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60" r:id="rId4"/>
    <p:sldId id="361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74" autoAdjust="0"/>
    <p:restoredTop sz="96316" autoAdjust="0"/>
  </p:normalViewPr>
  <p:slideViewPr>
    <p:cSldViewPr snapToGrid="0" showGuides="1">
      <p:cViewPr varScale="1">
        <p:scale>
          <a:sx n="102" d="100"/>
          <a:sy n="102" d="100"/>
        </p:scale>
        <p:origin x="89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11/21/2024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48CABC-6DCC-F921-A12D-3E1178E932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DACDE18-B993-242C-9422-D6EE374F18B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507E04C-B747-688B-9498-6016A444AD6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98D4E4-53CA-177F-5368-3777E4A578B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19320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A7C4D9-4911-52F7-CBE5-0F32FEF305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9469CAD-EA63-2348-598C-78C0B97A45C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782A94C-C4CA-C482-C7DE-4D9B9AFAE8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8FFAA9-604B-1603-D49F-571A81B9701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88807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EF5D74-A657-5DC9-F07F-B7C2EC5517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0FB875-AA76-FA58-D3BD-2CC2116F0E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6-Step Gear Process – Slide Template</a:t>
            </a: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6635DF4-C257-2BF6-D8E0-45D673221927}"/>
              </a:ext>
            </a:extLst>
          </p:cNvPr>
          <p:cNvSpPr/>
          <p:nvPr/>
        </p:nvSpPr>
        <p:spPr>
          <a:xfrm>
            <a:off x="628649" y="1510948"/>
            <a:ext cx="3010908" cy="3836105"/>
          </a:xfrm>
          <a:custGeom>
            <a:avLst/>
            <a:gdLst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040982 w 4014544"/>
              <a:gd name="connsiteY12" fmla="*/ 794816 h 5114806"/>
              <a:gd name="connsiteX13" fmla="*/ 3022928 w 4014544"/>
              <a:gd name="connsiteY13" fmla="*/ 796040 h 5114806"/>
              <a:gd name="connsiteX14" fmla="*/ 3115788 w 4014544"/>
              <a:gd name="connsiteY14" fmla="*/ 823869 h 5114806"/>
              <a:gd name="connsiteX15" fmla="*/ 3175144 w 4014544"/>
              <a:gd name="connsiteY15" fmla="*/ 850400 h 5114806"/>
              <a:gd name="connsiteX16" fmla="*/ 3248954 w 4014544"/>
              <a:gd name="connsiteY16" fmla="*/ 882149 h 5114806"/>
              <a:gd name="connsiteX17" fmla="*/ 2559522 w 4014544"/>
              <a:gd name="connsiteY17" fmla="*/ 882149 h 5114806"/>
              <a:gd name="connsiteX18" fmla="*/ 1905628 w 4014544"/>
              <a:gd name="connsiteY18" fmla="*/ 1014150 h 5114806"/>
              <a:gd name="connsiteX19" fmla="*/ 1371543 w 4014544"/>
              <a:gd name="connsiteY19" fmla="*/ 1373595 h 5114806"/>
              <a:gd name="connsiteX20" fmla="*/ 1012098 w 4014544"/>
              <a:gd name="connsiteY20" fmla="*/ 1907689 h 5114806"/>
              <a:gd name="connsiteX21" fmla="*/ 880105 w 4014544"/>
              <a:gd name="connsiteY21" fmla="*/ 2561601 h 5114806"/>
              <a:gd name="connsiteX22" fmla="*/ 1012098 w 4014544"/>
              <a:gd name="connsiteY22" fmla="*/ 3215513 h 5114806"/>
              <a:gd name="connsiteX23" fmla="*/ 1371543 w 4014544"/>
              <a:gd name="connsiteY23" fmla="*/ 3749606 h 5114806"/>
              <a:gd name="connsiteX24" fmla="*/ 1905628 w 4014544"/>
              <a:gd name="connsiteY24" fmla="*/ 4109052 h 5114806"/>
              <a:gd name="connsiteX25" fmla="*/ 2559522 w 4014544"/>
              <a:gd name="connsiteY25" fmla="*/ 4241053 h 5114806"/>
              <a:gd name="connsiteX26" fmla="*/ 3248954 w 4014544"/>
              <a:gd name="connsiteY26" fmla="*/ 4241053 h 5114806"/>
              <a:gd name="connsiteX27" fmla="*/ 2997391 w 4014544"/>
              <a:gd name="connsiteY27" fmla="*/ 4323157 h 5114806"/>
              <a:gd name="connsiteX28" fmla="*/ 2944305 w 4014544"/>
              <a:gd name="connsiteY28" fmla="*/ 4332277 h 5114806"/>
              <a:gd name="connsiteX29" fmla="*/ 2964548 w 4014544"/>
              <a:gd name="connsiteY29" fmla="*/ 4339285 h 5114806"/>
              <a:gd name="connsiteX30" fmla="*/ 3101395 w 4014544"/>
              <a:gd name="connsiteY30" fmla="*/ 4304436 h 5114806"/>
              <a:gd name="connsiteX31" fmla="*/ 3275356 w 4014544"/>
              <a:gd name="connsiteY31" fmla="*/ 4241053 h 5114806"/>
              <a:gd name="connsiteX32" fmla="*/ 3276369 w 4014544"/>
              <a:gd name="connsiteY32" fmla="*/ 4239018 h 5114806"/>
              <a:gd name="connsiteX33" fmla="*/ 3880516 w 4014544"/>
              <a:gd name="connsiteY33" fmla="*/ 4239018 h 5114806"/>
              <a:gd name="connsiteX34" fmla="*/ 4003373 w 4014544"/>
              <a:gd name="connsiteY34" fmla="*/ 4668534 h 5114806"/>
              <a:gd name="connsiteX35" fmla="*/ 3681501 w 4014544"/>
              <a:gd name="connsiteY35" fmla="*/ 4856379 h 5114806"/>
              <a:gd name="connsiteX36" fmla="*/ 3249967 w 4014544"/>
              <a:gd name="connsiteY36" fmla="*/ 4409606 h 5114806"/>
              <a:gd name="connsiteX37" fmla="*/ 2919981 w 4014544"/>
              <a:gd name="connsiteY37" fmla="*/ 4500995 h 5114806"/>
              <a:gd name="connsiteX38" fmla="*/ 2768686 w 4014544"/>
              <a:gd name="connsiteY38" fmla="*/ 5106164 h 5114806"/>
              <a:gd name="connsiteX39" fmla="*/ 2401127 w 4014544"/>
              <a:gd name="connsiteY39" fmla="*/ 5110225 h 5114806"/>
              <a:gd name="connsiteX40" fmla="*/ 2250846 w 4014544"/>
              <a:gd name="connsiteY40" fmla="*/ 4510131 h 5114806"/>
              <a:gd name="connsiteX41" fmla="*/ 1904606 w 4014544"/>
              <a:gd name="connsiteY41" fmla="*/ 4423824 h 5114806"/>
              <a:gd name="connsiteX42" fmla="*/ 1470033 w 4014544"/>
              <a:gd name="connsiteY42" fmla="*/ 4873637 h 5114806"/>
              <a:gd name="connsiteX43" fmla="*/ 1156283 w 4014544"/>
              <a:gd name="connsiteY43" fmla="*/ 4697976 h 5114806"/>
              <a:gd name="connsiteX44" fmla="*/ 1325848 w 4014544"/>
              <a:gd name="connsiteY44" fmla="*/ 4102955 h 5114806"/>
              <a:gd name="connsiteX45" fmla="*/ 1160344 w 4014544"/>
              <a:gd name="connsiteY45" fmla="*/ 3955731 h 5114806"/>
              <a:gd name="connsiteX46" fmla="*/ 1056779 w 4014544"/>
              <a:gd name="connsiteY46" fmla="*/ 3843013 h 5114806"/>
              <a:gd name="connsiteX47" fmla="*/ 455681 w 4014544"/>
              <a:gd name="connsiteY47" fmla="*/ 4014623 h 5114806"/>
              <a:gd name="connsiteX48" fmla="*/ 275958 w 4014544"/>
              <a:gd name="connsiteY48" fmla="*/ 3714069 h 5114806"/>
              <a:gd name="connsiteX49" fmla="*/ 719675 w 4014544"/>
              <a:gd name="connsiteY49" fmla="*/ 3284553 h 5114806"/>
              <a:gd name="connsiteX50" fmla="*/ 612049 w 4014544"/>
              <a:gd name="connsiteY50" fmla="*/ 2905815 h 5114806"/>
              <a:gd name="connsiteX51" fmla="*/ 7902 w 4014544"/>
              <a:gd name="connsiteY51" fmla="*/ 2754529 h 5114806"/>
              <a:gd name="connsiteX52" fmla="*/ 3841 w 4014544"/>
              <a:gd name="connsiteY52" fmla="*/ 2412341 h 5114806"/>
              <a:gd name="connsiteX53" fmla="*/ 602905 w 4014544"/>
              <a:gd name="connsiteY53" fmla="*/ 2262060 h 5114806"/>
              <a:gd name="connsiteX54" fmla="*/ 705456 w 4014544"/>
              <a:gd name="connsiteY54" fmla="*/ 1867077 h 5114806"/>
              <a:gd name="connsiteX55" fmla="*/ 258700 w 4014544"/>
              <a:gd name="connsiteY55" fmla="*/ 1435535 h 5114806"/>
              <a:gd name="connsiteX56" fmla="*/ 426230 w 4014544"/>
              <a:gd name="connsiteY56" fmla="*/ 1143104 h 5114806"/>
              <a:gd name="connsiteX57" fmla="*/ 1022255 w 4014544"/>
              <a:gd name="connsiteY57" fmla="*/ 1313691 h 5114806"/>
              <a:gd name="connsiteX58" fmla="*/ 1160344 w 4014544"/>
              <a:gd name="connsiteY58" fmla="*/ 1160370 h 5114806"/>
              <a:gd name="connsiteX59" fmla="*/ 1313665 w 4014544"/>
              <a:gd name="connsiteY59" fmla="*/ 1022272 h 5114806"/>
              <a:gd name="connsiteX60" fmla="*/ 1143086 w 4014544"/>
              <a:gd name="connsiteY60" fmla="*/ 426239 h 5114806"/>
              <a:gd name="connsiteX61" fmla="*/ 1435509 w 4014544"/>
              <a:gd name="connsiteY61" fmla="*/ 258700 h 5114806"/>
              <a:gd name="connsiteX62" fmla="*/ 1867042 w 4014544"/>
              <a:gd name="connsiteY62" fmla="*/ 705474 h 5114806"/>
              <a:gd name="connsiteX63" fmla="*/ 2262016 w 4014544"/>
              <a:gd name="connsiteY63" fmla="*/ 602923 h 5114806"/>
              <a:gd name="connsiteX64" fmla="*/ 2412289 w 4014544"/>
              <a:gd name="connsiteY64" fmla="*/ 3841 h 5114806"/>
              <a:gd name="connsiteX65" fmla="*/ 2583378 w 4014544"/>
              <a:gd name="connsiteY65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040982 w 4014544"/>
              <a:gd name="connsiteY12" fmla="*/ 794816 h 5114806"/>
              <a:gd name="connsiteX13" fmla="*/ 3022928 w 4014544"/>
              <a:gd name="connsiteY13" fmla="*/ 796040 h 5114806"/>
              <a:gd name="connsiteX14" fmla="*/ 3115788 w 4014544"/>
              <a:gd name="connsiteY14" fmla="*/ 823869 h 5114806"/>
              <a:gd name="connsiteX15" fmla="*/ 3175144 w 4014544"/>
              <a:gd name="connsiteY15" fmla="*/ 850400 h 5114806"/>
              <a:gd name="connsiteX16" fmla="*/ 3248954 w 4014544"/>
              <a:gd name="connsiteY16" fmla="*/ 882149 h 5114806"/>
              <a:gd name="connsiteX17" fmla="*/ 2559522 w 4014544"/>
              <a:gd name="connsiteY17" fmla="*/ 882149 h 5114806"/>
              <a:gd name="connsiteX18" fmla="*/ 1905628 w 4014544"/>
              <a:gd name="connsiteY18" fmla="*/ 1014150 h 5114806"/>
              <a:gd name="connsiteX19" fmla="*/ 1371543 w 4014544"/>
              <a:gd name="connsiteY19" fmla="*/ 1373595 h 5114806"/>
              <a:gd name="connsiteX20" fmla="*/ 1012098 w 4014544"/>
              <a:gd name="connsiteY20" fmla="*/ 1907689 h 5114806"/>
              <a:gd name="connsiteX21" fmla="*/ 880105 w 4014544"/>
              <a:gd name="connsiteY21" fmla="*/ 2561601 h 5114806"/>
              <a:gd name="connsiteX22" fmla="*/ 1012098 w 4014544"/>
              <a:gd name="connsiteY22" fmla="*/ 3215513 h 5114806"/>
              <a:gd name="connsiteX23" fmla="*/ 1371543 w 4014544"/>
              <a:gd name="connsiteY23" fmla="*/ 3749606 h 5114806"/>
              <a:gd name="connsiteX24" fmla="*/ 1905628 w 4014544"/>
              <a:gd name="connsiteY24" fmla="*/ 4109052 h 5114806"/>
              <a:gd name="connsiteX25" fmla="*/ 2559522 w 4014544"/>
              <a:gd name="connsiteY25" fmla="*/ 4241053 h 5114806"/>
              <a:gd name="connsiteX26" fmla="*/ 3248954 w 4014544"/>
              <a:gd name="connsiteY26" fmla="*/ 4241053 h 5114806"/>
              <a:gd name="connsiteX27" fmla="*/ 2997391 w 4014544"/>
              <a:gd name="connsiteY27" fmla="*/ 4323157 h 5114806"/>
              <a:gd name="connsiteX28" fmla="*/ 2964548 w 4014544"/>
              <a:gd name="connsiteY28" fmla="*/ 4339285 h 5114806"/>
              <a:gd name="connsiteX29" fmla="*/ 3101395 w 4014544"/>
              <a:gd name="connsiteY29" fmla="*/ 4304436 h 5114806"/>
              <a:gd name="connsiteX30" fmla="*/ 3275356 w 4014544"/>
              <a:gd name="connsiteY30" fmla="*/ 4241053 h 5114806"/>
              <a:gd name="connsiteX31" fmla="*/ 3276369 w 4014544"/>
              <a:gd name="connsiteY31" fmla="*/ 4239018 h 5114806"/>
              <a:gd name="connsiteX32" fmla="*/ 3880516 w 4014544"/>
              <a:gd name="connsiteY32" fmla="*/ 4239018 h 5114806"/>
              <a:gd name="connsiteX33" fmla="*/ 4003373 w 4014544"/>
              <a:gd name="connsiteY33" fmla="*/ 4668534 h 5114806"/>
              <a:gd name="connsiteX34" fmla="*/ 3681501 w 4014544"/>
              <a:gd name="connsiteY34" fmla="*/ 4856379 h 5114806"/>
              <a:gd name="connsiteX35" fmla="*/ 3249967 w 4014544"/>
              <a:gd name="connsiteY35" fmla="*/ 4409606 h 5114806"/>
              <a:gd name="connsiteX36" fmla="*/ 2919981 w 4014544"/>
              <a:gd name="connsiteY36" fmla="*/ 4500995 h 5114806"/>
              <a:gd name="connsiteX37" fmla="*/ 2768686 w 4014544"/>
              <a:gd name="connsiteY37" fmla="*/ 5106164 h 5114806"/>
              <a:gd name="connsiteX38" fmla="*/ 2401127 w 4014544"/>
              <a:gd name="connsiteY38" fmla="*/ 5110225 h 5114806"/>
              <a:gd name="connsiteX39" fmla="*/ 2250846 w 4014544"/>
              <a:gd name="connsiteY39" fmla="*/ 4510131 h 5114806"/>
              <a:gd name="connsiteX40" fmla="*/ 1904606 w 4014544"/>
              <a:gd name="connsiteY40" fmla="*/ 4423824 h 5114806"/>
              <a:gd name="connsiteX41" fmla="*/ 1470033 w 4014544"/>
              <a:gd name="connsiteY41" fmla="*/ 4873637 h 5114806"/>
              <a:gd name="connsiteX42" fmla="*/ 1156283 w 4014544"/>
              <a:gd name="connsiteY42" fmla="*/ 4697976 h 5114806"/>
              <a:gd name="connsiteX43" fmla="*/ 1325848 w 4014544"/>
              <a:gd name="connsiteY43" fmla="*/ 4102955 h 5114806"/>
              <a:gd name="connsiteX44" fmla="*/ 1160344 w 4014544"/>
              <a:gd name="connsiteY44" fmla="*/ 3955731 h 5114806"/>
              <a:gd name="connsiteX45" fmla="*/ 1056779 w 4014544"/>
              <a:gd name="connsiteY45" fmla="*/ 3843013 h 5114806"/>
              <a:gd name="connsiteX46" fmla="*/ 455681 w 4014544"/>
              <a:gd name="connsiteY46" fmla="*/ 4014623 h 5114806"/>
              <a:gd name="connsiteX47" fmla="*/ 275958 w 4014544"/>
              <a:gd name="connsiteY47" fmla="*/ 3714069 h 5114806"/>
              <a:gd name="connsiteX48" fmla="*/ 719675 w 4014544"/>
              <a:gd name="connsiteY48" fmla="*/ 3284553 h 5114806"/>
              <a:gd name="connsiteX49" fmla="*/ 612049 w 4014544"/>
              <a:gd name="connsiteY49" fmla="*/ 2905815 h 5114806"/>
              <a:gd name="connsiteX50" fmla="*/ 7902 w 4014544"/>
              <a:gd name="connsiteY50" fmla="*/ 2754529 h 5114806"/>
              <a:gd name="connsiteX51" fmla="*/ 3841 w 4014544"/>
              <a:gd name="connsiteY51" fmla="*/ 2412341 h 5114806"/>
              <a:gd name="connsiteX52" fmla="*/ 602905 w 4014544"/>
              <a:gd name="connsiteY52" fmla="*/ 2262060 h 5114806"/>
              <a:gd name="connsiteX53" fmla="*/ 705456 w 4014544"/>
              <a:gd name="connsiteY53" fmla="*/ 1867077 h 5114806"/>
              <a:gd name="connsiteX54" fmla="*/ 258700 w 4014544"/>
              <a:gd name="connsiteY54" fmla="*/ 1435535 h 5114806"/>
              <a:gd name="connsiteX55" fmla="*/ 426230 w 4014544"/>
              <a:gd name="connsiteY55" fmla="*/ 1143104 h 5114806"/>
              <a:gd name="connsiteX56" fmla="*/ 1022255 w 4014544"/>
              <a:gd name="connsiteY56" fmla="*/ 1313691 h 5114806"/>
              <a:gd name="connsiteX57" fmla="*/ 1160344 w 4014544"/>
              <a:gd name="connsiteY57" fmla="*/ 1160370 h 5114806"/>
              <a:gd name="connsiteX58" fmla="*/ 1313665 w 4014544"/>
              <a:gd name="connsiteY58" fmla="*/ 1022272 h 5114806"/>
              <a:gd name="connsiteX59" fmla="*/ 1143086 w 4014544"/>
              <a:gd name="connsiteY59" fmla="*/ 426239 h 5114806"/>
              <a:gd name="connsiteX60" fmla="*/ 1435509 w 4014544"/>
              <a:gd name="connsiteY60" fmla="*/ 258700 h 5114806"/>
              <a:gd name="connsiteX61" fmla="*/ 1867042 w 4014544"/>
              <a:gd name="connsiteY61" fmla="*/ 705474 h 5114806"/>
              <a:gd name="connsiteX62" fmla="*/ 2262016 w 4014544"/>
              <a:gd name="connsiteY62" fmla="*/ 602923 h 5114806"/>
              <a:gd name="connsiteX63" fmla="*/ 2412289 w 4014544"/>
              <a:gd name="connsiteY63" fmla="*/ 3841 h 5114806"/>
              <a:gd name="connsiteX64" fmla="*/ 2583378 w 4014544"/>
              <a:gd name="connsiteY64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040982 w 4014544"/>
              <a:gd name="connsiteY12" fmla="*/ 794816 h 5114806"/>
              <a:gd name="connsiteX13" fmla="*/ 3022928 w 4014544"/>
              <a:gd name="connsiteY13" fmla="*/ 796040 h 5114806"/>
              <a:gd name="connsiteX14" fmla="*/ 3115788 w 4014544"/>
              <a:gd name="connsiteY14" fmla="*/ 823869 h 5114806"/>
              <a:gd name="connsiteX15" fmla="*/ 3175144 w 4014544"/>
              <a:gd name="connsiteY15" fmla="*/ 850400 h 5114806"/>
              <a:gd name="connsiteX16" fmla="*/ 3248954 w 4014544"/>
              <a:gd name="connsiteY16" fmla="*/ 882149 h 5114806"/>
              <a:gd name="connsiteX17" fmla="*/ 2559522 w 4014544"/>
              <a:gd name="connsiteY17" fmla="*/ 882149 h 5114806"/>
              <a:gd name="connsiteX18" fmla="*/ 1905628 w 4014544"/>
              <a:gd name="connsiteY18" fmla="*/ 1014150 h 5114806"/>
              <a:gd name="connsiteX19" fmla="*/ 1371543 w 4014544"/>
              <a:gd name="connsiteY19" fmla="*/ 1373595 h 5114806"/>
              <a:gd name="connsiteX20" fmla="*/ 1012098 w 4014544"/>
              <a:gd name="connsiteY20" fmla="*/ 1907689 h 5114806"/>
              <a:gd name="connsiteX21" fmla="*/ 880105 w 4014544"/>
              <a:gd name="connsiteY21" fmla="*/ 2561601 h 5114806"/>
              <a:gd name="connsiteX22" fmla="*/ 1012098 w 4014544"/>
              <a:gd name="connsiteY22" fmla="*/ 3215513 h 5114806"/>
              <a:gd name="connsiteX23" fmla="*/ 1371543 w 4014544"/>
              <a:gd name="connsiteY23" fmla="*/ 3749606 h 5114806"/>
              <a:gd name="connsiteX24" fmla="*/ 1905628 w 4014544"/>
              <a:gd name="connsiteY24" fmla="*/ 4109052 h 5114806"/>
              <a:gd name="connsiteX25" fmla="*/ 2559522 w 4014544"/>
              <a:gd name="connsiteY25" fmla="*/ 4241053 h 5114806"/>
              <a:gd name="connsiteX26" fmla="*/ 3248954 w 4014544"/>
              <a:gd name="connsiteY26" fmla="*/ 4241053 h 5114806"/>
              <a:gd name="connsiteX27" fmla="*/ 2997391 w 4014544"/>
              <a:gd name="connsiteY27" fmla="*/ 4323157 h 5114806"/>
              <a:gd name="connsiteX28" fmla="*/ 3101395 w 4014544"/>
              <a:gd name="connsiteY28" fmla="*/ 4304436 h 5114806"/>
              <a:gd name="connsiteX29" fmla="*/ 3275356 w 4014544"/>
              <a:gd name="connsiteY29" fmla="*/ 4241053 h 5114806"/>
              <a:gd name="connsiteX30" fmla="*/ 3276369 w 4014544"/>
              <a:gd name="connsiteY30" fmla="*/ 4239018 h 5114806"/>
              <a:gd name="connsiteX31" fmla="*/ 3880516 w 4014544"/>
              <a:gd name="connsiteY31" fmla="*/ 4239018 h 5114806"/>
              <a:gd name="connsiteX32" fmla="*/ 4003373 w 4014544"/>
              <a:gd name="connsiteY32" fmla="*/ 4668534 h 5114806"/>
              <a:gd name="connsiteX33" fmla="*/ 3681501 w 4014544"/>
              <a:gd name="connsiteY33" fmla="*/ 4856379 h 5114806"/>
              <a:gd name="connsiteX34" fmla="*/ 3249967 w 4014544"/>
              <a:gd name="connsiteY34" fmla="*/ 4409606 h 5114806"/>
              <a:gd name="connsiteX35" fmla="*/ 2919981 w 4014544"/>
              <a:gd name="connsiteY35" fmla="*/ 4500995 h 5114806"/>
              <a:gd name="connsiteX36" fmla="*/ 2768686 w 4014544"/>
              <a:gd name="connsiteY36" fmla="*/ 5106164 h 5114806"/>
              <a:gd name="connsiteX37" fmla="*/ 2401127 w 4014544"/>
              <a:gd name="connsiteY37" fmla="*/ 5110225 h 5114806"/>
              <a:gd name="connsiteX38" fmla="*/ 2250846 w 4014544"/>
              <a:gd name="connsiteY38" fmla="*/ 4510131 h 5114806"/>
              <a:gd name="connsiteX39" fmla="*/ 1904606 w 4014544"/>
              <a:gd name="connsiteY39" fmla="*/ 4423824 h 5114806"/>
              <a:gd name="connsiteX40" fmla="*/ 1470033 w 4014544"/>
              <a:gd name="connsiteY40" fmla="*/ 4873637 h 5114806"/>
              <a:gd name="connsiteX41" fmla="*/ 1156283 w 4014544"/>
              <a:gd name="connsiteY41" fmla="*/ 4697976 h 5114806"/>
              <a:gd name="connsiteX42" fmla="*/ 1325848 w 4014544"/>
              <a:gd name="connsiteY42" fmla="*/ 4102955 h 5114806"/>
              <a:gd name="connsiteX43" fmla="*/ 1160344 w 4014544"/>
              <a:gd name="connsiteY43" fmla="*/ 3955731 h 5114806"/>
              <a:gd name="connsiteX44" fmla="*/ 1056779 w 4014544"/>
              <a:gd name="connsiteY44" fmla="*/ 3843013 h 5114806"/>
              <a:gd name="connsiteX45" fmla="*/ 455681 w 4014544"/>
              <a:gd name="connsiteY45" fmla="*/ 4014623 h 5114806"/>
              <a:gd name="connsiteX46" fmla="*/ 275958 w 4014544"/>
              <a:gd name="connsiteY46" fmla="*/ 3714069 h 5114806"/>
              <a:gd name="connsiteX47" fmla="*/ 719675 w 4014544"/>
              <a:gd name="connsiteY47" fmla="*/ 3284553 h 5114806"/>
              <a:gd name="connsiteX48" fmla="*/ 612049 w 4014544"/>
              <a:gd name="connsiteY48" fmla="*/ 2905815 h 5114806"/>
              <a:gd name="connsiteX49" fmla="*/ 7902 w 4014544"/>
              <a:gd name="connsiteY49" fmla="*/ 2754529 h 5114806"/>
              <a:gd name="connsiteX50" fmla="*/ 3841 w 4014544"/>
              <a:gd name="connsiteY50" fmla="*/ 2412341 h 5114806"/>
              <a:gd name="connsiteX51" fmla="*/ 602905 w 4014544"/>
              <a:gd name="connsiteY51" fmla="*/ 2262060 h 5114806"/>
              <a:gd name="connsiteX52" fmla="*/ 705456 w 4014544"/>
              <a:gd name="connsiteY52" fmla="*/ 1867077 h 5114806"/>
              <a:gd name="connsiteX53" fmla="*/ 258700 w 4014544"/>
              <a:gd name="connsiteY53" fmla="*/ 1435535 h 5114806"/>
              <a:gd name="connsiteX54" fmla="*/ 426230 w 4014544"/>
              <a:gd name="connsiteY54" fmla="*/ 1143104 h 5114806"/>
              <a:gd name="connsiteX55" fmla="*/ 1022255 w 4014544"/>
              <a:gd name="connsiteY55" fmla="*/ 1313691 h 5114806"/>
              <a:gd name="connsiteX56" fmla="*/ 1160344 w 4014544"/>
              <a:gd name="connsiteY56" fmla="*/ 1160370 h 5114806"/>
              <a:gd name="connsiteX57" fmla="*/ 1313665 w 4014544"/>
              <a:gd name="connsiteY57" fmla="*/ 1022272 h 5114806"/>
              <a:gd name="connsiteX58" fmla="*/ 1143086 w 4014544"/>
              <a:gd name="connsiteY58" fmla="*/ 426239 h 5114806"/>
              <a:gd name="connsiteX59" fmla="*/ 1435509 w 4014544"/>
              <a:gd name="connsiteY59" fmla="*/ 258700 h 5114806"/>
              <a:gd name="connsiteX60" fmla="*/ 1867042 w 4014544"/>
              <a:gd name="connsiteY60" fmla="*/ 705474 h 5114806"/>
              <a:gd name="connsiteX61" fmla="*/ 2262016 w 4014544"/>
              <a:gd name="connsiteY61" fmla="*/ 602923 h 5114806"/>
              <a:gd name="connsiteX62" fmla="*/ 2412289 w 4014544"/>
              <a:gd name="connsiteY62" fmla="*/ 3841 h 5114806"/>
              <a:gd name="connsiteX63" fmla="*/ 2583378 w 4014544"/>
              <a:gd name="connsiteY63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040982 w 4014544"/>
              <a:gd name="connsiteY12" fmla="*/ 794816 h 5114806"/>
              <a:gd name="connsiteX13" fmla="*/ 3022928 w 4014544"/>
              <a:gd name="connsiteY13" fmla="*/ 796040 h 5114806"/>
              <a:gd name="connsiteX14" fmla="*/ 3115788 w 4014544"/>
              <a:gd name="connsiteY14" fmla="*/ 823869 h 5114806"/>
              <a:gd name="connsiteX15" fmla="*/ 3175144 w 4014544"/>
              <a:gd name="connsiteY15" fmla="*/ 850400 h 5114806"/>
              <a:gd name="connsiteX16" fmla="*/ 3248954 w 4014544"/>
              <a:gd name="connsiteY16" fmla="*/ 882149 h 5114806"/>
              <a:gd name="connsiteX17" fmla="*/ 2559522 w 4014544"/>
              <a:gd name="connsiteY17" fmla="*/ 882149 h 5114806"/>
              <a:gd name="connsiteX18" fmla="*/ 1905628 w 4014544"/>
              <a:gd name="connsiteY18" fmla="*/ 1014150 h 5114806"/>
              <a:gd name="connsiteX19" fmla="*/ 1371543 w 4014544"/>
              <a:gd name="connsiteY19" fmla="*/ 1373595 h 5114806"/>
              <a:gd name="connsiteX20" fmla="*/ 1012098 w 4014544"/>
              <a:gd name="connsiteY20" fmla="*/ 1907689 h 5114806"/>
              <a:gd name="connsiteX21" fmla="*/ 880105 w 4014544"/>
              <a:gd name="connsiteY21" fmla="*/ 2561601 h 5114806"/>
              <a:gd name="connsiteX22" fmla="*/ 1012098 w 4014544"/>
              <a:gd name="connsiteY22" fmla="*/ 3215513 h 5114806"/>
              <a:gd name="connsiteX23" fmla="*/ 1371543 w 4014544"/>
              <a:gd name="connsiteY23" fmla="*/ 3749606 h 5114806"/>
              <a:gd name="connsiteX24" fmla="*/ 1905628 w 4014544"/>
              <a:gd name="connsiteY24" fmla="*/ 4109052 h 5114806"/>
              <a:gd name="connsiteX25" fmla="*/ 2559522 w 4014544"/>
              <a:gd name="connsiteY25" fmla="*/ 4241053 h 5114806"/>
              <a:gd name="connsiteX26" fmla="*/ 3248954 w 4014544"/>
              <a:gd name="connsiteY26" fmla="*/ 4241053 h 5114806"/>
              <a:gd name="connsiteX27" fmla="*/ 3101395 w 4014544"/>
              <a:gd name="connsiteY27" fmla="*/ 4304436 h 5114806"/>
              <a:gd name="connsiteX28" fmla="*/ 3275356 w 4014544"/>
              <a:gd name="connsiteY28" fmla="*/ 4241053 h 5114806"/>
              <a:gd name="connsiteX29" fmla="*/ 3276369 w 4014544"/>
              <a:gd name="connsiteY29" fmla="*/ 4239018 h 5114806"/>
              <a:gd name="connsiteX30" fmla="*/ 3880516 w 4014544"/>
              <a:gd name="connsiteY30" fmla="*/ 4239018 h 5114806"/>
              <a:gd name="connsiteX31" fmla="*/ 4003373 w 4014544"/>
              <a:gd name="connsiteY31" fmla="*/ 4668534 h 5114806"/>
              <a:gd name="connsiteX32" fmla="*/ 3681501 w 4014544"/>
              <a:gd name="connsiteY32" fmla="*/ 4856379 h 5114806"/>
              <a:gd name="connsiteX33" fmla="*/ 3249967 w 4014544"/>
              <a:gd name="connsiteY33" fmla="*/ 4409606 h 5114806"/>
              <a:gd name="connsiteX34" fmla="*/ 2919981 w 4014544"/>
              <a:gd name="connsiteY34" fmla="*/ 4500995 h 5114806"/>
              <a:gd name="connsiteX35" fmla="*/ 2768686 w 4014544"/>
              <a:gd name="connsiteY35" fmla="*/ 5106164 h 5114806"/>
              <a:gd name="connsiteX36" fmla="*/ 2401127 w 4014544"/>
              <a:gd name="connsiteY36" fmla="*/ 5110225 h 5114806"/>
              <a:gd name="connsiteX37" fmla="*/ 2250846 w 4014544"/>
              <a:gd name="connsiteY37" fmla="*/ 4510131 h 5114806"/>
              <a:gd name="connsiteX38" fmla="*/ 1904606 w 4014544"/>
              <a:gd name="connsiteY38" fmla="*/ 4423824 h 5114806"/>
              <a:gd name="connsiteX39" fmla="*/ 1470033 w 4014544"/>
              <a:gd name="connsiteY39" fmla="*/ 4873637 h 5114806"/>
              <a:gd name="connsiteX40" fmla="*/ 1156283 w 4014544"/>
              <a:gd name="connsiteY40" fmla="*/ 4697976 h 5114806"/>
              <a:gd name="connsiteX41" fmla="*/ 1325848 w 4014544"/>
              <a:gd name="connsiteY41" fmla="*/ 4102955 h 5114806"/>
              <a:gd name="connsiteX42" fmla="*/ 1160344 w 4014544"/>
              <a:gd name="connsiteY42" fmla="*/ 3955731 h 5114806"/>
              <a:gd name="connsiteX43" fmla="*/ 1056779 w 4014544"/>
              <a:gd name="connsiteY43" fmla="*/ 3843013 h 5114806"/>
              <a:gd name="connsiteX44" fmla="*/ 455681 w 4014544"/>
              <a:gd name="connsiteY44" fmla="*/ 4014623 h 5114806"/>
              <a:gd name="connsiteX45" fmla="*/ 275958 w 4014544"/>
              <a:gd name="connsiteY45" fmla="*/ 3714069 h 5114806"/>
              <a:gd name="connsiteX46" fmla="*/ 719675 w 4014544"/>
              <a:gd name="connsiteY46" fmla="*/ 3284553 h 5114806"/>
              <a:gd name="connsiteX47" fmla="*/ 612049 w 4014544"/>
              <a:gd name="connsiteY47" fmla="*/ 2905815 h 5114806"/>
              <a:gd name="connsiteX48" fmla="*/ 7902 w 4014544"/>
              <a:gd name="connsiteY48" fmla="*/ 2754529 h 5114806"/>
              <a:gd name="connsiteX49" fmla="*/ 3841 w 4014544"/>
              <a:gd name="connsiteY49" fmla="*/ 2412341 h 5114806"/>
              <a:gd name="connsiteX50" fmla="*/ 602905 w 4014544"/>
              <a:gd name="connsiteY50" fmla="*/ 2262060 h 5114806"/>
              <a:gd name="connsiteX51" fmla="*/ 705456 w 4014544"/>
              <a:gd name="connsiteY51" fmla="*/ 1867077 h 5114806"/>
              <a:gd name="connsiteX52" fmla="*/ 258700 w 4014544"/>
              <a:gd name="connsiteY52" fmla="*/ 1435535 h 5114806"/>
              <a:gd name="connsiteX53" fmla="*/ 426230 w 4014544"/>
              <a:gd name="connsiteY53" fmla="*/ 1143104 h 5114806"/>
              <a:gd name="connsiteX54" fmla="*/ 1022255 w 4014544"/>
              <a:gd name="connsiteY54" fmla="*/ 1313691 h 5114806"/>
              <a:gd name="connsiteX55" fmla="*/ 1160344 w 4014544"/>
              <a:gd name="connsiteY55" fmla="*/ 1160370 h 5114806"/>
              <a:gd name="connsiteX56" fmla="*/ 1313665 w 4014544"/>
              <a:gd name="connsiteY56" fmla="*/ 1022272 h 5114806"/>
              <a:gd name="connsiteX57" fmla="*/ 1143086 w 4014544"/>
              <a:gd name="connsiteY57" fmla="*/ 426239 h 5114806"/>
              <a:gd name="connsiteX58" fmla="*/ 1435509 w 4014544"/>
              <a:gd name="connsiteY58" fmla="*/ 258700 h 5114806"/>
              <a:gd name="connsiteX59" fmla="*/ 1867042 w 4014544"/>
              <a:gd name="connsiteY59" fmla="*/ 705474 h 5114806"/>
              <a:gd name="connsiteX60" fmla="*/ 2262016 w 4014544"/>
              <a:gd name="connsiteY60" fmla="*/ 602923 h 5114806"/>
              <a:gd name="connsiteX61" fmla="*/ 2412289 w 4014544"/>
              <a:gd name="connsiteY61" fmla="*/ 3841 h 5114806"/>
              <a:gd name="connsiteX62" fmla="*/ 2583378 w 4014544"/>
              <a:gd name="connsiteY62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040982 w 4014544"/>
              <a:gd name="connsiteY12" fmla="*/ 794816 h 5114806"/>
              <a:gd name="connsiteX13" fmla="*/ 3022928 w 4014544"/>
              <a:gd name="connsiteY13" fmla="*/ 796040 h 5114806"/>
              <a:gd name="connsiteX14" fmla="*/ 3115788 w 4014544"/>
              <a:gd name="connsiteY14" fmla="*/ 823869 h 5114806"/>
              <a:gd name="connsiteX15" fmla="*/ 3175144 w 4014544"/>
              <a:gd name="connsiteY15" fmla="*/ 850400 h 5114806"/>
              <a:gd name="connsiteX16" fmla="*/ 3248954 w 4014544"/>
              <a:gd name="connsiteY16" fmla="*/ 882149 h 5114806"/>
              <a:gd name="connsiteX17" fmla="*/ 2559522 w 4014544"/>
              <a:gd name="connsiteY17" fmla="*/ 882149 h 5114806"/>
              <a:gd name="connsiteX18" fmla="*/ 1905628 w 4014544"/>
              <a:gd name="connsiteY18" fmla="*/ 1014150 h 5114806"/>
              <a:gd name="connsiteX19" fmla="*/ 1371543 w 4014544"/>
              <a:gd name="connsiteY19" fmla="*/ 1373595 h 5114806"/>
              <a:gd name="connsiteX20" fmla="*/ 1012098 w 4014544"/>
              <a:gd name="connsiteY20" fmla="*/ 1907689 h 5114806"/>
              <a:gd name="connsiteX21" fmla="*/ 880105 w 4014544"/>
              <a:gd name="connsiteY21" fmla="*/ 2561601 h 5114806"/>
              <a:gd name="connsiteX22" fmla="*/ 1012098 w 4014544"/>
              <a:gd name="connsiteY22" fmla="*/ 3215513 h 5114806"/>
              <a:gd name="connsiteX23" fmla="*/ 1371543 w 4014544"/>
              <a:gd name="connsiteY23" fmla="*/ 3749606 h 5114806"/>
              <a:gd name="connsiteX24" fmla="*/ 1905628 w 4014544"/>
              <a:gd name="connsiteY24" fmla="*/ 4109052 h 5114806"/>
              <a:gd name="connsiteX25" fmla="*/ 2559522 w 4014544"/>
              <a:gd name="connsiteY25" fmla="*/ 4241053 h 5114806"/>
              <a:gd name="connsiteX26" fmla="*/ 3248954 w 4014544"/>
              <a:gd name="connsiteY26" fmla="*/ 4241053 h 5114806"/>
              <a:gd name="connsiteX27" fmla="*/ 3275356 w 4014544"/>
              <a:gd name="connsiteY27" fmla="*/ 4241053 h 5114806"/>
              <a:gd name="connsiteX28" fmla="*/ 3276369 w 4014544"/>
              <a:gd name="connsiteY28" fmla="*/ 4239018 h 5114806"/>
              <a:gd name="connsiteX29" fmla="*/ 3880516 w 4014544"/>
              <a:gd name="connsiteY29" fmla="*/ 4239018 h 5114806"/>
              <a:gd name="connsiteX30" fmla="*/ 4003373 w 4014544"/>
              <a:gd name="connsiteY30" fmla="*/ 4668534 h 5114806"/>
              <a:gd name="connsiteX31" fmla="*/ 3681501 w 4014544"/>
              <a:gd name="connsiteY31" fmla="*/ 4856379 h 5114806"/>
              <a:gd name="connsiteX32" fmla="*/ 3249967 w 4014544"/>
              <a:gd name="connsiteY32" fmla="*/ 4409606 h 5114806"/>
              <a:gd name="connsiteX33" fmla="*/ 2919981 w 4014544"/>
              <a:gd name="connsiteY33" fmla="*/ 4500995 h 5114806"/>
              <a:gd name="connsiteX34" fmla="*/ 2768686 w 4014544"/>
              <a:gd name="connsiteY34" fmla="*/ 5106164 h 5114806"/>
              <a:gd name="connsiteX35" fmla="*/ 2401127 w 4014544"/>
              <a:gd name="connsiteY35" fmla="*/ 5110225 h 5114806"/>
              <a:gd name="connsiteX36" fmla="*/ 2250846 w 4014544"/>
              <a:gd name="connsiteY36" fmla="*/ 4510131 h 5114806"/>
              <a:gd name="connsiteX37" fmla="*/ 1904606 w 4014544"/>
              <a:gd name="connsiteY37" fmla="*/ 4423824 h 5114806"/>
              <a:gd name="connsiteX38" fmla="*/ 1470033 w 4014544"/>
              <a:gd name="connsiteY38" fmla="*/ 4873637 h 5114806"/>
              <a:gd name="connsiteX39" fmla="*/ 1156283 w 4014544"/>
              <a:gd name="connsiteY39" fmla="*/ 4697976 h 5114806"/>
              <a:gd name="connsiteX40" fmla="*/ 1325848 w 4014544"/>
              <a:gd name="connsiteY40" fmla="*/ 4102955 h 5114806"/>
              <a:gd name="connsiteX41" fmla="*/ 1160344 w 4014544"/>
              <a:gd name="connsiteY41" fmla="*/ 3955731 h 5114806"/>
              <a:gd name="connsiteX42" fmla="*/ 1056779 w 4014544"/>
              <a:gd name="connsiteY42" fmla="*/ 3843013 h 5114806"/>
              <a:gd name="connsiteX43" fmla="*/ 455681 w 4014544"/>
              <a:gd name="connsiteY43" fmla="*/ 4014623 h 5114806"/>
              <a:gd name="connsiteX44" fmla="*/ 275958 w 4014544"/>
              <a:gd name="connsiteY44" fmla="*/ 3714069 h 5114806"/>
              <a:gd name="connsiteX45" fmla="*/ 719675 w 4014544"/>
              <a:gd name="connsiteY45" fmla="*/ 3284553 h 5114806"/>
              <a:gd name="connsiteX46" fmla="*/ 612049 w 4014544"/>
              <a:gd name="connsiteY46" fmla="*/ 2905815 h 5114806"/>
              <a:gd name="connsiteX47" fmla="*/ 7902 w 4014544"/>
              <a:gd name="connsiteY47" fmla="*/ 2754529 h 5114806"/>
              <a:gd name="connsiteX48" fmla="*/ 3841 w 4014544"/>
              <a:gd name="connsiteY48" fmla="*/ 2412341 h 5114806"/>
              <a:gd name="connsiteX49" fmla="*/ 602905 w 4014544"/>
              <a:gd name="connsiteY49" fmla="*/ 2262060 h 5114806"/>
              <a:gd name="connsiteX50" fmla="*/ 705456 w 4014544"/>
              <a:gd name="connsiteY50" fmla="*/ 1867077 h 5114806"/>
              <a:gd name="connsiteX51" fmla="*/ 258700 w 4014544"/>
              <a:gd name="connsiteY51" fmla="*/ 1435535 h 5114806"/>
              <a:gd name="connsiteX52" fmla="*/ 426230 w 4014544"/>
              <a:gd name="connsiteY52" fmla="*/ 1143104 h 5114806"/>
              <a:gd name="connsiteX53" fmla="*/ 1022255 w 4014544"/>
              <a:gd name="connsiteY53" fmla="*/ 1313691 h 5114806"/>
              <a:gd name="connsiteX54" fmla="*/ 1160344 w 4014544"/>
              <a:gd name="connsiteY54" fmla="*/ 1160370 h 5114806"/>
              <a:gd name="connsiteX55" fmla="*/ 1313665 w 4014544"/>
              <a:gd name="connsiteY55" fmla="*/ 1022272 h 5114806"/>
              <a:gd name="connsiteX56" fmla="*/ 1143086 w 4014544"/>
              <a:gd name="connsiteY56" fmla="*/ 426239 h 5114806"/>
              <a:gd name="connsiteX57" fmla="*/ 1435509 w 4014544"/>
              <a:gd name="connsiteY57" fmla="*/ 258700 h 5114806"/>
              <a:gd name="connsiteX58" fmla="*/ 1867042 w 4014544"/>
              <a:gd name="connsiteY58" fmla="*/ 705474 h 5114806"/>
              <a:gd name="connsiteX59" fmla="*/ 2262016 w 4014544"/>
              <a:gd name="connsiteY59" fmla="*/ 602923 h 5114806"/>
              <a:gd name="connsiteX60" fmla="*/ 2412289 w 4014544"/>
              <a:gd name="connsiteY60" fmla="*/ 3841 h 5114806"/>
              <a:gd name="connsiteX61" fmla="*/ 2583378 w 4014544"/>
              <a:gd name="connsiteY61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040982 w 4014544"/>
              <a:gd name="connsiteY12" fmla="*/ 794816 h 5114806"/>
              <a:gd name="connsiteX13" fmla="*/ 3022928 w 4014544"/>
              <a:gd name="connsiteY13" fmla="*/ 796040 h 5114806"/>
              <a:gd name="connsiteX14" fmla="*/ 3115788 w 4014544"/>
              <a:gd name="connsiteY14" fmla="*/ 823869 h 5114806"/>
              <a:gd name="connsiteX15" fmla="*/ 3175144 w 4014544"/>
              <a:gd name="connsiteY15" fmla="*/ 850400 h 5114806"/>
              <a:gd name="connsiteX16" fmla="*/ 3248954 w 4014544"/>
              <a:gd name="connsiteY16" fmla="*/ 882149 h 5114806"/>
              <a:gd name="connsiteX17" fmla="*/ 2559522 w 4014544"/>
              <a:gd name="connsiteY17" fmla="*/ 882149 h 5114806"/>
              <a:gd name="connsiteX18" fmla="*/ 1905628 w 4014544"/>
              <a:gd name="connsiteY18" fmla="*/ 1014150 h 5114806"/>
              <a:gd name="connsiteX19" fmla="*/ 1371543 w 4014544"/>
              <a:gd name="connsiteY19" fmla="*/ 1373595 h 5114806"/>
              <a:gd name="connsiteX20" fmla="*/ 1012098 w 4014544"/>
              <a:gd name="connsiteY20" fmla="*/ 1907689 h 5114806"/>
              <a:gd name="connsiteX21" fmla="*/ 880105 w 4014544"/>
              <a:gd name="connsiteY21" fmla="*/ 2561601 h 5114806"/>
              <a:gd name="connsiteX22" fmla="*/ 1012098 w 4014544"/>
              <a:gd name="connsiteY22" fmla="*/ 3215513 h 5114806"/>
              <a:gd name="connsiteX23" fmla="*/ 1371543 w 4014544"/>
              <a:gd name="connsiteY23" fmla="*/ 3749606 h 5114806"/>
              <a:gd name="connsiteX24" fmla="*/ 1905628 w 4014544"/>
              <a:gd name="connsiteY24" fmla="*/ 4109052 h 5114806"/>
              <a:gd name="connsiteX25" fmla="*/ 2559522 w 4014544"/>
              <a:gd name="connsiteY25" fmla="*/ 4241053 h 5114806"/>
              <a:gd name="connsiteX26" fmla="*/ 3248954 w 4014544"/>
              <a:gd name="connsiteY26" fmla="*/ 4241053 h 5114806"/>
              <a:gd name="connsiteX27" fmla="*/ 3275356 w 4014544"/>
              <a:gd name="connsiteY27" fmla="*/ 4241053 h 5114806"/>
              <a:gd name="connsiteX28" fmla="*/ 3880516 w 4014544"/>
              <a:gd name="connsiteY28" fmla="*/ 4239018 h 5114806"/>
              <a:gd name="connsiteX29" fmla="*/ 4003373 w 4014544"/>
              <a:gd name="connsiteY29" fmla="*/ 4668534 h 5114806"/>
              <a:gd name="connsiteX30" fmla="*/ 3681501 w 4014544"/>
              <a:gd name="connsiteY30" fmla="*/ 4856379 h 5114806"/>
              <a:gd name="connsiteX31" fmla="*/ 3249967 w 4014544"/>
              <a:gd name="connsiteY31" fmla="*/ 4409606 h 5114806"/>
              <a:gd name="connsiteX32" fmla="*/ 2919981 w 4014544"/>
              <a:gd name="connsiteY32" fmla="*/ 4500995 h 5114806"/>
              <a:gd name="connsiteX33" fmla="*/ 2768686 w 4014544"/>
              <a:gd name="connsiteY33" fmla="*/ 5106164 h 5114806"/>
              <a:gd name="connsiteX34" fmla="*/ 2401127 w 4014544"/>
              <a:gd name="connsiteY34" fmla="*/ 5110225 h 5114806"/>
              <a:gd name="connsiteX35" fmla="*/ 2250846 w 4014544"/>
              <a:gd name="connsiteY35" fmla="*/ 4510131 h 5114806"/>
              <a:gd name="connsiteX36" fmla="*/ 1904606 w 4014544"/>
              <a:gd name="connsiteY36" fmla="*/ 4423824 h 5114806"/>
              <a:gd name="connsiteX37" fmla="*/ 1470033 w 4014544"/>
              <a:gd name="connsiteY37" fmla="*/ 4873637 h 5114806"/>
              <a:gd name="connsiteX38" fmla="*/ 1156283 w 4014544"/>
              <a:gd name="connsiteY38" fmla="*/ 4697976 h 5114806"/>
              <a:gd name="connsiteX39" fmla="*/ 1325848 w 4014544"/>
              <a:gd name="connsiteY39" fmla="*/ 4102955 h 5114806"/>
              <a:gd name="connsiteX40" fmla="*/ 1160344 w 4014544"/>
              <a:gd name="connsiteY40" fmla="*/ 3955731 h 5114806"/>
              <a:gd name="connsiteX41" fmla="*/ 1056779 w 4014544"/>
              <a:gd name="connsiteY41" fmla="*/ 3843013 h 5114806"/>
              <a:gd name="connsiteX42" fmla="*/ 455681 w 4014544"/>
              <a:gd name="connsiteY42" fmla="*/ 4014623 h 5114806"/>
              <a:gd name="connsiteX43" fmla="*/ 275958 w 4014544"/>
              <a:gd name="connsiteY43" fmla="*/ 3714069 h 5114806"/>
              <a:gd name="connsiteX44" fmla="*/ 719675 w 4014544"/>
              <a:gd name="connsiteY44" fmla="*/ 3284553 h 5114806"/>
              <a:gd name="connsiteX45" fmla="*/ 612049 w 4014544"/>
              <a:gd name="connsiteY45" fmla="*/ 2905815 h 5114806"/>
              <a:gd name="connsiteX46" fmla="*/ 7902 w 4014544"/>
              <a:gd name="connsiteY46" fmla="*/ 2754529 h 5114806"/>
              <a:gd name="connsiteX47" fmla="*/ 3841 w 4014544"/>
              <a:gd name="connsiteY47" fmla="*/ 2412341 h 5114806"/>
              <a:gd name="connsiteX48" fmla="*/ 602905 w 4014544"/>
              <a:gd name="connsiteY48" fmla="*/ 2262060 h 5114806"/>
              <a:gd name="connsiteX49" fmla="*/ 705456 w 4014544"/>
              <a:gd name="connsiteY49" fmla="*/ 1867077 h 5114806"/>
              <a:gd name="connsiteX50" fmla="*/ 258700 w 4014544"/>
              <a:gd name="connsiteY50" fmla="*/ 1435535 h 5114806"/>
              <a:gd name="connsiteX51" fmla="*/ 426230 w 4014544"/>
              <a:gd name="connsiteY51" fmla="*/ 1143104 h 5114806"/>
              <a:gd name="connsiteX52" fmla="*/ 1022255 w 4014544"/>
              <a:gd name="connsiteY52" fmla="*/ 1313691 h 5114806"/>
              <a:gd name="connsiteX53" fmla="*/ 1160344 w 4014544"/>
              <a:gd name="connsiteY53" fmla="*/ 1160370 h 5114806"/>
              <a:gd name="connsiteX54" fmla="*/ 1313665 w 4014544"/>
              <a:gd name="connsiteY54" fmla="*/ 1022272 h 5114806"/>
              <a:gd name="connsiteX55" fmla="*/ 1143086 w 4014544"/>
              <a:gd name="connsiteY55" fmla="*/ 426239 h 5114806"/>
              <a:gd name="connsiteX56" fmla="*/ 1435509 w 4014544"/>
              <a:gd name="connsiteY56" fmla="*/ 258700 h 5114806"/>
              <a:gd name="connsiteX57" fmla="*/ 1867042 w 4014544"/>
              <a:gd name="connsiteY57" fmla="*/ 705474 h 5114806"/>
              <a:gd name="connsiteX58" fmla="*/ 2262016 w 4014544"/>
              <a:gd name="connsiteY58" fmla="*/ 602923 h 5114806"/>
              <a:gd name="connsiteX59" fmla="*/ 2412289 w 4014544"/>
              <a:gd name="connsiteY59" fmla="*/ 3841 h 5114806"/>
              <a:gd name="connsiteX60" fmla="*/ 2583378 w 4014544"/>
              <a:gd name="connsiteY60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040982 w 4014544"/>
              <a:gd name="connsiteY12" fmla="*/ 794816 h 5114806"/>
              <a:gd name="connsiteX13" fmla="*/ 3022928 w 4014544"/>
              <a:gd name="connsiteY13" fmla="*/ 796040 h 5114806"/>
              <a:gd name="connsiteX14" fmla="*/ 3115788 w 4014544"/>
              <a:gd name="connsiteY14" fmla="*/ 823869 h 5114806"/>
              <a:gd name="connsiteX15" fmla="*/ 3175144 w 4014544"/>
              <a:gd name="connsiteY15" fmla="*/ 850400 h 5114806"/>
              <a:gd name="connsiteX16" fmla="*/ 3248954 w 4014544"/>
              <a:gd name="connsiteY16" fmla="*/ 882149 h 5114806"/>
              <a:gd name="connsiteX17" fmla="*/ 2559522 w 4014544"/>
              <a:gd name="connsiteY17" fmla="*/ 882149 h 5114806"/>
              <a:gd name="connsiteX18" fmla="*/ 1905628 w 4014544"/>
              <a:gd name="connsiteY18" fmla="*/ 1014150 h 5114806"/>
              <a:gd name="connsiteX19" fmla="*/ 1371543 w 4014544"/>
              <a:gd name="connsiteY19" fmla="*/ 1373595 h 5114806"/>
              <a:gd name="connsiteX20" fmla="*/ 1012098 w 4014544"/>
              <a:gd name="connsiteY20" fmla="*/ 1907689 h 5114806"/>
              <a:gd name="connsiteX21" fmla="*/ 880105 w 4014544"/>
              <a:gd name="connsiteY21" fmla="*/ 2561601 h 5114806"/>
              <a:gd name="connsiteX22" fmla="*/ 1012098 w 4014544"/>
              <a:gd name="connsiteY22" fmla="*/ 3215513 h 5114806"/>
              <a:gd name="connsiteX23" fmla="*/ 1371543 w 4014544"/>
              <a:gd name="connsiteY23" fmla="*/ 3749606 h 5114806"/>
              <a:gd name="connsiteX24" fmla="*/ 1905628 w 4014544"/>
              <a:gd name="connsiteY24" fmla="*/ 4109052 h 5114806"/>
              <a:gd name="connsiteX25" fmla="*/ 2559522 w 4014544"/>
              <a:gd name="connsiteY25" fmla="*/ 4241053 h 5114806"/>
              <a:gd name="connsiteX26" fmla="*/ 3248954 w 4014544"/>
              <a:gd name="connsiteY26" fmla="*/ 4241053 h 5114806"/>
              <a:gd name="connsiteX27" fmla="*/ 3880516 w 4014544"/>
              <a:gd name="connsiteY27" fmla="*/ 4239018 h 5114806"/>
              <a:gd name="connsiteX28" fmla="*/ 4003373 w 4014544"/>
              <a:gd name="connsiteY28" fmla="*/ 4668534 h 5114806"/>
              <a:gd name="connsiteX29" fmla="*/ 3681501 w 4014544"/>
              <a:gd name="connsiteY29" fmla="*/ 4856379 h 5114806"/>
              <a:gd name="connsiteX30" fmla="*/ 3249967 w 4014544"/>
              <a:gd name="connsiteY30" fmla="*/ 4409606 h 5114806"/>
              <a:gd name="connsiteX31" fmla="*/ 2919981 w 4014544"/>
              <a:gd name="connsiteY31" fmla="*/ 4500995 h 5114806"/>
              <a:gd name="connsiteX32" fmla="*/ 2768686 w 4014544"/>
              <a:gd name="connsiteY32" fmla="*/ 5106164 h 5114806"/>
              <a:gd name="connsiteX33" fmla="*/ 2401127 w 4014544"/>
              <a:gd name="connsiteY33" fmla="*/ 5110225 h 5114806"/>
              <a:gd name="connsiteX34" fmla="*/ 2250846 w 4014544"/>
              <a:gd name="connsiteY34" fmla="*/ 4510131 h 5114806"/>
              <a:gd name="connsiteX35" fmla="*/ 1904606 w 4014544"/>
              <a:gd name="connsiteY35" fmla="*/ 4423824 h 5114806"/>
              <a:gd name="connsiteX36" fmla="*/ 1470033 w 4014544"/>
              <a:gd name="connsiteY36" fmla="*/ 4873637 h 5114806"/>
              <a:gd name="connsiteX37" fmla="*/ 1156283 w 4014544"/>
              <a:gd name="connsiteY37" fmla="*/ 4697976 h 5114806"/>
              <a:gd name="connsiteX38" fmla="*/ 1325848 w 4014544"/>
              <a:gd name="connsiteY38" fmla="*/ 4102955 h 5114806"/>
              <a:gd name="connsiteX39" fmla="*/ 1160344 w 4014544"/>
              <a:gd name="connsiteY39" fmla="*/ 3955731 h 5114806"/>
              <a:gd name="connsiteX40" fmla="*/ 1056779 w 4014544"/>
              <a:gd name="connsiteY40" fmla="*/ 3843013 h 5114806"/>
              <a:gd name="connsiteX41" fmla="*/ 455681 w 4014544"/>
              <a:gd name="connsiteY41" fmla="*/ 4014623 h 5114806"/>
              <a:gd name="connsiteX42" fmla="*/ 275958 w 4014544"/>
              <a:gd name="connsiteY42" fmla="*/ 3714069 h 5114806"/>
              <a:gd name="connsiteX43" fmla="*/ 719675 w 4014544"/>
              <a:gd name="connsiteY43" fmla="*/ 3284553 h 5114806"/>
              <a:gd name="connsiteX44" fmla="*/ 612049 w 4014544"/>
              <a:gd name="connsiteY44" fmla="*/ 2905815 h 5114806"/>
              <a:gd name="connsiteX45" fmla="*/ 7902 w 4014544"/>
              <a:gd name="connsiteY45" fmla="*/ 2754529 h 5114806"/>
              <a:gd name="connsiteX46" fmla="*/ 3841 w 4014544"/>
              <a:gd name="connsiteY46" fmla="*/ 2412341 h 5114806"/>
              <a:gd name="connsiteX47" fmla="*/ 602905 w 4014544"/>
              <a:gd name="connsiteY47" fmla="*/ 2262060 h 5114806"/>
              <a:gd name="connsiteX48" fmla="*/ 705456 w 4014544"/>
              <a:gd name="connsiteY48" fmla="*/ 1867077 h 5114806"/>
              <a:gd name="connsiteX49" fmla="*/ 258700 w 4014544"/>
              <a:gd name="connsiteY49" fmla="*/ 1435535 h 5114806"/>
              <a:gd name="connsiteX50" fmla="*/ 426230 w 4014544"/>
              <a:gd name="connsiteY50" fmla="*/ 1143104 h 5114806"/>
              <a:gd name="connsiteX51" fmla="*/ 1022255 w 4014544"/>
              <a:gd name="connsiteY51" fmla="*/ 1313691 h 5114806"/>
              <a:gd name="connsiteX52" fmla="*/ 1160344 w 4014544"/>
              <a:gd name="connsiteY52" fmla="*/ 1160370 h 5114806"/>
              <a:gd name="connsiteX53" fmla="*/ 1313665 w 4014544"/>
              <a:gd name="connsiteY53" fmla="*/ 1022272 h 5114806"/>
              <a:gd name="connsiteX54" fmla="*/ 1143086 w 4014544"/>
              <a:gd name="connsiteY54" fmla="*/ 426239 h 5114806"/>
              <a:gd name="connsiteX55" fmla="*/ 1435509 w 4014544"/>
              <a:gd name="connsiteY55" fmla="*/ 258700 h 5114806"/>
              <a:gd name="connsiteX56" fmla="*/ 1867042 w 4014544"/>
              <a:gd name="connsiteY56" fmla="*/ 705474 h 5114806"/>
              <a:gd name="connsiteX57" fmla="*/ 2262016 w 4014544"/>
              <a:gd name="connsiteY57" fmla="*/ 602923 h 5114806"/>
              <a:gd name="connsiteX58" fmla="*/ 2412289 w 4014544"/>
              <a:gd name="connsiteY58" fmla="*/ 3841 h 5114806"/>
              <a:gd name="connsiteX59" fmla="*/ 2583378 w 4014544"/>
              <a:gd name="connsiteY59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040982 w 4014544"/>
              <a:gd name="connsiteY12" fmla="*/ 794816 h 5114806"/>
              <a:gd name="connsiteX13" fmla="*/ 3022928 w 4014544"/>
              <a:gd name="connsiteY13" fmla="*/ 796040 h 5114806"/>
              <a:gd name="connsiteX14" fmla="*/ 3115788 w 4014544"/>
              <a:gd name="connsiteY14" fmla="*/ 823869 h 5114806"/>
              <a:gd name="connsiteX15" fmla="*/ 3175144 w 4014544"/>
              <a:gd name="connsiteY15" fmla="*/ 850400 h 5114806"/>
              <a:gd name="connsiteX16" fmla="*/ 3248954 w 4014544"/>
              <a:gd name="connsiteY16" fmla="*/ 882149 h 5114806"/>
              <a:gd name="connsiteX17" fmla="*/ 2559522 w 4014544"/>
              <a:gd name="connsiteY17" fmla="*/ 882149 h 5114806"/>
              <a:gd name="connsiteX18" fmla="*/ 1905628 w 4014544"/>
              <a:gd name="connsiteY18" fmla="*/ 1014150 h 5114806"/>
              <a:gd name="connsiteX19" fmla="*/ 1371543 w 4014544"/>
              <a:gd name="connsiteY19" fmla="*/ 1373595 h 5114806"/>
              <a:gd name="connsiteX20" fmla="*/ 1012098 w 4014544"/>
              <a:gd name="connsiteY20" fmla="*/ 1907689 h 5114806"/>
              <a:gd name="connsiteX21" fmla="*/ 880105 w 4014544"/>
              <a:gd name="connsiteY21" fmla="*/ 2561601 h 5114806"/>
              <a:gd name="connsiteX22" fmla="*/ 1012098 w 4014544"/>
              <a:gd name="connsiteY22" fmla="*/ 3215513 h 5114806"/>
              <a:gd name="connsiteX23" fmla="*/ 1371543 w 4014544"/>
              <a:gd name="connsiteY23" fmla="*/ 3749606 h 5114806"/>
              <a:gd name="connsiteX24" fmla="*/ 1905628 w 4014544"/>
              <a:gd name="connsiteY24" fmla="*/ 4109052 h 5114806"/>
              <a:gd name="connsiteX25" fmla="*/ 2559522 w 4014544"/>
              <a:gd name="connsiteY25" fmla="*/ 4241053 h 5114806"/>
              <a:gd name="connsiteX26" fmla="*/ 3880516 w 4014544"/>
              <a:gd name="connsiteY26" fmla="*/ 4239018 h 5114806"/>
              <a:gd name="connsiteX27" fmla="*/ 4003373 w 4014544"/>
              <a:gd name="connsiteY27" fmla="*/ 4668534 h 5114806"/>
              <a:gd name="connsiteX28" fmla="*/ 3681501 w 4014544"/>
              <a:gd name="connsiteY28" fmla="*/ 4856379 h 5114806"/>
              <a:gd name="connsiteX29" fmla="*/ 3249967 w 4014544"/>
              <a:gd name="connsiteY29" fmla="*/ 4409606 h 5114806"/>
              <a:gd name="connsiteX30" fmla="*/ 2919981 w 4014544"/>
              <a:gd name="connsiteY30" fmla="*/ 4500995 h 5114806"/>
              <a:gd name="connsiteX31" fmla="*/ 2768686 w 4014544"/>
              <a:gd name="connsiteY31" fmla="*/ 5106164 h 5114806"/>
              <a:gd name="connsiteX32" fmla="*/ 2401127 w 4014544"/>
              <a:gd name="connsiteY32" fmla="*/ 5110225 h 5114806"/>
              <a:gd name="connsiteX33" fmla="*/ 2250846 w 4014544"/>
              <a:gd name="connsiteY33" fmla="*/ 4510131 h 5114806"/>
              <a:gd name="connsiteX34" fmla="*/ 1904606 w 4014544"/>
              <a:gd name="connsiteY34" fmla="*/ 4423824 h 5114806"/>
              <a:gd name="connsiteX35" fmla="*/ 1470033 w 4014544"/>
              <a:gd name="connsiteY35" fmla="*/ 4873637 h 5114806"/>
              <a:gd name="connsiteX36" fmla="*/ 1156283 w 4014544"/>
              <a:gd name="connsiteY36" fmla="*/ 4697976 h 5114806"/>
              <a:gd name="connsiteX37" fmla="*/ 1325848 w 4014544"/>
              <a:gd name="connsiteY37" fmla="*/ 4102955 h 5114806"/>
              <a:gd name="connsiteX38" fmla="*/ 1160344 w 4014544"/>
              <a:gd name="connsiteY38" fmla="*/ 3955731 h 5114806"/>
              <a:gd name="connsiteX39" fmla="*/ 1056779 w 4014544"/>
              <a:gd name="connsiteY39" fmla="*/ 3843013 h 5114806"/>
              <a:gd name="connsiteX40" fmla="*/ 455681 w 4014544"/>
              <a:gd name="connsiteY40" fmla="*/ 4014623 h 5114806"/>
              <a:gd name="connsiteX41" fmla="*/ 275958 w 4014544"/>
              <a:gd name="connsiteY41" fmla="*/ 3714069 h 5114806"/>
              <a:gd name="connsiteX42" fmla="*/ 719675 w 4014544"/>
              <a:gd name="connsiteY42" fmla="*/ 3284553 h 5114806"/>
              <a:gd name="connsiteX43" fmla="*/ 612049 w 4014544"/>
              <a:gd name="connsiteY43" fmla="*/ 2905815 h 5114806"/>
              <a:gd name="connsiteX44" fmla="*/ 7902 w 4014544"/>
              <a:gd name="connsiteY44" fmla="*/ 2754529 h 5114806"/>
              <a:gd name="connsiteX45" fmla="*/ 3841 w 4014544"/>
              <a:gd name="connsiteY45" fmla="*/ 2412341 h 5114806"/>
              <a:gd name="connsiteX46" fmla="*/ 602905 w 4014544"/>
              <a:gd name="connsiteY46" fmla="*/ 2262060 h 5114806"/>
              <a:gd name="connsiteX47" fmla="*/ 705456 w 4014544"/>
              <a:gd name="connsiteY47" fmla="*/ 1867077 h 5114806"/>
              <a:gd name="connsiteX48" fmla="*/ 258700 w 4014544"/>
              <a:gd name="connsiteY48" fmla="*/ 1435535 h 5114806"/>
              <a:gd name="connsiteX49" fmla="*/ 426230 w 4014544"/>
              <a:gd name="connsiteY49" fmla="*/ 1143104 h 5114806"/>
              <a:gd name="connsiteX50" fmla="*/ 1022255 w 4014544"/>
              <a:gd name="connsiteY50" fmla="*/ 1313691 h 5114806"/>
              <a:gd name="connsiteX51" fmla="*/ 1160344 w 4014544"/>
              <a:gd name="connsiteY51" fmla="*/ 1160370 h 5114806"/>
              <a:gd name="connsiteX52" fmla="*/ 1313665 w 4014544"/>
              <a:gd name="connsiteY52" fmla="*/ 1022272 h 5114806"/>
              <a:gd name="connsiteX53" fmla="*/ 1143086 w 4014544"/>
              <a:gd name="connsiteY53" fmla="*/ 426239 h 5114806"/>
              <a:gd name="connsiteX54" fmla="*/ 1435509 w 4014544"/>
              <a:gd name="connsiteY54" fmla="*/ 258700 h 5114806"/>
              <a:gd name="connsiteX55" fmla="*/ 1867042 w 4014544"/>
              <a:gd name="connsiteY55" fmla="*/ 705474 h 5114806"/>
              <a:gd name="connsiteX56" fmla="*/ 2262016 w 4014544"/>
              <a:gd name="connsiteY56" fmla="*/ 602923 h 5114806"/>
              <a:gd name="connsiteX57" fmla="*/ 2412289 w 4014544"/>
              <a:gd name="connsiteY57" fmla="*/ 3841 h 5114806"/>
              <a:gd name="connsiteX58" fmla="*/ 2583378 w 4014544"/>
              <a:gd name="connsiteY58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040982 w 4014544"/>
              <a:gd name="connsiteY12" fmla="*/ 794816 h 5114806"/>
              <a:gd name="connsiteX13" fmla="*/ 3115788 w 4014544"/>
              <a:gd name="connsiteY13" fmla="*/ 823869 h 5114806"/>
              <a:gd name="connsiteX14" fmla="*/ 3175144 w 4014544"/>
              <a:gd name="connsiteY14" fmla="*/ 850400 h 5114806"/>
              <a:gd name="connsiteX15" fmla="*/ 3248954 w 4014544"/>
              <a:gd name="connsiteY15" fmla="*/ 882149 h 5114806"/>
              <a:gd name="connsiteX16" fmla="*/ 2559522 w 4014544"/>
              <a:gd name="connsiteY16" fmla="*/ 882149 h 5114806"/>
              <a:gd name="connsiteX17" fmla="*/ 1905628 w 4014544"/>
              <a:gd name="connsiteY17" fmla="*/ 1014150 h 5114806"/>
              <a:gd name="connsiteX18" fmla="*/ 1371543 w 4014544"/>
              <a:gd name="connsiteY18" fmla="*/ 1373595 h 5114806"/>
              <a:gd name="connsiteX19" fmla="*/ 1012098 w 4014544"/>
              <a:gd name="connsiteY19" fmla="*/ 1907689 h 5114806"/>
              <a:gd name="connsiteX20" fmla="*/ 880105 w 4014544"/>
              <a:gd name="connsiteY20" fmla="*/ 2561601 h 5114806"/>
              <a:gd name="connsiteX21" fmla="*/ 1012098 w 4014544"/>
              <a:gd name="connsiteY21" fmla="*/ 3215513 h 5114806"/>
              <a:gd name="connsiteX22" fmla="*/ 1371543 w 4014544"/>
              <a:gd name="connsiteY22" fmla="*/ 3749606 h 5114806"/>
              <a:gd name="connsiteX23" fmla="*/ 1905628 w 4014544"/>
              <a:gd name="connsiteY23" fmla="*/ 4109052 h 5114806"/>
              <a:gd name="connsiteX24" fmla="*/ 2559522 w 4014544"/>
              <a:gd name="connsiteY24" fmla="*/ 4241053 h 5114806"/>
              <a:gd name="connsiteX25" fmla="*/ 3880516 w 4014544"/>
              <a:gd name="connsiteY25" fmla="*/ 4239018 h 5114806"/>
              <a:gd name="connsiteX26" fmla="*/ 4003373 w 4014544"/>
              <a:gd name="connsiteY26" fmla="*/ 4668534 h 5114806"/>
              <a:gd name="connsiteX27" fmla="*/ 3681501 w 4014544"/>
              <a:gd name="connsiteY27" fmla="*/ 4856379 h 5114806"/>
              <a:gd name="connsiteX28" fmla="*/ 3249967 w 4014544"/>
              <a:gd name="connsiteY28" fmla="*/ 4409606 h 5114806"/>
              <a:gd name="connsiteX29" fmla="*/ 2919981 w 4014544"/>
              <a:gd name="connsiteY29" fmla="*/ 4500995 h 5114806"/>
              <a:gd name="connsiteX30" fmla="*/ 2768686 w 4014544"/>
              <a:gd name="connsiteY30" fmla="*/ 5106164 h 5114806"/>
              <a:gd name="connsiteX31" fmla="*/ 2401127 w 4014544"/>
              <a:gd name="connsiteY31" fmla="*/ 5110225 h 5114806"/>
              <a:gd name="connsiteX32" fmla="*/ 2250846 w 4014544"/>
              <a:gd name="connsiteY32" fmla="*/ 4510131 h 5114806"/>
              <a:gd name="connsiteX33" fmla="*/ 1904606 w 4014544"/>
              <a:gd name="connsiteY33" fmla="*/ 4423824 h 5114806"/>
              <a:gd name="connsiteX34" fmla="*/ 1470033 w 4014544"/>
              <a:gd name="connsiteY34" fmla="*/ 4873637 h 5114806"/>
              <a:gd name="connsiteX35" fmla="*/ 1156283 w 4014544"/>
              <a:gd name="connsiteY35" fmla="*/ 4697976 h 5114806"/>
              <a:gd name="connsiteX36" fmla="*/ 1325848 w 4014544"/>
              <a:gd name="connsiteY36" fmla="*/ 4102955 h 5114806"/>
              <a:gd name="connsiteX37" fmla="*/ 1160344 w 4014544"/>
              <a:gd name="connsiteY37" fmla="*/ 3955731 h 5114806"/>
              <a:gd name="connsiteX38" fmla="*/ 1056779 w 4014544"/>
              <a:gd name="connsiteY38" fmla="*/ 3843013 h 5114806"/>
              <a:gd name="connsiteX39" fmla="*/ 455681 w 4014544"/>
              <a:gd name="connsiteY39" fmla="*/ 4014623 h 5114806"/>
              <a:gd name="connsiteX40" fmla="*/ 275958 w 4014544"/>
              <a:gd name="connsiteY40" fmla="*/ 3714069 h 5114806"/>
              <a:gd name="connsiteX41" fmla="*/ 719675 w 4014544"/>
              <a:gd name="connsiteY41" fmla="*/ 3284553 h 5114806"/>
              <a:gd name="connsiteX42" fmla="*/ 612049 w 4014544"/>
              <a:gd name="connsiteY42" fmla="*/ 2905815 h 5114806"/>
              <a:gd name="connsiteX43" fmla="*/ 7902 w 4014544"/>
              <a:gd name="connsiteY43" fmla="*/ 2754529 h 5114806"/>
              <a:gd name="connsiteX44" fmla="*/ 3841 w 4014544"/>
              <a:gd name="connsiteY44" fmla="*/ 2412341 h 5114806"/>
              <a:gd name="connsiteX45" fmla="*/ 602905 w 4014544"/>
              <a:gd name="connsiteY45" fmla="*/ 2262060 h 5114806"/>
              <a:gd name="connsiteX46" fmla="*/ 705456 w 4014544"/>
              <a:gd name="connsiteY46" fmla="*/ 1867077 h 5114806"/>
              <a:gd name="connsiteX47" fmla="*/ 258700 w 4014544"/>
              <a:gd name="connsiteY47" fmla="*/ 1435535 h 5114806"/>
              <a:gd name="connsiteX48" fmla="*/ 426230 w 4014544"/>
              <a:gd name="connsiteY48" fmla="*/ 1143104 h 5114806"/>
              <a:gd name="connsiteX49" fmla="*/ 1022255 w 4014544"/>
              <a:gd name="connsiteY49" fmla="*/ 1313691 h 5114806"/>
              <a:gd name="connsiteX50" fmla="*/ 1160344 w 4014544"/>
              <a:gd name="connsiteY50" fmla="*/ 1160370 h 5114806"/>
              <a:gd name="connsiteX51" fmla="*/ 1313665 w 4014544"/>
              <a:gd name="connsiteY51" fmla="*/ 1022272 h 5114806"/>
              <a:gd name="connsiteX52" fmla="*/ 1143086 w 4014544"/>
              <a:gd name="connsiteY52" fmla="*/ 426239 h 5114806"/>
              <a:gd name="connsiteX53" fmla="*/ 1435509 w 4014544"/>
              <a:gd name="connsiteY53" fmla="*/ 258700 h 5114806"/>
              <a:gd name="connsiteX54" fmla="*/ 1867042 w 4014544"/>
              <a:gd name="connsiteY54" fmla="*/ 705474 h 5114806"/>
              <a:gd name="connsiteX55" fmla="*/ 2262016 w 4014544"/>
              <a:gd name="connsiteY55" fmla="*/ 602923 h 5114806"/>
              <a:gd name="connsiteX56" fmla="*/ 2412289 w 4014544"/>
              <a:gd name="connsiteY56" fmla="*/ 3841 h 5114806"/>
              <a:gd name="connsiteX57" fmla="*/ 2583378 w 4014544"/>
              <a:gd name="connsiteY57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115788 w 4014544"/>
              <a:gd name="connsiteY12" fmla="*/ 823869 h 5114806"/>
              <a:gd name="connsiteX13" fmla="*/ 3175144 w 4014544"/>
              <a:gd name="connsiteY13" fmla="*/ 850400 h 5114806"/>
              <a:gd name="connsiteX14" fmla="*/ 3248954 w 4014544"/>
              <a:gd name="connsiteY14" fmla="*/ 882149 h 5114806"/>
              <a:gd name="connsiteX15" fmla="*/ 2559522 w 4014544"/>
              <a:gd name="connsiteY15" fmla="*/ 882149 h 5114806"/>
              <a:gd name="connsiteX16" fmla="*/ 1905628 w 4014544"/>
              <a:gd name="connsiteY16" fmla="*/ 1014150 h 5114806"/>
              <a:gd name="connsiteX17" fmla="*/ 1371543 w 4014544"/>
              <a:gd name="connsiteY17" fmla="*/ 1373595 h 5114806"/>
              <a:gd name="connsiteX18" fmla="*/ 1012098 w 4014544"/>
              <a:gd name="connsiteY18" fmla="*/ 1907689 h 5114806"/>
              <a:gd name="connsiteX19" fmla="*/ 880105 w 4014544"/>
              <a:gd name="connsiteY19" fmla="*/ 2561601 h 5114806"/>
              <a:gd name="connsiteX20" fmla="*/ 1012098 w 4014544"/>
              <a:gd name="connsiteY20" fmla="*/ 3215513 h 5114806"/>
              <a:gd name="connsiteX21" fmla="*/ 1371543 w 4014544"/>
              <a:gd name="connsiteY21" fmla="*/ 3749606 h 5114806"/>
              <a:gd name="connsiteX22" fmla="*/ 1905628 w 4014544"/>
              <a:gd name="connsiteY22" fmla="*/ 4109052 h 5114806"/>
              <a:gd name="connsiteX23" fmla="*/ 2559522 w 4014544"/>
              <a:gd name="connsiteY23" fmla="*/ 4241053 h 5114806"/>
              <a:gd name="connsiteX24" fmla="*/ 3880516 w 4014544"/>
              <a:gd name="connsiteY24" fmla="*/ 4239018 h 5114806"/>
              <a:gd name="connsiteX25" fmla="*/ 4003373 w 4014544"/>
              <a:gd name="connsiteY25" fmla="*/ 4668534 h 5114806"/>
              <a:gd name="connsiteX26" fmla="*/ 3681501 w 4014544"/>
              <a:gd name="connsiteY26" fmla="*/ 4856379 h 5114806"/>
              <a:gd name="connsiteX27" fmla="*/ 3249967 w 4014544"/>
              <a:gd name="connsiteY27" fmla="*/ 4409606 h 5114806"/>
              <a:gd name="connsiteX28" fmla="*/ 2919981 w 4014544"/>
              <a:gd name="connsiteY28" fmla="*/ 4500995 h 5114806"/>
              <a:gd name="connsiteX29" fmla="*/ 2768686 w 4014544"/>
              <a:gd name="connsiteY29" fmla="*/ 5106164 h 5114806"/>
              <a:gd name="connsiteX30" fmla="*/ 2401127 w 4014544"/>
              <a:gd name="connsiteY30" fmla="*/ 5110225 h 5114806"/>
              <a:gd name="connsiteX31" fmla="*/ 2250846 w 4014544"/>
              <a:gd name="connsiteY31" fmla="*/ 4510131 h 5114806"/>
              <a:gd name="connsiteX32" fmla="*/ 1904606 w 4014544"/>
              <a:gd name="connsiteY32" fmla="*/ 4423824 h 5114806"/>
              <a:gd name="connsiteX33" fmla="*/ 1470033 w 4014544"/>
              <a:gd name="connsiteY33" fmla="*/ 4873637 h 5114806"/>
              <a:gd name="connsiteX34" fmla="*/ 1156283 w 4014544"/>
              <a:gd name="connsiteY34" fmla="*/ 4697976 h 5114806"/>
              <a:gd name="connsiteX35" fmla="*/ 1325848 w 4014544"/>
              <a:gd name="connsiteY35" fmla="*/ 4102955 h 5114806"/>
              <a:gd name="connsiteX36" fmla="*/ 1160344 w 4014544"/>
              <a:gd name="connsiteY36" fmla="*/ 3955731 h 5114806"/>
              <a:gd name="connsiteX37" fmla="*/ 1056779 w 4014544"/>
              <a:gd name="connsiteY37" fmla="*/ 3843013 h 5114806"/>
              <a:gd name="connsiteX38" fmla="*/ 455681 w 4014544"/>
              <a:gd name="connsiteY38" fmla="*/ 4014623 h 5114806"/>
              <a:gd name="connsiteX39" fmla="*/ 275958 w 4014544"/>
              <a:gd name="connsiteY39" fmla="*/ 3714069 h 5114806"/>
              <a:gd name="connsiteX40" fmla="*/ 719675 w 4014544"/>
              <a:gd name="connsiteY40" fmla="*/ 3284553 h 5114806"/>
              <a:gd name="connsiteX41" fmla="*/ 612049 w 4014544"/>
              <a:gd name="connsiteY41" fmla="*/ 2905815 h 5114806"/>
              <a:gd name="connsiteX42" fmla="*/ 7902 w 4014544"/>
              <a:gd name="connsiteY42" fmla="*/ 2754529 h 5114806"/>
              <a:gd name="connsiteX43" fmla="*/ 3841 w 4014544"/>
              <a:gd name="connsiteY43" fmla="*/ 2412341 h 5114806"/>
              <a:gd name="connsiteX44" fmla="*/ 602905 w 4014544"/>
              <a:gd name="connsiteY44" fmla="*/ 2262060 h 5114806"/>
              <a:gd name="connsiteX45" fmla="*/ 705456 w 4014544"/>
              <a:gd name="connsiteY45" fmla="*/ 1867077 h 5114806"/>
              <a:gd name="connsiteX46" fmla="*/ 258700 w 4014544"/>
              <a:gd name="connsiteY46" fmla="*/ 1435535 h 5114806"/>
              <a:gd name="connsiteX47" fmla="*/ 426230 w 4014544"/>
              <a:gd name="connsiteY47" fmla="*/ 1143104 h 5114806"/>
              <a:gd name="connsiteX48" fmla="*/ 1022255 w 4014544"/>
              <a:gd name="connsiteY48" fmla="*/ 1313691 h 5114806"/>
              <a:gd name="connsiteX49" fmla="*/ 1160344 w 4014544"/>
              <a:gd name="connsiteY49" fmla="*/ 1160370 h 5114806"/>
              <a:gd name="connsiteX50" fmla="*/ 1313665 w 4014544"/>
              <a:gd name="connsiteY50" fmla="*/ 1022272 h 5114806"/>
              <a:gd name="connsiteX51" fmla="*/ 1143086 w 4014544"/>
              <a:gd name="connsiteY51" fmla="*/ 426239 h 5114806"/>
              <a:gd name="connsiteX52" fmla="*/ 1435509 w 4014544"/>
              <a:gd name="connsiteY52" fmla="*/ 258700 h 5114806"/>
              <a:gd name="connsiteX53" fmla="*/ 1867042 w 4014544"/>
              <a:gd name="connsiteY53" fmla="*/ 705474 h 5114806"/>
              <a:gd name="connsiteX54" fmla="*/ 2262016 w 4014544"/>
              <a:gd name="connsiteY54" fmla="*/ 602923 h 5114806"/>
              <a:gd name="connsiteX55" fmla="*/ 2412289 w 4014544"/>
              <a:gd name="connsiteY55" fmla="*/ 3841 h 5114806"/>
              <a:gd name="connsiteX56" fmla="*/ 2583378 w 4014544"/>
              <a:gd name="connsiteY56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115788 w 4014544"/>
              <a:gd name="connsiteY11" fmla="*/ 823869 h 5114806"/>
              <a:gd name="connsiteX12" fmla="*/ 3175144 w 4014544"/>
              <a:gd name="connsiteY12" fmla="*/ 850400 h 5114806"/>
              <a:gd name="connsiteX13" fmla="*/ 3248954 w 4014544"/>
              <a:gd name="connsiteY13" fmla="*/ 882149 h 5114806"/>
              <a:gd name="connsiteX14" fmla="*/ 2559522 w 4014544"/>
              <a:gd name="connsiteY14" fmla="*/ 882149 h 5114806"/>
              <a:gd name="connsiteX15" fmla="*/ 1905628 w 4014544"/>
              <a:gd name="connsiteY15" fmla="*/ 1014150 h 5114806"/>
              <a:gd name="connsiteX16" fmla="*/ 1371543 w 4014544"/>
              <a:gd name="connsiteY16" fmla="*/ 1373595 h 5114806"/>
              <a:gd name="connsiteX17" fmla="*/ 1012098 w 4014544"/>
              <a:gd name="connsiteY17" fmla="*/ 1907689 h 5114806"/>
              <a:gd name="connsiteX18" fmla="*/ 880105 w 4014544"/>
              <a:gd name="connsiteY18" fmla="*/ 2561601 h 5114806"/>
              <a:gd name="connsiteX19" fmla="*/ 1012098 w 4014544"/>
              <a:gd name="connsiteY19" fmla="*/ 3215513 h 5114806"/>
              <a:gd name="connsiteX20" fmla="*/ 1371543 w 4014544"/>
              <a:gd name="connsiteY20" fmla="*/ 3749606 h 5114806"/>
              <a:gd name="connsiteX21" fmla="*/ 1905628 w 4014544"/>
              <a:gd name="connsiteY21" fmla="*/ 4109052 h 5114806"/>
              <a:gd name="connsiteX22" fmla="*/ 2559522 w 4014544"/>
              <a:gd name="connsiteY22" fmla="*/ 4241053 h 5114806"/>
              <a:gd name="connsiteX23" fmla="*/ 3880516 w 4014544"/>
              <a:gd name="connsiteY23" fmla="*/ 4239018 h 5114806"/>
              <a:gd name="connsiteX24" fmla="*/ 4003373 w 4014544"/>
              <a:gd name="connsiteY24" fmla="*/ 4668534 h 5114806"/>
              <a:gd name="connsiteX25" fmla="*/ 3681501 w 4014544"/>
              <a:gd name="connsiteY25" fmla="*/ 4856379 h 5114806"/>
              <a:gd name="connsiteX26" fmla="*/ 3249967 w 4014544"/>
              <a:gd name="connsiteY26" fmla="*/ 4409606 h 5114806"/>
              <a:gd name="connsiteX27" fmla="*/ 2919981 w 4014544"/>
              <a:gd name="connsiteY27" fmla="*/ 4500995 h 5114806"/>
              <a:gd name="connsiteX28" fmla="*/ 2768686 w 4014544"/>
              <a:gd name="connsiteY28" fmla="*/ 5106164 h 5114806"/>
              <a:gd name="connsiteX29" fmla="*/ 2401127 w 4014544"/>
              <a:gd name="connsiteY29" fmla="*/ 5110225 h 5114806"/>
              <a:gd name="connsiteX30" fmla="*/ 2250846 w 4014544"/>
              <a:gd name="connsiteY30" fmla="*/ 4510131 h 5114806"/>
              <a:gd name="connsiteX31" fmla="*/ 1904606 w 4014544"/>
              <a:gd name="connsiteY31" fmla="*/ 4423824 h 5114806"/>
              <a:gd name="connsiteX32" fmla="*/ 1470033 w 4014544"/>
              <a:gd name="connsiteY32" fmla="*/ 4873637 h 5114806"/>
              <a:gd name="connsiteX33" fmla="*/ 1156283 w 4014544"/>
              <a:gd name="connsiteY33" fmla="*/ 4697976 h 5114806"/>
              <a:gd name="connsiteX34" fmla="*/ 1325848 w 4014544"/>
              <a:gd name="connsiteY34" fmla="*/ 4102955 h 5114806"/>
              <a:gd name="connsiteX35" fmla="*/ 1160344 w 4014544"/>
              <a:gd name="connsiteY35" fmla="*/ 3955731 h 5114806"/>
              <a:gd name="connsiteX36" fmla="*/ 1056779 w 4014544"/>
              <a:gd name="connsiteY36" fmla="*/ 3843013 h 5114806"/>
              <a:gd name="connsiteX37" fmla="*/ 455681 w 4014544"/>
              <a:gd name="connsiteY37" fmla="*/ 4014623 h 5114806"/>
              <a:gd name="connsiteX38" fmla="*/ 275958 w 4014544"/>
              <a:gd name="connsiteY38" fmla="*/ 3714069 h 5114806"/>
              <a:gd name="connsiteX39" fmla="*/ 719675 w 4014544"/>
              <a:gd name="connsiteY39" fmla="*/ 3284553 h 5114806"/>
              <a:gd name="connsiteX40" fmla="*/ 612049 w 4014544"/>
              <a:gd name="connsiteY40" fmla="*/ 2905815 h 5114806"/>
              <a:gd name="connsiteX41" fmla="*/ 7902 w 4014544"/>
              <a:gd name="connsiteY41" fmla="*/ 2754529 h 5114806"/>
              <a:gd name="connsiteX42" fmla="*/ 3841 w 4014544"/>
              <a:gd name="connsiteY42" fmla="*/ 2412341 h 5114806"/>
              <a:gd name="connsiteX43" fmla="*/ 602905 w 4014544"/>
              <a:gd name="connsiteY43" fmla="*/ 2262060 h 5114806"/>
              <a:gd name="connsiteX44" fmla="*/ 705456 w 4014544"/>
              <a:gd name="connsiteY44" fmla="*/ 1867077 h 5114806"/>
              <a:gd name="connsiteX45" fmla="*/ 258700 w 4014544"/>
              <a:gd name="connsiteY45" fmla="*/ 1435535 h 5114806"/>
              <a:gd name="connsiteX46" fmla="*/ 426230 w 4014544"/>
              <a:gd name="connsiteY46" fmla="*/ 1143104 h 5114806"/>
              <a:gd name="connsiteX47" fmla="*/ 1022255 w 4014544"/>
              <a:gd name="connsiteY47" fmla="*/ 1313691 h 5114806"/>
              <a:gd name="connsiteX48" fmla="*/ 1160344 w 4014544"/>
              <a:gd name="connsiteY48" fmla="*/ 1160370 h 5114806"/>
              <a:gd name="connsiteX49" fmla="*/ 1313665 w 4014544"/>
              <a:gd name="connsiteY49" fmla="*/ 1022272 h 5114806"/>
              <a:gd name="connsiteX50" fmla="*/ 1143086 w 4014544"/>
              <a:gd name="connsiteY50" fmla="*/ 426239 h 5114806"/>
              <a:gd name="connsiteX51" fmla="*/ 1435509 w 4014544"/>
              <a:gd name="connsiteY51" fmla="*/ 258700 h 5114806"/>
              <a:gd name="connsiteX52" fmla="*/ 1867042 w 4014544"/>
              <a:gd name="connsiteY52" fmla="*/ 705474 h 5114806"/>
              <a:gd name="connsiteX53" fmla="*/ 2262016 w 4014544"/>
              <a:gd name="connsiteY53" fmla="*/ 602923 h 5114806"/>
              <a:gd name="connsiteX54" fmla="*/ 2412289 w 4014544"/>
              <a:gd name="connsiteY54" fmla="*/ 3841 h 5114806"/>
              <a:gd name="connsiteX55" fmla="*/ 2583378 w 4014544"/>
              <a:gd name="connsiteY55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175144 w 4014544"/>
              <a:gd name="connsiteY11" fmla="*/ 850400 h 5114806"/>
              <a:gd name="connsiteX12" fmla="*/ 3248954 w 4014544"/>
              <a:gd name="connsiteY12" fmla="*/ 882149 h 5114806"/>
              <a:gd name="connsiteX13" fmla="*/ 2559522 w 4014544"/>
              <a:gd name="connsiteY13" fmla="*/ 882149 h 5114806"/>
              <a:gd name="connsiteX14" fmla="*/ 1905628 w 4014544"/>
              <a:gd name="connsiteY14" fmla="*/ 1014150 h 5114806"/>
              <a:gd name="connsiteX15" fmla="*/ 1371543 w 4014544"/>
              <a:gd name="connsiteY15" fmla="*/ 1373595 h 5114806"/>
              <a:gd name="connsiteX16" fmla="*/ 1012098 w 4014544"/>
              <a:gd name="connsiteY16" fmla="*/ 1907689 h 5114806"/>
              <a:gd name="connsiteX17" fmla="*/ 880105 w 4014544"/>
              <a:gd name="connsiteY17" fmla="*/ 2561601 h 5114806"/>
              <a:gd name="connsiteX18" fmla="*/ 1012098 w 4014544"/>
              <a:gd name="connsiteY18" fmla="*/ 3215513 h 5114806"/>
              <a:gd name="connsiteX19" fmla="*/ 1371543 w 4014544"/>
              <a:gd name="connsiteY19" fmla="*/ 3749606 h 5114806"/>
              <a:gd name="connsiteX20" fmla="*/ 1905628 w 4014544"/>
              <a:gd name="connsiteY20" fmla="*/ 4109052 h 5114806"/>
              <a:gd name="connsiteX21" fmla="*/ 2559522 w 4014544"/>
              <a:gd name="connsiteY21" fmla="*/ 4241053 h 5114806"/>
              <a:gd name="connsiteX22" fmla="*/ 3880516 w 4014544"/>
              <a:gd name="connsiteY22" fmla="*/ 4239018 h 5114806"/>
              <a:gd name="connsiteX23" fmla="*/ 4003373 w 4014544"/>
              <a:gd name="connsiteY23" fmla="*/ 4668534 h 5114806"/>
              <a:gd name="connsiteX24" fmla="*/ 3681501 w 4014544"/>
              <a:gd name="connsiteY24" fmla="*/ 4856379 h 5114806"/>
              <a:gd name="connsiteX25" fmla="*/ 3249967 w 4014544"/>
              <a:gd name="connsiteY25" fmla="*/ 4409606 h 5114806"/>
              <a:gd name="connsiteX26" fmla="*/ 2919981 w 4014544"/>
              <a:gd name="connsiteY26" fmla="*/ 4500995 h 5114806"/>
              <a:gd name="connsiteX27" fmla="*/ 2768686 w 4014544"/>
              <a:gd name="connsiteY27" fmla="*/ 5106164 h 5114806"/>
              <a:gd name="connsiteX28" fmla="*/ 2401127 w 4014544"/>
              <a:gd name="connsiteY28" fmla="*/ 5110225 h 5114806"/>
              <a:gd name="connsiteX29" fmla="*/ 2250846 w 4014544"/>
              <a:gd name="connsiteY29" fmla="*/ 4510131 h 5114806"/>
              <a:gd name="connsiteX30" fmla="*/ 1904606 w 4014544"/>
              <a:gd name="connsiteY30" fmla="*/ 4423824 h 5114806"/>
              <a:gd name="connsiteX31" fmla="*/ 1470033 w 4014544"/>
              <a:gd name="connsiteY31" fmla="*/ 4873637 h 5114806"/>
              <a:gd name="connsiteX32" fmla="*/ 1156283 w 4014544"/>
              <a:gd name="connsiteY32" fmla="*/ 4697976 h 5114806"/>
              <a:gd name="connsiteX33" fmla="*/ 1325848 w 4014544"/>
              <a:gd name="connsiteY33" fmla="*/ 4102955 h 5114806"/>
              <a:gd name="connsiteX34" fmla="*/ 1160344 w 4014544"/>
              <a:gd name="connsiteY34" fmla="*/ 3955731 h 5114806"/>
              <a:gd name="connsiteX35" fmla="*/ 1056779 w 4014544"/>
              <a:gd name="connsiteY35" fmla="*/ 3843013 h 5114806"/>
              <a:gd name="connsiteX36" fmla="*/ 455681 w 4014544"/>
              <a:gd name="connsiteY36" fmla="*/ 4014623 h 5114806"/>
              <a:gd name="connsiteX37" fmla="*/ 275958 w 4014544"/>
              <a:gd name="connsiteY37" fmla="*/ 3714069 h 5114806"/>
              <a:gd name="connsiteX38" fmla="*/ 719675 w 4014544"/>
              <a:gd name="connsiteY38" fmla="*/ 3284553 h 5114806"/>
              <a:gd name="connsiteX39" fmla="*/ 612049 w 4014544"/>
              <a:gd name="connsiteY39" fmla="*/ 2905815 h 5114806"/>
              <a:gd name="connsiteX40" fmla="*/ 7902 w 4014544"/>
              <a:gd name="connsiteY40" fmla="*/ 2754529 h 5114806"/>
              <a:gd name="connsiteX41" fmla="*/ 3841 w 4014544"/>
              <a:gd name="connsiteY41" fmla="*/ 2412341 h 5114806"/>
              <a:gd name="connsiteX42" fmla="*/ 602905 w 4014544"/>
              <a:gd name="connsiteY42" fmla="*/ 2262060 h 5114806"/>
              <a:gd name="connsiteX43" fmla="*/ 705456 w 4014544"/>
              <a:gd name="connsiteY43" fmla="*/ 1867077 h 5114806"/>
              <a:gd name="connsiteX44" fmla="*/ 258700 w 4014544"/>
              <a:gd name="connsiteY44" fmla="*/ 1435535 h 5114806"/>
              <a:gd name="connsiteX45" fmla="*/ 426230 w 4014544"/>
              <a:gd name="connsiteY45" fmla="*/ 1143104 h 5114806"/>
              <a:gd name="connsiteX46" fmla="*/ 1022255 w 4014544"/>
              <a:gd name="connsiteY46" fmla="*/ 1313691 h 5114806"/>
              <a:gd name="connsiteX47" fmla="*/ 1160344 w 4014544"/>
              <a:gd name="connsiteY47" fmla="*/ 1160370 h 5114806"/>
              <a:gd name="connsiteX48" fmla="*/ 1313665 w 4014544"/>
              <a:gd name="connsiteY48" fmla="*/ 1022272 h 5114806"/>
              <a:gd name="connsiteX49" fmla="*/ 1143086 w 4014544"/>
              <a:gd name="connsiteY49" fmla="*/ 426239 h 5114806"/>
              <a:gd name="connsiteX50" fmla="*/ 1435509 w 4014544"/>
              <a:gd name="connsiteY50" fmla="*/ 258700 h 5114806"/>
              <a:gd name="connsiteX51" fmla="*/ 1867042 w 4014544"/>
              <a:gd name="connsiteY51" fmla="*/ 705474 h 5114806"/>
              <a:gd name="connsiteX52" fmla="*/ 2262016 w 4014544"/>
              <a:gd name="connsiteY52" fmla="*/ 602923 h 5114806"/>
              <a:gd name="connsiteX53" fmla="*/ 2412289 w 4014544"/>
              <a:gd name="connsiteY53" fmla="*/ 3841 h 5114806"/>
              <a:gd name="connsiteX54" fmla="*/ 2583378 w 4014544"/>
              <a:gd name="connsiteY54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75144 w 4014544"/>
              <a:gd name="connsiteY10" fmla="*/ 850400 h 5114806"/>
              <a:gd name="connsiteX11" fmla="*/ 3248954 w 4014544"/>
              <a:gd name="connsiteY11" fmla="*/ 882149 h 5114806"/>
              <a:gd name="connsiteX12" fmla="*/ 2559522 w 4014544"/>
              <a:gd name="connsiteY12" fmla="*/ 882149 h 5114806"/>
              <a:gd name="connsiteX13" fmla="*/ 1905628 w 4014544"/>
              <a:gd name="connsiteY13" fmla="*/ 1014150 h 5114806"/>
              <a:gd name="connsiteX14" fmla="*/ 1371543 w 4014544"/>
              <a:gd name="connsiteY14" fmla="*/ 1373595 h 5114806"/>
              <a:gd name="connsiteX15" fmla="*/ 1012098 w 4014544"/>
              <a:gd name="connsiteY15" fmla="*/ 1907689 h 5114806"/>
              <a:gd name="connsiteX16" fmla="*/ 880105 w 4014544"/>
              <a:gd name="connsiteY16" fmla="*/ 2561601 h 5114806"/>
              <a:gd name="connsiteX17" fmla="*/ 1012098 w 4014544"/>
              <a:gd name="connsiteY17" fmla="*/ 3215513 h 5114806"/>
              <a:gd name="connsiteX18" fmla="*/ 1371543 w 4014544"/>
              <a:gd name="connsiteY18" fmla="*/ 3749606 h 5114806"/>
              <a:gd name="connsiteX19" fmla="*/ 1905628 w 4014544"/>
              <a:gd name="connsiteY19" fmla="*/ 4109052 h 5114806"/>
              <a:gd name="connsiteX20" fmla="*/ 2559522 w 4014544"/>
              <a:gd name="connsiteY20" fmla="*/ 4241053 h 5114806"/>
              <a:gd name="connsiteX21" fmla="*/ 3880516 w 4014544"/>
              <a:gd name="connsiteY21" fmla="*/ 4239018 h 5114806"/>
              <a:gd name="connsiteX22" fmla="*/ 4003373 w 4014544"/>
              <a:gd name="connsiteY22" fmla="*/ 4668534 h 5114806"/>
              <a:gd name="connsiteX23" fmla="*/ 3681501 w 4014544"/>
              <a:gd name="connsiteY23" fmla="*/ 4856379 h 5114806"/>
              <a:gd name="connsiteX24" fmla="*/ 3249967 w 4014544"/>
              <a:gd name="connsiteY24" fmla="*/ 4409606 h 5114806"/>
              <a:gd name="connsiteX25" fmla="*/ 2919981 w 4014544"/>
              <a:gd name="connsiteY25" fmla="*/ 4500995 h 5114806"/>
              <a:gd name="connsiteX26" fmla="*/ 2768686 w 4014544"/>
              <a:gd name="connsiteY26" fmla="*/ 5106164 h 5114806"/>
              <a:gd name="connsiteX27" fmla="*/ 2401127 w 4014544"/>
              <a:gd name="connsiteY27" fmla="*/ 5110225 h 5114806"/>
              <a:gd name="connsiteX28" fmla="*/ 2250846 w 4014544"/>
              <a:gd name="connsiteY28" fmla="*/ 4510131 h 5114806"/>
              <a:gd name="connsiteX29" fmla="*/ 1904606 w 4014544"/>
              <a:gd name="connsiteY29" fmla="*/ 4423824 h 5114806"/>
              <a:gd name="connsiteX30" fmla="*/ 1470033 w 4014544"/>
              <a:gd name="connsiteY30" fmla="*/ 4873637 h 5114806"/>
              <a:gd name="connsiteX31" fmla="*/ 1156283 w 4014544"/>
              <a:gd name="connsiteY31" fmla="*/ 4697976 h 5114806"/>
              <a:gd name="connsiteX32" fmla="*/ 1325848 w 4014544"/>
              <a:gd name="connsiteY32" fmla="*/ 4102955 h 5114806"/>
              <a:gd name="connsiteX33" fmla="*/ 1160344 w 4014544"/>
              <a:gd name="connsiteY33" fmla="*/ 3955731 h 5114806"/>
              <a:gd name="connsiteX34" fmla="*/ 1056779 w 4014544"/>
              <a:gd name="connsiteY34" fmla="*/ 3843013 h 5114806"/>
              <a:gd name="connsiteX35" fmla="*/ 455681 w 4014544"/>
              <a:gd name="connsiteY35" fmla="*/ 4014623 h 5114806"/>
              <a:gd name="connsiteX36" fmla="*/ 275958 w 4014544"/>
              <a:gd name="connsiteY36" fmla="*/ 3714069 h 5114806"/>
              <a:gd name="connsiteX37" fmla="*/ 719675 w 4014544"/>
              <a:gd name="connsiteY37" fmla="*/ 3284553 h 5114806"/>
              <a:gd name="connsiteX38" fmla="*/ 612049 w 4014544"/>
              <a:gd name="connsiteY38" fmla="*/ 2905815 h 5114806"/>
              <a:gd name="connsiteX39" fmla="*/ 7902 w 4014544"/>
              <a:gd name="connsiteY39" fmla="*/ 2754529 h 5114806"/>
              <a:gd name="connsiteX40" fmla="*/ 3841 w 4014544"/>
              <a:gd name="connsiteY40" fmla="*/ 2412341 h 5114806"/>
              <a:gd name="connsiteX41" fmla="*/ 602905 w 4014544"/>
              <a:gd name="connsiteY41" fmla="*/ 2262060 h 5114806"/>
              <a:gd name="connsiteX42" fmla="*/ 705456 w 4014544"/>
              <a:gd name="connsiteY42" fmla="*/ 1867077 h 5114806"/>
              <a:gd name="connsiteX43" fmla="*/ 258700 w 4014544"/>
              <a:gd name="connsiteY43" fmla="*/ 1435535 h 5114806"/>
              <a:gd name="connsiteX44" fmla="*/ 426230 w 4014544"/>
              <a:gd name="connsiteY44" fmla="*/ 1143104 h 5114806"/>
              <a:gd name="connsiteX45" fmla="*/ 1022255 w 4014544"/>
              <a:gd name="connsiteY45" fmla="*/ 1313691 h 5114806"/>
              <a:gd name="connsiteX46" fmla="*/ 1160344 w 4014544"/>
              <a:gd name="connsiteY46" fmla="*/ 1160370 h 5114806"/>
              <a:gd name="connsiteX47" fmla="*/ 1313665 w 4014544"/>
              <a:gd name="connsiteY47" fmla="*/ 1022272 h 5114806"/>
              <a:gd name="connsiteX48" fmla="*/ 1143086 w 4014544"/>
              <a:gd name="connsiteY48" fmla="*/ 426239 h 5114806"/>
              <a:gd name="connsiteX49" fmla="*/ 1435509 w 4014544"/>
              <a:gd name="connsiteY49" fmla="*/ 258700 h 5114806"/>
              <a:gd name="connsiteX50" fmla="*/ 1867042 w 4014544"/>
              <a:gd name="connsiteY50" fmla="*/ 705474 h 5114806"/>
              <a:gd name="connsiteX51" fmla="*/ 2262016 w 4014544"/>
              <a:gd name="connsiteY51" fmla="*/ 602923 h 5114806"/>
              <a:gd name="connsiteX52" fmla="*/ 2412289 w 4014544"/>
              <a:gd name="connsiteY52" fmla="*/ 3841 h 5114806"/>
              <a:gd name="connsiteX53" fmla="*/ 2583378 w 4014544"/>
              <a:gd name="connsiteY53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75144 w 4014544"/>
              <a:gd name="connsiteY9" fmla="*/ 850400 h 5114806"/>
              <a:gd name="connsiteX10" fmla="*/ 3248954 w 4014544"/>
              <a:gd name="connsiteY10" fmla="*/ 882149 h 5114806"/>
              <a:gd name="connsiteX11" fmla="*/ 2559522 w 4014544"/>
              <a:gd name="connsiteY11" fmla="*/ 882149 h 5114806"/>
              <a:gd name="connsiteX12" fmla="*/ 1905628 w 4014544"/>
              <a:gd name="connsiteY12" fmla="*/ 1014150 h 5114806"/>
              <a:gd name="connsiteX13" fmla="*/ 1371543 w 4014544"/>
              <a:gd name="connsiteY13" fmla="*/ 1373595 h 5114806"/>
              <a:gd name="connsiteX14" fmla="*/ 1012098 w 4014544"/>
              <a:gd name="connsiteY14" fmla="*/ 1907689 h 5114806"/>
              <a:gd name="connsiteX15" fmla="*/ 880105 w 4014544"/>
              <a:gd name="connsiteY15" fmla="*/ 2561601 h 5114806"/>
              <a:gd name="connsiteX16" fmla="*/ 1012098 w 4014544"/>
              <a:gd name="connsiteY16" fmla="*/ 3215513 h 5114806"/>
              <a:gd name="connsiteX17" fmla="*/ 1371543 w 4014544"/>
              <a:gd name="connsiteY17" fmla="*/ 3749606 h 5114806"/>
              <a:gd name="connsiteX18" fmla="*/ 1905628 w 4014544"/>
              <a:gd name="connsiteY18" fmla="*/ 4109052 h 5114806"/>
              <a:gd name="connsiteX19" fmla="*/ 2559522 w 4014544"/>
              <a:gd name="connsiteY19" fmla="*/ 4241053 h 5114806"/>
              <a:gd name="connsiteX20" fmla="*/ 3880516 w 4014544"/>
              <a:gd name="connsiteY20" fmla="*/ 4239018 h 5114806"/>
              <a:gd name="connsiteX21" fmla="*/ 4003373 w 4014544"/>
              <a:gd name="connsiteY21" fmla="*/ 4668534 h 5114806"/>
              <a:gd name="connsiteX22" fmla="*/ 3681501 w 4014544"/>
              <a:gd name="connsiteY22" fmla="*/ 4856379 h 5114806"/>
              <a:gd name="connsiteX23" fmla="*/ 3249967 w 4014544"/>
              <a:gd name="connsiteY23" fmla="*/ 4409606 h 5114806"/>
              <a:gd name="connsiteX24" fmla="*/ 2919981 w 4014544"/>
              <a:gd name="connsiteY24" fmla="*/ 4500995 h 5114806"/>
              <a:gd name="connsiteX25" fmla="*/ 2768686 w 4014544"/>
              <a:gd name="connsiteY25" fmla="*/ 5106164 h 5114806"/>
              <a:gd name="connsiteX26" fmla="*/ 2401127 w 4014544"/>
              <a:gd name="connsiteY26" fmla="*/ 5110225 h 5114806"/>
              <a:gd name="connsiteX27" fmla="*/ 2250846 w 4014544"/>
              <a:gd name="connsiteY27" fmla="*/ 4510131 h 5114806"/>
              <a:gd name="connsiteX28" fmla="*/ 1904606 w 4014544"/>
              <a:gd name="connsiteY28" fmla="*/ 4423824 h 5114806"/>
              <a:gd name="connsiteX29" fmla="*/ 1470033 w 4014544"/>
              <a:gd name="connsiteY29" fmla="*/ 4873637 h 5114806"/>
              <a:gd name="connsiteX30" fmla="*/ 1156283 w 4014544"/>
              <a:gd name="connsiteY30" fmla="*/ 4697976 h 5114806"/>
              <a:gd name="connsiteX31" fmla="*/ 1325848 w 4014544"/>
              <a:gd name="connsiteY31" fmla="*/ 4102955 h 5114806"/>
              <a:gd name="connsiteX32" fmla="*/ 1160344 w 4014544"/>
              <a:gd name="connsiteY32" fmla="*/ 3955731 h 5114806"/>
              <a:gd name="connsiteX33" fmla="*/ 1056779 w 4014544"/>
              <a:gd name="connsiteY33" fmla="*/ 3843013 h 5114806"/>
              <a:gd name="connsiteX34" fmla="*/ 455681 w 4014544"/>
              <a:gd name="connsiteY34" fmla="*/ 4014623 h 5114806"/>
              <a:gd name="connsiteX35" fmla="*/ 275958 w 4014544"/>
              <a:gd name="connsiteY35" fmla="*/ 3714069 h 5114806"/>
              <a:gd name="connsiteX36" fmla="*/ 719675 w 4014544"/>
              <a:gd name="connsiteY36" fmla="*/ 3284553 h 5114806"/>
              <a:gd name="connsiteX37" fmla="*/ 612049 w 4014544"/>
              <a:gd name="connsiteY37" fmla="*/ 2905815 h 5114806"/>
              <a:gd name="connsiteX38" fmla="*/ 7902 w 4014544"/>
              <a:gd name="connsiteY38" fmla="*/ 2754529 h 5114806"/>
              <a:gd name="connsiteX39" fmla="*/ 3841 w 4014544"/>
              <a:gd name="connsiteY39" fmla="*/ 2412341 h 5114806"/>
              <a:gd name="connsiteX40" fmla="*/ 602905 w 4014544"/>
              <a:gd name="connsiteY40" fmla="*/ 2262060 h 5114806"/>
              <a:gd name="connsiteX41" fmla="*/ 705456 w 4014544"/>
              <a:gd name="connsiteY41" fmla="*/ 1867077 h 5114806"/>
              <a:gd name="connsiteX42" fmla="*/ 258700 w 4014544"/>
              <a:gd name="connsiteY42" fmla="*/ 1435535 h 5114806"/>
              <a:gd name="connsiteX43" fmla="*/ 426230 w 4014544"/>
              <a:gd name="connsiteY43" fmla="*/ 1143104 h 5114806"/>
              <a:gd name="connsiteX44" fmla="*/ 1022255 w 4014544"/>
              <a:gd name="connsiteY44" fmla="*/ 1313691 h 5114806"/>
              <a:gd name="connsiteX45" fmla="*/ 1160344 w 4014544"/>
              <a:gd name="connsiteY45" fmla="*/ 1160370 h 5114806"/>
              <a:gd name="connsiteX46" fmla="*/ 1313665 w 4014544"/>
              <a:gd name="connsiteY46" fmla="*/ 1022272 h 5114806"/>
              <a:gd name="connsiteX47" fmla="*/ 1143086 w 4014544"/>
              <a:gd name="connsiteY47" fmla="*/ 426239 h 5114806"/>
              <a:gd name="connsiteX48" fmla="*/ 1435509 w 4014544"/>
              <a:gd name="connsiteY48" fmla="*/ 258700 h 5114806"/>
              <a:gd name="connsiteX49" fmla="*/ 1867042 w 4014544"/>
              <a:gd name="connsiteY49" fmla="*/ 705474 h 5114806"/>
              <a:gd name="connsiteX50" fmla="*/ 2262016 w 4014544"/>
              <a:gd name="connsiteY50" fmla="*/ 602923 h 5114806"/>
              <a:gd name="connsiteX51" fmla="*/ 2412289 w 4014544"/>
              <a:gd name="connsiteY51" fmla="*/ 3841 h 5114806"/>
              <a:gd name="connsiteX52" fmla="*/ 2583378 w 4014544"/>
              <a:gd name="connsiteY52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75144 w 4014544"/>
              <a:gd name="connsiteY8" fmla="*/ 850400 h 5114806"/>
              <a:gd name="connsiteX9" fmla="*/ 3248954 w 4014544"/>
              <a:gd name="connsiteY9" fmla="*/ 882149 h 5114806"/>
              <a:gd name="connsiteX10" fmla="*/ 2559522 w 4014544"/>
              <a:gd name="connsiteY10" fmla="*/ 882149 h 5114806"/>
              <a:gd name="connsiteX11" fmla="*/ 1905628 w 4014544"/>
              <a:gd name="connsiteY11" fmla="*/ 1014150 h 5114806"/>
              <a:gd name="connsiteX12" fmla="*/ 1371543 w 4014544"/>
              <a:gd name="connsiteY12" fmla="*/ 1373595 h 5114806"/>
              <a:gd name="connsiteX13" fmla="*/ 1012098 w 4014544"/>
              <a:gd name="connsiteY13" fmla="*/ 1907689 h 5114806"/>
              <a:gd name="connsiteX14" fmla="*/ 880105 w 4014544"/>
              <a:gd name="connsiteY14" fmla="*/ 2561601 h 5114806"/>
              <a:gd name="connsiteX15" fmla="*/ 1012098 w 4014544"/>
              <a:gd name="connsiteY15" fmla="*/ 3215513 h 5114806"/>
              <a:gd name="connsiteX16" fmla="*/ 1371543 w 4014544"/>
              <a:gd name="connsiteY16" fmla="*/ 3749606 h 5114806"/>
              <a:gd name="connsiteX17" fmla="*/ 1905628 w 4014544"/>
              <a:gd name="connsiteY17" fmla="*/ 4109052 h 5114806"/>
              <a:gd name="connsiteX18" fmla="*/ 2559522 w 4014544"/>
              <a:gd name="connsiteY18" fmla="*/ 4241053 h 5114806"/>
              <a:gd name="connsiteX19" fmla="*/ 3880516 w 4014544"/>
              <a:gd name="connsiteY19" fmla="*/ 4239018 h 5114806"/>
              <a:gd name="connsiteX20" fmla="*/ 4003373 w 4014544"/>
              <a:gd name="connsiteY20" fmla="*/ 4668534 h 5114806"/>
              <a:gd name="connsiteX21" fmla="*/ 3681501 w 4014544"/>
              <a:gd name="connsiteY21" fmla="*/ 4856379 h 5114806"/>
              <a:gd name="connsiteX22" fmla="*/ 3249967 w 4014544"/>
              <a:gd name="connsiteY22" fmla="*/ 4409606 h 5114806"/>
              <a:gd name="connsiteX23" fmla="*/ 2919981 w 4014544"/>
              <a:gd name="connsiteY23" fmla="*/ 4500995 h 5114806"/>
              <a:gd name="connsiteX24" fmla="*/ 2768686 w 4014544"/>
              <a:gd name="connsiteY24" fmla="*/ 5106164 h 5114806"/>
              <a:gd name="connsiteX25" fmla="*/ 2401127 w 4014544"/>
              <a:gd name="connsiteY25" fmla="*/ 5110225 h 5114806"/>
              <a:gd name="connsiteX26" fmla="*/ 2250846 w 4014544"/>
              <a:gd name="connsiteY26" fmla="*/ 4510131 h 5114806"/>
              <a:gd name="connsiteX27" fmla="*/ 1904606 w 4014544"/>
              <a:gd name="connsiteY27" fmla="*/ 4423824 h 5114806"/>
              <a:gd name="connsiteX28" fmla="*/ 1470033 w 4014544"/>
              <a:gd name="connsiteY28" fmla="*/ 4873637 h 5114806"/>
              <a:gd name="connsiteX29" fmla="*/ 1156283 w 4014544"/>
              <a:gd name="connsiteY29" fmla="*/ 4697976 h 5114806"/>
              <a:gd name="connsiteX30" fmla="*/ 1325848 w 4014544"/>
              <a:gd name="connsiteY30" fmla="*/ 4102955 h 5114806"/>
              <a:gd name="connsiteX31" fmla="*/ 1160344 w 4014544"/>
              <a:gd name="connsiteY31" fmla="*/ 3955731 h 5114806"/>
              <a:gd name="connsiteX32" fmla="*/ 1056779 w 4014544"/>
              <a:gd name="connsiteY32" fmla="*/ 3843013 h 5114806"/>
              <a:gd name="connsiteX33" fmla="*/ 455681 w 4014544"/>
              <a:gd name="connsiteY33" fmla="*/ 4014623 h 5114806"/>
              <a:gd name="connsiteX34" fmla="*/ 275958 w 4014544"/>
              <a:gd name="connsiteY34" fmla="*/ 3714069 h 5114806"/>
              <a:gd name="connsiteX35" fmla="*/ 719675 w 4014544"/>
              <a:gd name="connsiteY35" fmla="*/ 3284553 h 5114806"/>
              <a:gd name="connsiteX36" fmla="*/ 612049 w 4014544"/>
              <a:gd name="connsiteY36" fmla="*/ 2905815 h 5114806"/>
              <a:gd name="connsiteX37" fmla="*/ 7902 w 4014544"/>
              <a:gd name="connsiteY37" fmla="*/ 2754529 h 5114806"/>
              <a:gd name="connsiteX38" fmla="*/ 3841 w 4014544"/>
              <a:gd name="connsiteY38" fmla="*/ 2412341 h 5114806"/>
              <a:gd name="connsiteX39" fmla="*/ 602905 w 4014544"/>
              <a:gd name="connsiteY39" fmla="*/ 2262060 h 5114806"/>
              <a:gd name="connsiteX40" fmla="*/ 705456 w 4014544"/>
              <a:gd name="connsiteY40" fmla="*/ 1867077 h 5114806"/>
              <a:gd name="connsiteX41" fmla="*/ 258700 w 4014544"/>
              <a:gd name="connsiteY41" fmla="*/ 1435535 h 5114806"/>
              <a:gd name="connsiteX42" fmla="*/ 426230 w 4014544"/>
              <a:gd name="connsiteY42" fmla="*/ 1143104 h 5114806"/>
              <a:gd name="connsiteX43" fmla="*/ 1022255 w 4014544"/>
              <a:gd name="connsiteY43" fmla="*/ 1313691 h 5114806"/>
              <a:gd name="connsiteX44" fmla="*/ 1160344 w 4014544"/>
              <a:gd name="connsiteY44" fmla="*/ 1160370 h 5114806"/>
              <a:gd name="connsiteX45" fmla="*/ 1313665 w 4014544"/>
              <a:gd name="connsiteY45" fmla="*/ 1022272 h 5114806"/>
              <a:gd name="connsiteX46" fmla="*/ 1143086 w 4014544"/>
              <a:gd name="connsiteY46" fmla="*/ 426239 h 5114806"/>
              <a:gd name="connsiteX47" fmla="*/ 1435509 w 4014544"/>
              <a:gd name="connsiteY47" fmla="*/ 258700 h 5114806"/>
              <a:gd name="connsiteX48" fmla="*/ 1867042 w 4014544"/>
              <a:gd name="connsiteY48" fmla="*/ 705474 h 5114806"/>
              <a:gd name="connsiteX49" fmla="*/ 2262016 w 4014544"/>
              <a:gd name="connsiteY49" fmla="*/ 602923 h 5114806"/>
              <a:gd name="connsiteX50" fmla="*/ 2412289 w 4014544"/>
              <a:gd name="connsiteY50" fmla="*/ 3841 h 5114806"/>
              <a:gd name="connsiteX51" fmla="*/ 2583378 w 4014544"/>
              <a:gd name="connsiteY51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75144 w 4014544"/>
              <a:gd name="connsiteY8" fmla="*/ 850400 h 5114806"/>
              <a:gd name="connsiteX9" fmla="*/ 3172461 w 4014544"/>
              <a:gd name="connsiteY9" fmla="*/ 855603 h 5114806"/>
              <a:gd name="connsiteX10" fmla="*/ 3248954 w 4014544"/>
              <a:gd name="connsiteY10" fmla="*/ 882149 h 5114806"/>
              <a:gd name="connsiteX11" fmla="*/ 2559522 w 4014544"/>
              <a:gd name="connsiteY11" fmla="*/ 882149 h 5114806"/>
              <a:gd name="connsiteX12" fmla="*/ 1905628 w 4014544"/>
              <a:gd name="connsiteY12" fmla="*/ 1014150 h 5114806"/>
              <a:gd name="connsiteX13" fmla="*/ 1371543 w 4014544"/>
              <a:gd name="connsiteY13" fmla="*/ 1373595 h 5114806"/>
              <a:gd name="connsiteX14" fmla="*/ 1012098 w 4014544"/>
              <a:gd name="connsiteY14" fmla="*/ 1907689 h 5114806"/>
              <a:gd name="connsiteX15" fmla="*/ 880105 w 4014544"/>
              <a:gd name="connsiteY15" fmla="*/ 2561601 h 5114806"/>
              <a:gd name="connsiteX16" fmla="*/ 1012098 w 4014544"/>
              <a:gd name="connsiteY16" fmla="*/ 3215513 h 5114806"/>
              <a:gd name="connsiteX17" fmla="*/ 1371543 w 4014544"/>
              <a:gd name="connsiteY17" fmla="*/ 3749606 h 5114806"/>
              <a:gd name="connsiteX18" fmla="*/ 1905628 w 4014544"/>
              <a:gd name="connsiteY18" fmla="*/ 4109052 h 5114806"/>
              <a:gd name="connsiteX19" fmla="*/ 2559522 w 4014544"/>
              <a:gd name="connsiteY19" fmla="*/ 4241053 h 5114806"/>
              <a:gd name="connsiteX20" fmla="*/ 3880516 w 4014544"/>
              <a:gd name="connsiteY20" fmla="*/ 4239018 h 5114806"/>
              <a:gd name="connsiteX21" fmla="*/ 4003373 w 4014544"/>
              <a:gd name="connsiteY21" fmla="*/ 4668534 h 5114806"/>
              <a:gd name="connsiteX22" fmla="*/ 3681501 w 4014544"/>
              <a:gd name="connsiteY22" fmla="*/ 4856379 h 5114806"/>
              <a:gd name="connsiteX23" fmla="*/ 3249967 w 4014544"/>
              <a:gd name="connsiteY23" fmla="*/ 4409606 h 5114806"/>
              <a:gd name="connsiteX24" fmla="*/ 2919981 w 4014544"/>
              <a:gd name="connsiteY24" fmla="*/ 4500995 h 5114806"/>
              <a:gd name="connsiteX25" fmla="*/ 2768686 w 4014544"/>
              <a:gd name="connsiteY25" fmla="*/ 5106164 h 5114806"/>
              <a:gd name="connsiteX26" fmla="*/ 2401127 w 4014544"/>
              <a:gd name="connsiteY26" fmla="*/ 5110225 h 5114806"/>
              <a:gd name="connsiteX27" fmla="*/ 2250846 w 4014544"/>
              <a:gd name="connsiteY27" fmla="*/ 4510131 h 5114806"/>
              <a:gd name="connsiteX28" fmla="*/ 1904606 w 4014544"/>
              <a:gd name="connsiteY28" fmla="*/ 4423824 h 5114806"/>
              <a:gd name="connsiteX29" fmla="*/ 1470033 w 4014544"/>
              <a:gd name="connsiteY29" fmla="*/ 4873637 h 5114806"/>
              <a:gd name="connsiteX30" fmla="*/ 1156283 w 4014544"/>
              <a:gd name="connsiteY30" fmla="*/ 4697976 h 5114806"/>
              <a:gd name="connsiteX31" fmla="*/ 1325848 w 4014544"/>
              <a:gd name="connsiteY31" fmla="*/ 4102955 h 5114806"/>
              <a:gd name="connsiteX32" fmla="*/ 1160344 w 4014544"/>
              <a:gd name="connsiteY32" fmla="*/ 3955731 h 5114806"/>
              <a:gd name="connsiteX33" fmla="*/ 1056779 w 4014544"/>
              <a:gd name="connsiteY33" fmla="*/ 3843013 h 5114806"/>
              <a:gd name="connsiteX34" fmla="*/ 455681 w 4014544"/>
              <a:gd name="connsiteY34" fmla="*/ 4014623 h 5114806"/>
              <a:gd name="connsiteX35" fmla="*/ 275958 w 4014544"/>
              <a:gd name="connsiteY35" fmla="*/ 3714069 h 5114806"/>
              <a:gd name="connsiteX36" fmla="*/ 719675 w 4014544"/>
              <a:gd name="connsiteY36" fmla="*/ 3284553 h 5114806"/>
              <a:gd name="connsiteX37" fmla="*/ 612049 w 4014544"/>
              <a:gd name="connsiteY37" fmla="*/ 2905815 h 5114806"/>
              <a:gd name="connsiteX38" fmla="*/ 7902 w 4014544"/>
              <a:gd name="connsiteY38" fmla="*/ 2754529 h 5114806"/>
              <a:gd name="connsiteX39" fmla="*/ 3841 w 4014544"/>
              <a:gd name="connsiteY39" fmla="*/ 2412341 h 5114806"/>
              <a:gd name="connsiteX40" fmla="*/ 602905 w 4014544"/>
              <a:gd name="connsiteY40" fmla="*/ 2262060 h 5114806"/>
              <a:gd name="connsiteX41" fmla="*/ 705456 w 4014544"/>
              <a:gd name="connsiteY41" fmla="*/ 1867077 h 5114806"/>
              <a:gd name="connsiteX42" fmla="*/ 258700 w 4014544"/>
              <a:gd name="connsiteY42" fmla="*/ 1435535 h 5114806"/>
              <a:gd name="connsiteX43" fmla="*/ 426230 w 4014544"/>
              <a:gd name="connsiteY43" fmla="*/ 1143104 h 5114806"/>
              <a:gd name="connsiteX44" fmla="*/ 1022255 w 4014544"/>
              <a:gd name="connsiteY44" fmla="*/ 1313691 h 5114806"/>
              <a:gd name="connsiteX45" fmla="*/ 1160344 w 4014544"/>
              <a:gd name="connsiteY45" fmla="*/ 1160370 h 5114806"/>
              <a:gd name="connsiteX46" fmla="*/ 1313665 w 4014544"/>
              <a:gd name="connsiteY46" fmla="*/ 1022272 h 5114806"/>
              <a:gd name="connsiteX47" fmla="*/ 1143086 w 4014544"/>
              <a:gd name="connsiteY47" fmla="*/ 426239 h 5114806"/>
              <a:gd name="connsiteX48" fmla="*/ 1435509 w 4014544"/>
              <a:gd name="connsiteY48" fmla="*/ 258700 h 5114806"/>
              <a:gd name="connsiteX49" fmla="*/ 1867042 w 4014544"/>
              <a:gd name="connsiteY49" fmla="*/ 705474 h 5114806"/>
              <a:gd name="connsiteX50" fmla="*/ 2262016 w 4014544"/>
              <a:gd name="connsiteY50" fmla="*/ 602923 h 5114806"/>
              <a:gd name="connsiteX51" fmla="*/ 2412289 w 4014544"/>
              <a:gd name="connsiteY51" fmla="*/ 3841 h 5114806"/>
              <a:gd name="connsiteX52" fmla="*/ 2583378 w 4014544"/>
              <a:gd name="connsiteY52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75144 w 4014544"/>
              <a:gd name="connsiteY8" fmla="*/ 850400 h 5114806"/>
              <a:gd name="connsiteX9" fmla="*/ 3248954 w 4014544"/>
              <a:gd name="connsiteY9" fmla="*/ 882149 h 5114806"/>
              <a:gd name="connsiteX10" fmla="*/ 2559522 w 4014544"/>
              <a:gd name="connsiteY10" fmla="*/ 882149 h 5114806"/>
              <a:gd name="connsiteX11" fmla="*/ 1905628 w 4014544"/>
              <a:gd name="connsiteY11" fmla="*/ 1014150 h 5114806"/>
              <a:gd name="connsiteX12" fmla="*/ 1371543 w 4014544"/>
              <a:gd name="connsiteY12" fmla="*/ 1373595 h 5114806"/>
              <a:gd name="connsiteX13" fmla="*/ 1012098 w 4014544"/>
              <a:gd name="connsiteY13" fmla="*/ 1907689 h 5114806"/>
              <a:gd name="connsiteX14" fmla="*/ 880105 w 4014544"/>
              <a:gd name="connsiteY14" fmla="*/ 2561601 h 5114806"/>
              <a:gd name="connsiteX15" fmla="*/ 1012098 w 4014544"/>
              <a:gd name="connsiteY15" fmla="*/ 3215513 h 5114806"/>
              <a:gd name="connsiteX16" fmla="*/ 1371543 w 4014544"/>
              <a:gd name="connsiteY16" fmla="*/ 3749606 h 5114806"/>
              <a:gd name="connsiteX17" fmla="*/ 1905628 w 4014544"/>
              <a:gd name="connsiteY17" fmla="*/ 4109052 h 5114806"/>
              <a:gd name="connsiteX18" fmla="*/ 2559522 w 4014544"/>
              <a:gd name="connsiteY18" fmla="*/ 4241053 h 5114806"/>
              <a:gd name="connsiteX19" fmla="*/ 3880516 w 4014544"/>
              <a:gd name="connsiteY19" fmla="*/ 4239018 h 5114806"/>
              <a:gd name="connsiteX20" fmla="*/ 4003373 w 4014544"/>
              <a:gd name="connsiteY20" fmla="*/ 4668534 h 5114806"/>
              <a:gd name="connsiteX21" fmla="*/ 3681501 w 4014544"/>
              <a:gd name="connsiteY21" fmla="*/ 4856379 h 5114806"/>
              <a:gd name="connsiteX22" fmla="*/ 3249967 w 4014544"/>
              <a:gd name="connsiteY22" fmla="*/ 4409606 h 5114806"/>
              <a:gd name="connsiteX23" fmla="*/ 2919981 w 4014544"/>
              <a:gd name="connsiteY23" fmla="*/ 4500995 h 5114806"/>
              <a:gd name="connsiteX24" fmla="*/ 2768686 w 4014544"/>
              <a:gd name="connsiteY24" fmla="*/ 5106164 h 5114806"/>
              <a:gd name="connsiteX25" fmla="*/ 2401127 w 4014544"/>
              <a:gd name="connsiteY25" fmla="*/ 5110225 h 5114806"/>
              <a:gd name="connsiteX26" fmla="*/ 2250846 w 4014544"/>
              <a:gd name="connsiteY26" fmla="*/ 4510131 h 5114806"/>
              <a:gd name="connsiteX27" fmla="*/ 1904606 w 4014544"/>
              <a:gd name="connsiteY27" fmla="*/ 4423824 h 5114806"/>
              <a:gd name="connsiteX28" fmla="*/ 1470033 w 4014544"/>
              <a:gd name="connsiteY28" fmla="*/ 4873637 h 5114806"/>
              <a:gd name="connsiteX29" fmla="*/ 1156283 w 4014544"/>
              <a:gd name="connsiteY29" fmla="*/ 4697976 h 5114806"/>
              <a:gd name="connsiteX30" fmla="*/ 1325848 w 4014544"/>
              <a:gd name="connsiteY30" fmla="*/ 4102955 h 5114806"/>
              <a:gd name="connsiteX31" fmla="*/ 1160344 w 4014544"/>
              <a:gd name="connsiteY31" fmla="*/ 3955731 h 5114806"/>
              <a:gd name="connsiteX32" fmla="*/ 1056779 w 4014544"/>
              <a:gd name="connsiteY32" fmla="*/ 3843013 h 5114806"/>
              <a:gd name="connsiteX33" fmla="*/ 455681 w 4014544"/>
              <a:gd name="connsiteY33" fmla="*/ 4014623 h 5114806"/>
              <a:gd name="connsiteX34" fmla="*/ 275958 w 4014544"/>
              <a:gd name="connsiteY34" fmla="*/ 3714069 h 5114806"/>
              <a:gd name="connsiteX35" fmla="*/ 719675 w 4014544"/>
              <a:gd name="connsiteY35" fmla="*/ 3284553 h 5114806"/>
              <a:gd name="connsiteX36" fmla="*/ 612049 w 4014544"/>
              <a:gd name="connsiteY36" fmla="*/ 2905815 h 5114806"/>
              <a:gd name="connsiteX37" fmla="*/ 7902 w 4014544"/>
              <a:gd name="connsiteY37" fmla="*/ 2754529 h 5114806"/>
              <a:gd name="connsiteX38" fmla="*/ 3841 w 4014544"/>
              <a:gd name="connsiteY38" fmla="*/ 2412341 h 5114806"/>
              <a:gd name="connsiteX39" fmla="*/ 602905 w 4014544"/>
              <a:gd name="connsiteY39" fmla="*/ 2262060 h 5114806"/>
              <a:gd name="connsiteX40" fmla="*/ 705456 w 4014544"/>
              <a:gd name="connsiteY40" fmla="*/ 1867077 h 5114806"/>
              <a:gd name="connsiteX41" fmla="*/ 258700 w 4014544"/>
              <a:gd name="connsiteY41" fmla="*/ 1435535 h 5114806"/>
              <a:gd name="connsiteX42" fmla="*/ 426230 w 4014544"/>
              <a:gd name="connsiteY42" fmla="*/ 1143104 h 5114806"/>
              <a:gd name="connsiteX43" fmla="*/ 1022255 w 4014544"/>
              <a:gd name="connsiteY43" fmla="*/ 1313691 h 5114806"/>
              <a:gd name="connsiteX44" fmla="*/ 1160344 w 4014544"/>
              <a:gd name="connsiteY44" fmla="*/ 1160370 h 5114806"/>
              <a:gd name="connsiteX45" fmla="*/ 1313665 w 4014544"/>
              <a:gd name="connsiteY45" fmla="*/ 1022272 h 5114806"/>
              <a:gd name="connsiteX46" fmla="*/ 1143086 w 4014544"/>
              <a:gd name="connsiteY46" fmla="*/ 426239 h 5114806"/>
              <a:gd name="connsiteX47" fmla="*/ 1435509 w 4014544"/>
              <a:gd name="connsiteY47" fmla="*/ 258700 h 5114806"/>
              <a:gd name="connsiteX48" fmla="*/ 1867042 w 4014544"/>
              <a:gd name="connsiteY48" fmla="*/ 705474 h 5114806"/>
              <a:gd name="connsiteX49" fmla="*/ 2262016 w 4014544"/>
              <a:gd name="connsiteY49" fmla="*/ 602923 h 5114806"/>
              <a:gd name="connsiteX50" fmla="*/ 2412289 w 4014544"/>
              <a:gd name="connsiteY50" fmla="*/ 3841 h 5114806"/>
              <a:gd name="connsiteX51" fmla="*/ 2583378 w 4014544"/>
              <a:gd name="connsiteY51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248954 w 4014544"/>
              <a:gd name="connsiteY8" fmla="*/ 882149 h 5114806"/>
              <a:gd name="connsiteX9" fmla="*/ 2559522 w 4014544"/>
              <a:gd name="connsiteY9" fmla="*/ 882149 h 5114806"/>
              <a:gd name="connsiteX10" fmla="*/ 1905628 w 4014544"/>
              <a:gd name="connsiteY10" fmla="*/ 1014150 h 5114806"/>
              <a:gd name="connsiteX11" fmla="*/ 1371543 w 4014544"/>
              <a:gd name="connsiteY11" fmla="*/ 1373595 h 5114806"/>
              <a:gd name="connsiteX12" fmla="*/ 1012098 w 4014544"/>
              <a:gd name="connsiteY12" fmla="*/ 1907689 h 5114806"/>
              <a:gd name="connsiteX13" fmla="*/ 880105 w 4014544"/>
              <a:gd name="connsiteY13" fmla="*/ 2561601 h 5114806"/>
              <a:gd name="connsiteX14" fmla="*/ 1012098 w 4014544"/>
              <a:gd name="connsiteY14" fmla="*/ 3215513 h 5114806"/>
              <a:gd name="connsiteX15" fmla="*/ 1371543 w 4014544"/>
              <a:gd name="connsiteY15" fmla="*/ 3749606 h 5114806"/>
              <a:gd name="connsiteX16" fmla="*/ 1905628 w 4014544"/>
              <a:gd name="connsiteY16" fmla="*/ 4109052 h 5114806"/>
              <a:gd name="connsiteX17" fmla="*/ 2559522 w 4014544"/>
              <a:gd name="connsiteY17" fmla="*/ 4241053 h 5114806"/>
              <a:gd name="connsiteX18" fmla="*/ 3880516 w 4014544"/>
              <a:gd name="connsiteY18" fmla="*/ 4239018 h 5114806"/>
              <a:gd name="connsiteX19" fmla="*/ 4003373 w 4014544"/>
              <a:gd name="connsiteY19" fmla="*/ 4668534 h 5114806"/>
              <a:gd name="connsiteX20" fmla="*/ 3681501 w 4014544"/>
              <a:gd name="connsiteY20" fmla="*/ 4856379 h 5114806"/>
              <a:gd name="connsiteX21" fmla="*/ 3249967 w 4014544"/>
              <a:gd name="connsiteY21" fmla="*/ 4409606 h 5114806"/>
              <a:gd name="connsiteX22" fmla="*/ 2919981 w 4014544"/>
              <a:gd name="connsiteY22" fmla="*/ 4500995 h 5114806"/>
              <a:gd name="connsiteX23" fmla="*/ 2768686 w 4014544"/>
              <a:gd name="connsiteY23" fmla="*/ 5106164 h 5114806"/>
              <a:gd name="connsiteX24" fmla="*/ 2401127 w 4014544"/>
              <a:gd name="connsiteY24" fmla="*/ 5110225 h 5114806"/>
              <a:gd name="connsiteX25" fmla="*/ 2250846 w 4014544"/>
              <a:gd name="connsiteY25" fmla="*/ 4510131 h 5114806"/>
              <a:gd name="connsiteX26" fmla="*/ 1904606 w 4014544"/>
              <a:gd name="connsiteY26" fmla="*/ 4423824 h 5114806"/>
              <a:gd name="connsiteX27" fmla="*/ 1470033 w 4014544"/>
              <a:gd name="connsiteY27" fmla="*/ 4873637 h 5114806"/>
              <a:gd name="connsiteX28" fmla="*/ 1156283 w 4014544"/>
              <a:gd name="connsiteY28" fmla="*/ 4697976 h 5114806"/>
              <a:gd name="connsiteX29" fmla="*/ 1325848 w 4014544"/>
              <a:gd name="connsiteY29" fmla="*/ 4102955 h 5114806"/>
              <a:gd name="connsiteX30" fmla="*/ 1160344 w 4014544"/>
              <a:gd name="connsiteY30" fmla="*/ 3955731 h 5114806"/>
              <a:gd name="connsiteX31" fmla="*/ 1056779 w 4014544"/>
              <a:gd name="connsiteY31" fmla="*/ 3843013 h 5114806"/>
              <a:gd name="connsiteX32" fmla="*/ 455681 w 4014544"/>
              <a:gd name="connsiteY32" fmla="*/ 4014623 h 5114806"/>
              <a:gd name="connsiteX33" fmla="*/ 275958 w 4014544"/>
              <a:gd name="connsiteY33" fmla="*/ 3714069 h 5114806"/>
              <a:gd name="connsiteX34" fmla="*/ 719675 w 4014544"/>
              <a:gd name="connsiteY34" fmla="*/ 3284553 h 5114806"/>
              <a:gd name="connsiteX35" fmla="*/ 612049 w 4014544"/>
              <a:gd name="connsiteY35" fmla="*/ 2905815 h 5114806"/>
              <a:gd name="connsiteX36" fmla="*/ 7902 w 4014544"/>
              <a:gd name="connsiteY36" fmla="*/ 2754529 h 5114806"/>
              <a:gd name="connsiteX37" fmla="*/ 3841 w 4014544"/>
              <a:gd name="connsiteY37" fmla="*/ 2412341 h 5114806"/>
              <a:gd name="connsiteX38" fmla="*/ 602905 w 4014544"/>
              <a:gd name="connsiteY38" fmla="*/ 2262060 h 5114806"/>
              <a:gd name="connsiteX39" fmla="*/ 705456 w 4014544"/>
              <a:gd name="connsiteY39" fmla="*/ 1867077 h 5114806"/>
              <a:gd name="connsiteX40" fmla="*/ 258700 w 4014544"/>
              <a:gd name="connsiteY40" fmla="*/ 1435535 h 5114806"/>
              <a:gd name="connsiteX41" fmla="*/ 426230 w 4014544"/>
              <a:gd name="connsiteY41" fmla="*/ 1143104 h 5114806"/>
              <a:gd name="connsiteX42" fmla="*/ 1022255 w 4014544"/>
              <a:gd name="connsiteY42" fmla="*/ 1313691 h 5114806"/>
              <a:gd name="connsiteX43" fmla="*/ 1160344 w 4014544"/>
              <a:gd name="connsiteY43" fmla="*/ 1160370 h 5114806"/>
              <a:gd name="connsiteX44" fmla="*/ 1313665 w 4014544"/>
              <a:gd name="connsiteY44" fmla="*/ 1022272 h 5114806"/>
              <a:gd name="connsiteX45" fmla="*/ 1143086 w 4014544"/>
              <a:gd name="connsiteY45" fmla="*/ 426239 h 5114806"/>
              <a:gd name="connsiteX46" fmla="*/ 1435509 w 4014544"/>
              <a:gd name="connsiteY46" fmla="*/ 258700 h 5114806"/>
              <a:gd name="connsiteX47" fmla="*/ 1867042 w 4014544"/>
              <a:gd name="connsiteY47" fmla="*/ 705474 h 5114806"/>
              <a:gd name="connsiteX48" fmla="*/ 2262016 w 4014544"/>
              <a:gd name="connsiteY48" fmla="*/ 602923 h 5114806"/>
              <a:gd name="connsiteX49" fmla="*/ 2412289 w 4014544"/>
              <a:gd name="connsiteY49" fmla="*/ 3841 h 5114806"/>
              <a:gd name="connsiteX50" fmla="*/ 2583378 w 4014544"/>
              <a:gd name="connsiteY50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2559522 w 4014544"/>
              <a:gd name="connsiteY8" fmla="*/ 882149 h 5114806"/>
              <a:gd name="connsiteX9" fmla="*/ 1905628 w 4014544"/>
              <a:gd name="connsiteY9" fmla="*/ 1014150 h 5114806"/>
              <a:gd name="connsiteX10" fmla="*/ 1371543 w 4014544"/>
              <a:gd name="connsiteY10" fmla="*/ 1373595 h 5114806"/>
              <a:gd name="connsiteX11" fmla="*/ 1012098 w 4014544"/>
              <a:gd name="connsiteY11" fmla="*/ 1907689 h 5114806"/>
              <a:gd name="connsiteX12" fmla="*/ 880105 w 4014544"/>
              <a:gd name="connsiteY12" fmla="*/ 2561601 h 5114806"/>
              <a:gd name="connsiteX13" fmla="*/ 1012098 w 4014544"/>
              <a:gd name="connsiteY13" fmla="*/ 3215513 h 5114806"/>
              <a:gd name="connsiteX14" fmla="*/ 1371543 w 4014544"/>
              <a:gd name="connsiteY14" fmla="*/ 3749606 h 5114806"/>
              <a:gd name="connsiteX15" fmla="*/ 1905628 w 4014544"/>
              <a:gd name="connsiteY15" fmla="*/ 4109052 h 5114806"/>
              <a:gd name="connsiteX16" fmla="*/ 2559522 w 4014544"/>
              <a:gd name="connsiteY16" fmla="*/ 4241053 h 5114806"/>
              <a:gd name="connsiteX17" fmla="*/ 3880516 w 4014544"/>
              <a:gd name="connsiteY17" fmla="*/ 4239018 h 5114806"/>
              <a:gd name="connsiteX18" fmla="*/ 4003373 w 4014544"/>
              <a:gd name="connsiteY18" fmla="*/ 4668534 h 5114806"/>
              <a:gd name="connsiteX19" fmla="*/ 3681501 w 4014544"/>
              <a:gd name="connsiteY19" fmla="*/ 4856379 h 5114806"/>
              <a:gd name="connsiteX20" fmla="*/ 3249967 w 4014544"/>
              <a:gd name="connsiteY20" fmla="*/ 4409606 h 5114806"/>
              <a:gd name="connsiteX21" fmla="*/ 2919981 w 4014544"/>
              <a:gd name="connsiteY21" fmla="*/ 4500995 h 5114806"/>
              <a:gd name="connsiteX22" fmla="*/ 2768686 w 4014544"/>
              <a:gd name="connsiteY22" fmla="*/ 5106164 h 5114806"/>
              <a:gd name="connsiteX23" fmla="*/ 2401127 w 4014544"/>
              <a:gd name="connsiteY23" fmla="*/ 5110225 h 5114806"/>
              <a:gd name="connsiteX24" fmla="*/ 2250846 w 4014544"/>
              <a:gd name="connsiteY24" fmla="*/ 4510131 h 5114806"/>
              <a:gd name="connsiteX25" fmla="*/ 1904606 w 4014544"/>
              <a:gd name="connsiteY25" fmla="*/ 4423824 h 5114806"/>
              <a:gd name="connsiteX26" fmla="*/ 1470033 w 4014544"/>
              <a:gd name="connsiteY26" fmla="*/ 4873637 h 5114806"/>
              <a:gd name="connsiteX27" fmla="*/ 1156283 w 4014544"/>
              <a:gd name="connsiteY27" fmla="*/ 4697976 h 5114806"/>
              <a:gd name="connsiteX28" fmla="*/ 1325848 w 4014544"/>
              <a:gd name="connsiteY28" fmla="*/ 4102955 h 5114806"/>
              <a:gd name="connsiteX29" fmla="*/ 1160344 w 4014544"/>
              <a:gd name="connsiteY29" fmla="*/ 3955731 h 5114806"/>
              <a:gd name="connsiteX30" fmla="*/ 1056779 w 4014544"/>
              <a:gd name="connsiteY30" fmla="*/ 3843013 h 5114806"/>
              <a:gd name="connsiteX31" fmla="*/ 455681 w 4014544"/>
              <a:gd name="connsiteY31" fmla="*/ 4014623 h 5114806"/>
              <a:gd name="connsiteX32" fmla="*/ 275958 w 4014544"/>
              <a:gd name="connsiteY32" fmla="*/ 3714069 h 5114806"/>
              <a:gd name="connsiteX33" fmla="*/ 719675 w 4014544"/>
              <a:gd name="connsiteY33" fmla="*/ 3284553 h 5114806"/>
              <a:gd name="connsiteX34" fmla="*/ 612049 w 4014544"/>
              <a:gd name="connsiteY34" fmla="*/ 2905815 h 5114806"/>
              <a:gd name="connsiteX35" fmla="*/ 7902 w 4014544"/>
              <a:gd name="connsiteY35" fmla="*/ 2754529 h 5114806"/>
              <a:gd name="connsiteX36" fmla="*/ 3841 w 4014544"/>
              <a:gd name="connsiteY36" fmla="*/ 2412341 h 5114806"/>
              <a:gd name="connsiteX37" fmla="*/ 602905 w 4014544"/>
              <a:gd name="connsiteY37" fmla="*/ 2262060 h 5114806"/>
              <a:gd name="connsiteX38" fmla="*/ 705456 w 4014544"/>
              <a:gd name="connsiteY38" fmla="*/ 1867077 h 5114806"/>
              <a:gd name="connsiteX39" fmla="*/ 258700 w 4014544"/>
              <a:gd name="connsiteY39" fmla="*/ 1435535 h 5114806"/>
              <a:gd name="connsiteX40" fmla="*/ 426230 w 4014544"/>
              <a:gd name="connsiteY40" fmla="*/ 1143104 h 5114806"/>
              <a:gd name="connsiteX41" fmla="*/ 1022255 w 4014544"/>
              <a:gd name="connsiteY41" fmla="*/ 1313691 h 5114806"/>
              <a:gd name="connsiteX42" fmla="*/ 1160344 w 4014544"/>
              <a:gd name="connsiteY42" fmla="*/ 1160370 h 5114806"/>
              <a:gd name="connsiteX43" fmla="*/ 1313665 w 4014544"/>
              <a:gd name="connsiteY43" fmla="*/ 1022272 h 5114806"/>
              <a:gd name="connsiteX44" fmla="*/ 1143086 w 4014544"/>
              <a:gd name="connsiteY44" fmla="*/ 426239 h 5114806"/>
              <a:gd name="connsiteX45" fmla="*/ 1435509 w 4014544"/>
              <a:gd name="connsiteY45" fmla="*/ 258700 h 5114806"/>
              <a:gd name="connsiteX46" fmla="*/ 1867042 w 4014544"/>
              <a:gd name="connsiteY46" fmla="*/ 705474 h 5114806"/>
              <a:gd name="connsiteX47" fmla="*/ 2262016 w 4014544"/>
              <a:gd name="connsiteY47" fmla="*/ 602923 h 5114806"/>
              <a:gd name="connsiteX48" fmla="*/ 2412289 w 4014544"/>
              <a:gd name="connsiteY48" fmla="*/ 3841 h 5114806"/>
              <a:gd name="connsiteX49" fmla="*/ 2583378 w 4014544"/>
              <a:gd name="connsiteY49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2559522 w 4014544"/>
              <a:gd name="connsiteY7" fmla="*/ 882149 h 5114806"/>
              <a:gd name="connsiteX8" fmla="*/ 1905628 w 4014544"/>
              <a:gd name="connsiteY8" fmla="*/ 1014150 h 5114806"/>
              <a:gd name="connsiteX9" fmla="*/ 1371543 w 4014544"/>
              <a:gd name="connsiteY9" fmla="*/ 1373595 h 5114806"/>
              <a:gd name="connsiteX10" fmla="*/ 1012098 w 4014544"/>
              <a:gd name="connsiteY10" fmla="*/ 1907689 h 5114806"/>
              <a:gd name="connsiteX11" fmla="*/ 880105 w 4014544"/>
              <a:gd name="connsiteY11" fmla="*/ 2561601 h 5114806"/>
              <a:gd name="connsiteX12" fmla="*/ 1012098 w 4014544"/>
              <a:gd name="connsiteY12" fmla="*/ 3215513 h 5114806"/>
              <a:gd name="connsiteX13" fmla="*/ 1371543 w 4014544"/>
              <a:gd name="connsiteY13" fmla="*/ 3749606 h 5114806"/>
              <a:gd name="connsiteX14" fmla="*/ 1905628 w 4014544"/>
              <a:gd name="connsiteY14" fmla="*/ 4109052 h 5114806"/>
              <a:gd name="connsiteX15" fmla="*/ 2559522 w 4014544"/>
              <a:gd name="connsiteY15" fmla="*/ 4241053 h 5114806"/>
              <a:gd name="connsiteX16" fmla="*/ 3880516 w 4014544"/>
              <a:gd name="connsiteY16" fmla="*/ 4239018 h 5114806"/>
              <a:gd name="connsiteX17" fmla="*/ 4003373 w 4014544"/>
              <a:gd name="connsiteY17" fmla="*/ 4668534 h 5114806"/>
              <a:gd name="connsiteX18" fmla="*/ 3681501 w 4014544"/>
              <a:gd name="connsiteY18" fmla="*/ 4856379 h 5114806"/>
              <a:gd name="connsiteX19" fmla="*/ 3249967 w 4014544"/>
              <a:gd name="connsiteY19" fmla="*/ 4409606 h 5114806"/>
              <a:gd name="connsiteX20" fmla="*/ 2919981 w 4014544"/>
              <a:gd name="connsiteY20" fmla="*/ 4500995 h 5114806"/>
              <a:gd name="connsiteX21" fmla="*/ 2768686 w 4014544"/>
              <a:gd name="connsiteY21" fmla="*/ 5106164 h 5114806"/>
              <a:gd name="connsiteX22" fmla="*/ 2401127 w 4014544"/>
              <a:gd name="connsiteY22" fmla="*/ 5110225 h 5114806"/>
              <a:gd name="connsiteX23" fmla="*/ 2250846 w 4014544"/>
              <a:gd name="connsiteY23" fmla="*/ 4510131 h 5114806"/>
              <a:gd name="connsiteX24" fmla="*/ 1904606 w 4014544"/>
              <a:gd name="connsiteY24" fmla="*/ 4423824 h 5114806"/>
              <a:gd name="connsiteX25" fmla="*/ 1470033 w 4014544"/>
              <a:gd name="connsiteY25" fmla="*/ 4873637 h 5114806"/>
              <a:gd name="connsiteX26" fmla="*/ 1156283 w 4014544"/>
              <a:gd name="connsiteY26" fmla="*/ 4697976 h 5114806"/>
              <a:gd name="connsiteX27" fmla="*/ 1325848 w 4014544"/>
              <a:gd name="connsiteY27" fmla="*/ 4102955 h 5114806"/>
              <a:gd name="connsiteX28" fmla="*/ 1160344 w 4014544"/>
              <a:gd name="connsiteY28" fmla="*/ 3955731 h 5114806"/>
              <a:gd name="connsiteX29" fmla="*/ 1056779 w 4014544"/>
              <a:gd name="connsiteY29" fmla="*/ 3843013 h 5114806"/>
              <a:gd name="connsiteX30" fmla="*/ 455681 w 4014544"/>
              <a:gd name="connsiteY30" fmla="*/ 4014623 h 5114806"/>
              <a:gd name="connsiteX31" fmla="*/ 275958 w 4014544"/>
              <a:gd name="connsiteY31" fmla="*/ 3714069 h 5114806"/>
              <a:gd name="connsiteX32" fmla="*/ 719675 w 4014544"/>
              <a:gd name="connsiteY32" fmla="*/ 3284553 h 5114806"/>
              <a:gd name="connsiteX33" fmla="*/ 612049 w 4014544"/>
              <a:gd name="connsiteY33" fmla="*/ 2905815 h 5114806"/>
              <a:gd name="connsiteX34" fmla="*/ 7902 w 4014544"/>
              <a:gd name="connsiteY34" fmla="*/ 2754529 h 5114806"/>
              <a:gd name="connsiteX35" fmla="*/ 3841 w 4014544"/>
              <a:gd name="connsiteY35" fmla="*/ 2412341 h 5114806"/>
              <a:gd name="connsiteX36" fmla="*/ 602905 w 4014544"/>
              <a:gd name="connsiteY36" fmla="*/ 2262060 h 5114806"/>
              <a:gd name="connsiteX37" fmla="*/ 705456 w 4014544"/>
              <a:gd name="connsiteY37" fmla="*/ 1867077 h 5114806"/>
              <a:gd name="connsiteX38" fmla="*/ 258700 w 4014544"/>
              <a:gd name="connsiteY38" fmla="*/ 1435535 h 5114806"/>
              <a:gd name="connsiteX39" fmla="*/ 426230 w 4014544"/>
              <a:gd name="connsiteY39" fmla="*/ 1143104 h 5114806"/>
              <a:gd name="connsiteX40" fmla="*/ 1022255 w 4014544"/>
              <a:gd name="connsiteY40" fmla="*/ 1313691 h 5114806"/>
              <a:gd name="connsiteX41" fmla="*/ 1160344 w 4014544"/>
              <a:gd name="connsiteY41" fmla="*/ 1160370 h 5114806"/>
              <a:gd name="connsiteX42" fmla="*/ 1313665 w 4014544"/>
              <a:gd name="connsiteY42" fmla="*/ 1022272 h 5114806"/>
              <a:gd name="connsiteX43" fmla="*/ 1143086 w 4014544"/>
              <a:gd name="connsiteY43" fmla="*/ 426239 h 5114806"/>
              <a:gd name="connsiteX44" fmla="*/ 1435509 w 4014544"/>
              <a:gd name="connsiteY44" fmla="*/ 258700 h 5114806"/>
              <a:gd name="connsiteX45" fmla="*/ 1867042 w 4014544"/>
              <a:gd name="connsiteY45" fmla="*/ 705474 h 5114806"/>
              <a:gd name="connsiteX46" fmla="*/ 2262016 w 4014544"/>
              <a:gd name="connsiteY46" fmla="*/ 602923 h 5114806"/>
              <a:gd name="connsiteX47" fmla="*/ 2412289 w 4014544"/>
              <a:gd name="connsiteY47" fmla="*/ 3841 h 5114806"/>
              <a:gd name="connsiteX48" fmla="*/ 2583378 w 4014544"/>
              <a:gd name="connsiteY48" fmla="*/ 160 h 511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4014544" h="5114806">
                <a:moveTo>
                  <a:pt x="2583378" y="160"/>
                </a:moveTo>
                <a:cubicBezTo>
                  <a:pt x="2640493" y="795"/>
                  <a:pt x="2697607" y="3335"/>
                  <a:pt x="2754468" y="7902"/>
                </a:cubicBezTo>
                <a:lnTo>
                  <a:pt x="2905762" y="612058"/>
                </a:lnTo>
                <a:cubicBezTo>
                  <a:pt x="3034716" y="635412"/>
                  <a:pt x="3161634" y="670949"/>
                  <a:pt x="3284492" y="719692"/>
                </a:cubicBezTo>
                <a:lnTo>
                  <a:pt x="3713990" y="275967"/>
                </a:lnTo>
                <a:cubicBezTo>
                  <a:pt x="3817563" y="328762"/>
                  <a:pt x="3918080" y="388675"/>
                  <a:pt x="4014544" y="455689"/>
                </a:cubicBezTo>
                <a:lnTo>
                  <a:pt x="3892700" y="882149"/>
                </a:lnTo>
                <a:lnTo>
                  <a:pt x="2559522" y="882149"/>
                </a:lnTo>
                <a:cubicBezTo>
                  <a:pt x="2333092" y="882149"/>
                  <a:pt x="2112757" y="926830"/>
                  <a:pt x="1905628" y="1014150"/>
                </a:cubicBezTo>
                <a:cubicBezTo>
                  <a:pt x="1705599" y="1098431"/>
                  <a:pt x="1525877" y="1220275"/>
                  <a:pt x="1371543" y="1373595"/>
                </a:cubicBezTo>
                <a:cubicBezTo>
                  <a:pt x="1217209" y="1527938"/>
                  <a:pt x="1096378" y="1707661"/>
                  <a:pt x="1012098" y="1907689"/>
                </a:cubicBezTo>
                <a:cubicBezTo>
                  <a:pt x="924778" y="2114827"/>
                  <a:pt x="880105" y="2335170"/>
                  <a:pt x="880105" y="2561601"/>
                </a:cubicBezTo>
                <a:cubicBezTo>
                  <a:pt x="880105" y="2788031"/>
                  <a:pt x="924778" y="3008375"/>
                  <a:pt x="1012098" y="3215513"/>
                </a:cubicBezTo>
                <a:cubicBezTo>
                  <a:pt x="1096378" y="3415541"/>
                  <a:pt x="1218222" y="3595264"/>
                  <a:pt x="1371543" y="3749606"/>
                </a:cubicBezTo>
                <a:cubicBezTo>
                  <a:pt x="1525877" y="3903940"/>
                  <a:pt x="1705599" y="4024780"/>
                  <a:pt x="1905628" y="4109052"/>
                </a:cubicBezTo>
                <a:cubicBezTo>
                  <a:pt x="2112757" y="4196372"/>
                  <a:pt x="2333092" y="4241053"/>
                  <a:pt x="2559522" y="4241053"/>
                </a:cubicBezTo>
                <a:lnTo>
                  <a:pt x="3880516" y="4239018"/>
                </a:lnTo>
                <a:lnTo>
                  <a:pt x="4003373" y="4668534"/>
                </a:lnTo>
                <a:cubicBezTo>
                  <a:pt x="3899809" y="4739610"/>
                  <a:pt x="3792174" y="4802562"/>
                  <a:pt x="3681501" y="4856379"/>
                </a:cubicBezTo>
                <a:lnTo>
                  <a:pt x="3249967" y="4409606"/>
                </a:lnTo>
                <a:cubicBezTo>
                  <a:pt x="3142341" y="4449204"/>
                  <a:pt x="3031668" y="4480681"/>
                  <a:pt x="2919981" y="4500995"/>
                </a:cubicBezTo>
                <a:lnTo>
                  <a:pt x="2768686" y="5106164"/>
                </a:lnTo>
                <a:cubicBezTo>
                  <a:pt x="2646842" y="5116321"/>
                  <a:pt x="2523985" y="5117326"/>
                  <a:pt x="2401127" y="5110225"/>
                </a:cubicBezTo>
                <a:lnTo>
                  <a:pt x="2250846" y="4510131"/>
                </a:lnTo>
                <a:cubicBezTo>
                  <a:pt x="2133063" y="4491851"/>
                  <a:pt x="2017315" y="4463423"/>
                  <a:pt x="1904606" y="4423824"/>
                </a:cubicBezTo>
                <a:lnTo>
                  <a:pt x="1470033" y="4873637"/>
                </a:lnTo>
                <a:cubicBezTo>
                  <a:pt x="1362399" y="4822868"/>
                  <a:pt x="1257821" y="4763977"/>
                  <a:pt x="1156283" y="4697976"/>
                </a:cubicBezTo>
                <a:lnTo>
                  <a:pt x="1325848" y="4102955"/>
                </a:lnTo>
                <a:cubicBezTo>
                  <a:pt x="1268992" y="4057269"/>
                  <a:pt x="1213139" y="4008526"/>
                  <a:pt x="1160344" y="3955731"/>
                </a:cubicBezTo>
                <a:cubicBezTo>
                  <a:pt x="1123793" y="3919172"/>
                  <a:pt x="1090282" y="3881608"/>
                  <a:pt x="1056779" y="3843013"/>
                </a:cubicBezTo>
                <a:lnTo>
                  <a:pt x="455681" y="4014623"/>
                </a:lnTo>
                <a:cubicBezTo>
                  <a:pt x="388667" y="3918159"/>
                  <a:pt x="328762" y="3817633"/>
                  <a:pt x="275958" y="3714069"/>
                </a:cubicBezTo>
                <a:lnTo>
                  <a:pt x="719675" y="3284553"/>
                </a:lnTo>
                <a:cubicBezTo>
                  <a:pt x="670941" y="3161695"/>
                  <a:pt x="635394" y="3034777"/>
                  <a:pt x="612049" y="2905815"/>
                </a:cubicBezTo>
                <a:lnTo>
                  <a:pt x="7902" y="2754529"/>
                </a:lnTo>
                <a:cubicBezTo>
                  <a:pt x="-1233" y="2640798"/>
                  <a:pt x="-2255" y="2526063"/>
                  <a:pt x="3841" y="2412341"/>
                </a:cubicBezTo>
                <a:lnTo>
                  <a:pt x="602905" y="2262060"/>
                </a:lnTo>
                <a:cubicBezTo>
                  <a:pt x="623211" y="2128032"/>
                  <a:pt x="657735" y="1995009"/>
                  <a:pt x="705456" y="1867077"/>
                </a:cubicBezTo>
                <a:lnTo>
                  <a:pt x="258700" y="1435535"/>
                </a:lnTo>
                <a:cubicBezTo>
                  <a:pt x="308447" y="1335010"/>
                  <a:pt x="363278" y="1237533"/>
                  <a:pt x="426230" y="1143104"/>
                </a:cubicBezTo>
                <a:lnTo>
                  <a:pt x="1022255" y="1313691"/>
                </a:lnTo>
                <a:cubicBezTo>
                  <a:pt x="1064902" y="1260887"/>
                  <a:pt x="1111610" y="1209104"/>
                  <a:pt x="1160344" y="1160370"/>
                </a:cubicBezTo>
                <a:cubicBezTo>
                  <a:pt x="1209078" y="1111627"/>
                  <a:pt x="1260869" y="1064919"/>
                  <a:pt x="1313665" y="1022272"/>
                </a:cubicBezTo>
                <a:lnTo>
                  <a:pt x="1143086" y="426239"/>
                </a:lnTo>
                <a:cubicBezTo>
                  <a:pt x="1237515" y="363286"/>
                  <a:pt x="1334984" y="307443"/>
                  <a:pt x="1435509" y="258700"/>
                </a:cubicBezTo>
                <a:lnTo>
                  <a:pt x="1867042" y="705474"/>
                </a:lnTo>
                <a:cubicBezTo>
                  <a:pt x="1995996" y="657753"/>
                  <a:pt x="2127989" y="623228"/>
                  <a:pt x="2262016" y="602923"/>
                </a:cubicBezTo>
                <a:lnTo>
                  <a:pt x="2412289" y="3841"/>
                </a:lnTo>
                <a:cubicBezTo>
                  <a:pt x="2469150" y="793"/>
                  <a:pt x="2526264" y="-476"/>
                  <a:pt x="2583378" y="160"/>
                </a:cubicBezTo>
                <a:close/>
              </a:path>
            </a:pathLst>
          </a:custGeom>
          <a:solidFill>
            <a:schemeClr val="tx2"/>
          </a:solidFill>
          <a:ln w="1152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35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CABC8F52-91EB-5DBB-D9A1-F881A35F1F90}"/>
              </a:ext>
            </a:extLst>
          </p:cNvPr>
          <p:cNvSpPr/>
          <p:nvPr/>
        </p:nvSpPr>
        <p:spPr>
          <a:xfrm>
            <a:off x="1192544" y="2075318"/>
            <a:ext cx="2707365" cy="2707365"/>
          </a:xfrm>
          <a:prstGeom prst="ellipse">
            <a:avLst/>
          </a:prstGeom>
          <a:noFill/>
          <a:ln w="19050"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E6BD7973-CD6D-F126-5256-37CABF52CF64}"/>
              </a:ext>
            </a:extLst>
          </p:cNvPr>
          <p:cNvGrpSpPr/>
          <p:nvPr/>
        </p:nvGrpSpPr>
        <p:grpSpPr>
          <a:xfrm>
            <a:off x="1709854" y="4242328"/>
            <a:ext cx="3555919" cy="354875"/>
            <a:chOff x="2279805" y="4548569"/>
            <a:chExt cx="4741225" cy="473167"/>
          </a:xfrm>
        </p:grpSpPr>
        <p:sp>
          <p:nvSpPr>
            <p:cNvPr id="8" name="Freeform 36">
              <a:extLst>
                <a:ext uri="{FF2B5EF4-FFF2-40B4-BE49-F238E27FC236}">
                  <a16:creationId xmlns:a16="http://schemas.microsoft.com/office/drawing/2014/main" id="{4CF28A88-7791-BD53-4EB2-ADD107DCE8E0}"/>
                </a:ext>
              </a:extLst>
            </p:cNvPr>
            <p:cNvSpPr/>
            <p:nvPr/>
          </p:nvSpPr>
          <p:spPr>
            <a:xfrm>
              <a:off x="2279805" y="4548569"/>
              <a:ext cx="4738719" cy="473167"/>
            </a:xfrm>
            <a:custGeom>
              <a:avLst/>
              <a:gdLst>
                <a:gd name="connsiteX0" fmla="*/ 511055 w 537910"/>
                <a:gd name="connsiteY0" fmla="*/ 0 h 53711"/>
                <a:gd name="connsiteX1" fmla="*/ 0 w 537910"/>
                <a:gd name="connsiteY1" fmla="*/ 0 h 53711"/>
                <a:gd name="connsiteX2" fmla="*/ 126899 w 537910"/>
                <a:gd name="connsiteY2" fmla="*/ 53712 h 53711"/>
                <a:gd name="connsiteX3" fmla="*/ 511055 w 537910"/>
                <a:gd name="connsiteY3" fmla="*/ 53712 h 53711"/>
                <a:gd name="connsiteX4" fmla="*/ 537910 w 537910"/>
                <a:gd name="connsiteY4" fmla="*/ 26856 h 53711"/>
                <a:gd name="connsiteX5" fmla="*/ 537910 w 537910"/>
                <a:gd name="connsiteY5" fmla="*/ 26856 h 53711"/>
                <a:gd name="connsiteX6" fmla="*/ 511055 w 537910"/>
                <a:gd name="connsiteY6" fmla="*/ 0 h 53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37910" h="53711">
                  <a:moveTo>
                    <a:pt x="511055" y="0"/>
                  </a:moveTo>
                  <a:lnTo>
                    <a:pt x="0" y="0"/>
                  </a:lnTo>
                  <a:cubicBezTo>
                    <a:pt x="32157" y="33080"/>
                    <a:pt x="77108" y="53712"/>
                    <a:pt x="126899" y="53712"/>
                  </a:cubicBezTo>
                  <a:lnTo>
                    <a:pt x="511055" y="53712"/>
                  </a:lnTo>
                  <a:cubicBezTo>
                    <a:pt x="525923" y="53712"/>
                    <a:pt x="537910" y="41725"/>
                    <a:pt x="537910" y="26856"/>
                  </a:cubicBezTo>
                  <a:lnTo>
                    <a:pt x="537910" y="26856"/>
                  </a:lnTo>
                  <a:cubicBezTo>
                    <a:pt x="537910" y="11987"/>
                    <a:pt x="525923" y="0"/>
                    <a:pt x="511055" y="0"/>
                  </a:cubicBezTo>
                  <a:close/>
                </a:path>
              </a:pathLst>
            </a:custGeom>
            <a:solidFill>
              <a:srgbClr val="F595A6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F32FCE62-FD68-0949-A82A-3B9BD26F5B23}"/>
                </a:ext>
              </a:extLst>
            </p:cNvPr>
            <p:cNvSpPr txBox="1"/>
            <p:nvPr/>
          </p:nvSpPr>
          <p:spPr>
            <a:xfrm>
              <a:off x="2651761" y="4585097"/>
              <a:ext cx="3435636" cy="40011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135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36D7E7A-F1C0-15CC-CB46-0C2F2E978F21}"/>
                </a:ext>
              </a:extLst>
            </p:cNvPr>
            <p:cNvSpPr txBox="1"/>
            <p:nvPr/>
          </p:nvSpPr>
          <p:spPr>
            <a:xfrm>
              <a:off x="6333234" y="4585097"/>
              <a:ext cx="687796" cy="40011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350" b="1" noProof="1">
                  <a:solidFill>
                    <a:schemeClr val="bg1"/>
                  </a:solidFill>
                </a:rPr>
                <a:t>06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F029CD39-C2B9-30A2-8380-8C46A8F215EF}"/>
              </a:ext>
            </a:extLst>
          </p:cNvPr>
          <p:cNvGrpSpPr/>
          <p:nvPr/>
        </p:nvGrpSpPr>
        <p:grpSpPr>
          <a:xfrm>
            <a:off x="1457025" y="3846021"/>
            <a:ext cx="3808748" cy="354875"/>
            <a:chOff x="1942700" y="4019549"/>
            <a:chExt cx="5078330" cy="473167"/>
          </a:xfrm>
        </p:grpSpPr>
        <p:sp>
          <p:nvSpPr>
            <p:cNvPr id="7" name="Freeform 35">
              <a:extLst>
                <a:ext uri="{FF2B5EF4-FFF2-40B4-BE49-F238E27FC236}">
                  <a16:creationId xmlns:a16="http://schemas.microsoft.com/office/drawing/2014/main" id="{4B34450D-6472-0E90-C079-6529097078DD}"/>
                </a:ext>
              </a:extLst>
            </p:cNvPr>
            <p:cNvSpPr/>
            <p:nvPr/>
          </p:nvSpPr>
          <p:spPr>
            <a:xfrm>
              <a:off x="1942700" y="4019549"/>
              <a:ext cx="5075815" cy="473167"/>
            </a:xfrm>
            <a:custGeom>
              <a:avLst/>
              <a:gdLst>
                <a:gd name="connsiteX0" fmla="*/ 549321 w 576175"/>
                <a:gd name="connsiteY0" fmla="*/ 0 h 53711"/>
                <a:gd name="connsiteX1" fmla="*/ 0 w 576175"/>
                <a:gd name="connsiteY1" fmla="*/ 0 h 53711"/>
                <a:gd name="connsiteX2" fmla="*/ 32503 w 576175"/>
                <a:gd name="connsiteY2" fmla="*/ 53712 h 53711"/>
                <a:gd name="connsiteX3" fmla="*/ 549321 w 576175"/>
                <a:gd name="connsiteY3" fmla="*/ 53712 h 53711"/>
                <a:gd name="connsiteX4" fmla="*/ 576176 w 576175"/>
                <a:gd name="connsiteY4" fmla="*/ 26856 h 53711"/>
                <a:gd name="connsiteX5" fmla="*/ 576176 w 576175"/>
                <a:gd name="connsiteY5" fmla="*/ 26856 h 53711"/>
                <a:gd name="connsiteX6" fmla="*/ 549321 w 576175"/>
                <a:gd name="connsiteY6" fmla="*/ 0 h 53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6175" h="53711">
                  <a:moveTo>
                    <a:pt x="549321" y="0"/>
                  </a:moveTo>
                  <a:lnTo>
                    <a:pt x="0" y="0"/>
                  </a:lnTo>
                  <a:cubicBezTo>
                    <a:pt x="7607" y="19825"/>
                    <a:pt x="18672" y="38036"/>
                    <a:pt x="32503" y="53712"/>
                  </a:cubicBezTo>
                  <a:lnTo>
                    <a:pt x="549321" y="53712"/>
                  </a:lnTo>
                  <a:cubicBezTo>
                    <a:pt x="564189" y="53712"/>
                    <a:pt x="576176" y="41725"/>
                    <a:pt x="576176" y="26856"/>
                  </a:cubicBezTo>
                  <a:lnTo>
                    <a:pt x="576176" y="26856"/>
                  </a:lnTo>
                  <a:cubicBezTo>
                    <a:pt x="576176" y="11988"/>
                    <a:pt x="564189" y="0"/>
                    <a:pt x="549321" y="0"/>
                  </a:cubicBezTo>
                  <a:close/>
                </a:path>
              </a:pathLst>
            </a:custGeom>
            <a:solidFill>
              <a:srgbClr val="805AAB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687874B-7C59-2EF3-A9B7-5816507CCBED}"/>
                </a:ext>
              </a:extLst>
            </p:cNvPr>
            <p:cNvSpPr txBox="1"/>
            <p:nvPr/>
          </p:nvSpPr>
          <p:spPr>
            <a:xfrm>
              <a:off x="2651761" y="4056077"/>
              <a:ext cx="3435636" cy="40011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135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29AE5605-A7ED-645E-848C-93B1AB81F6DF}"/>
                </a:ext>
              </a:extLst>
            </p:cNvPr>
            <p:cNvSpPr txBox="1"/>
            <p:nvPr/>
          </p:nvSpPr>
          <p:spPr>
            <a:xfrm>
              <a:off x="6333234" y="4056077"/>
              <a:ext cx="687796" cy="40011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350" b="1" noProof="1">
                  <a:solidFill>
                    <a:schemeClr val="bg1"/>
                  </a:solidFill>
                </a:rPr>
                <a:t>05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3E3C201F-6EA7-30EE-F13E-AD410B6D1331}"/>
              </a:ext>
            </a:extLst>
          </p:cNvPr>
          <p:cNvGrpSpPr/>
          <p:nvPr/>
        </p:nvGrpSpPr>
        <p:grpSpPr>
          <a:xfrm>
            <a:off x="1380112" y="3449714"/>
            <a:ext cx="3885661" cy="354875"/>
            <a:chOff x="1840149" y="3491543"/>
            <a:chExt cx="5180881" cy="473167"/>
          </a:xfrm>
        </p:grpSpPr>
        <p:sp>
          <p:nvSpPr>
            <p:cNvPr id="4" name="Freeform 32">
              <a:extLst>
                <a:ext uri="{FF2B5EF4-FFF2-40B4-BE49-F238E27FC236}">
                  <a16:creationId xmlns:a16="http://schemas.microsoft.com/office/drawing/2014/main" id="{01B580C4-FEBF-6C81-ECD9-C9D5C19429C3}"/>
                </a:ext>
              </a:extLst>
            </p:cNvPr>
            <p:cNvSpPr/>
            <p:nvPr/>
          </p:nvSpPr>
          <p:spPr>
            <a:xfrm>
              <a:off x="1840149" y="3491543"/>
              <a:ext cx="5178366" cy="473167"/>
            </a:xfrm>
            <a:custGeom>
              <a:avLst/>
              <a:gdLst>
                <a:gd name="connsiteX0" fmla="*/ 560962 w 587816"/>
                <a:gd name="connsiteY0" fmla="*/ 0 h 53711"/>
                <a:gd name="connsiteX1" fmla="*/ 0 w 587816"/>
                <a:gd name="connsiteY1" fmla="*/ 0 h 53711"/>
                <a:gd name="connsiteX2" fmla="*/ 9336 w 587816"/>
                <a:gd name="connsiteY2" fmla="*/ 53712 h 53711"/>
                <a:gd name="connsiteX3" fmla="*/ 560962 w 587816"/>
                <a:gd name="connsiteY3" fmla="*/ 53712 h 53711"/>
                <a:gd name="connsiteX4" fmla="*/ 587817 w 587816"/>
                <a:gd name="connsiteY4" fmla="*/ 26856 h 53711"/>
                <a:gd name="connsiteX5" fmla="*/ 587817 w 587816"/>
                <a:gd name="connsiteY5" fmla="*/ 26856 h 53711"/>
                <a:gd name="connsiteX6" fmla="*/ 560962 w 587816"/>
                <a:gd name="connsiteY6" fmla="*/ 0 h 53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87816" h="53711">
                  <a:moveTo>
                    <a:pt x="560962" y="0"/>
                  </a:moveTo>
                  <a:lnTo>
                    <a:pt x="0" y="0"/>
                  </a:lnTo>
                  <a:cubicBezTo>
                    <a:pt x="346" y="18788"/>
                    <a:pt x="3573" y="36769"/>
                    <a:pt x="9336" y="53712"/>
                  </a:cubicBezTo>
                  <a:lnTo>
                    <a:pt x="560962" y="53712"/>
                  </a:lnTo>
                  <a:cubicBezTo>
                    <a:pt x="575830" y="53712"/>
                    <a:pt x="587817" y="41725"/>
                    <a:pt x="587817" y="26856"/>
                  </a:cubicBezTo>
                  <a:lnTo>
                    <a:pt x="587817" y="26856"/>
                  </a:lnTo>
                  <a:cubicBezTo>
                    <a:pt x="587817" y="11988"/>
                    <a:pt x="575830" y="0"/>
                    <a:pt x="560962" y="0"/>
                  </a:cubicBezTo>
                  <a:close/>
                </a:path>
              </a:pathLst>
            </a:custGeom>
            <a:solidFill>
              <a:schemeClr val="accent5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E372B411-29A4-BDA2-1737-3C27E7EC0F53}"/>
                </a:ext>
              </a:extLst>
            </p:cNvPr>
            <p:cNvSpPr txBox="1"/>
            <p:nvPr/>
          </p:nvSpPr>
          <p:spPr>
            <a:xfrm>
              <a:off x="2651761" y="3528071"/>
              <a:ext cx="3435636" cy="40011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135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DDDA451B-F7CC-2C1B-97C5-A70490C9FD21}"/>
                </a:ext>
              </a:extLst>
            </p:cNvPr>
            <p:cNvSpPr txBox="1"/>
            <p:nvPr/>
          </p:nvSpPr>
          <p:spPr>
            <a:xfrm>
              <a:off x="6333234" y="3528071"/>
              <a:ext cx="687796" cy="40011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350" b="1" noProof="1">
                  <a:solidFill>
                    <a:schemeClr val="bg1"/>
                  </a:solidFill>
                </a:rPr>
                <a:t>04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36C7A39E-CD47-CD05-1F1D-BC2732122100}"/>
              </a:ext>
            </a:extLst>
          </p:cNvPr>
          <p:cNvGrpSpPr/>
          <p:nvPr/>
        </p:nvGrpSpPr>
        <p:grpSpPr>
          <a:xfrm>
            <a:off x="1380112" y="3053406"/>
            <a:ext cx="3885661" cy="354875"/>
            <a:chOff x="1840149" y="2963546"/>
            <a:chExt cx="5180881" cy="473167"/>
          </a:xfrm>
        </p:grpSpPr>
        <p:sp>
          <p:nvSpPr>
            <p:cNvPr id="3" name="Freeform 31">
              <a:extLst>
                <a:ext uri="{FF2B5EF4-FFF2-40B4-BE49-F238E27FC236}">
                  <a16:creationId xmlns:a16="http://schemas.microsoft.com/office/drawing/2014/main" id="{3A72A1DE-656E-389A-B4E0-084489CA48CC}"/>
                </a:ext>
              </a:extLst>
            </p:cNvPr>
            <p:cNvSpPr/>
            <p:nvPr/>
          </p:nvSpPr>
          <p:spPr>
            <a:xfrm>
              <a:off x="1840149" y="2963546"/>
              <a:ext cx="5178366" cy="473167"/>
            </a:xfrm>
            <a:custGeom>
              <a:avLst/>
              <a:gdLst>
                <a:gd name="connsiteX0" fmla="*/ 560962 w 587816"/>
                <a:gd name="connsiteY0" fmla="*/ 0 h 53711"/>
                <a:gd name="connsiteX1" fmla="*/ 9336 w 587816"/>
                <a:gd name="connsiteY1" fmla="*/ 0 h 53711"/>
                <a:gd name="connsiteX2" fmla="*/ 0 w 587816"/>
                <a:gd name="connsiteY2" fmla="*/ 53712 h 53711"/>
                <a:gd name="connsiteX3" fmla="*/ 560962 w 587816"/>
                <a:gd name="connsiteY3" fmla="*/ 53712 h 53711"/>
                <a:gd name="connsiteX4" fmla="*/ 587817 w 587816"/>
                <a:gd name="connsiteY4" fmla="*/ 26856 h 53711"/>
                <a:gd name="connsiteX5" fmla="*/ 587817 w 587816"/>
                <a:gd name="connsiteY5" fmla="*/ 26856 h 53711"/>
                <a:gd name="connsiteX6" fmla="*/ 560962 w 587816"/>
                <a:gd name="connsiteY6" fmla="*/ 0 h 53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87816" h="53711">
                  <a:moveTo>
                    <a:pt x="560962" y="0"/>
                  </a:moveTo>
                  <a:lnTo>
                    <a:pt x="9336" y="0"/>
                  </a:lnTo>
                  <a:cubicBezTo>
                    <a:pt x="3573" y="16944"/>
                    <a:pt x="346" y="34924"/>
                    <a:pt x="0" y="53712"/>
                  </a:cubicBezTo>
                  <a:lnTo>
                    <a:pt x="560962" y="53712"/>
                  </a:lnTo>
                  <a:cubicBezTo>
                    <a:pt x="575830" y="53712"/>
                    <a:pt x="587817" y="41725"/>
                    <a:pt x="587817" y="26856"/>
                  </a:cubicBezTo>
                  <a:lnTo>
                    <a:pt x="587817" y="26856"/>
                  </a:lnTo>
                  <a:cubicBezTo>
                    <a:pt x="587817" y="11988"/>
                    <a:pt x="575830" y="0"/>
                    <a:pt x="560962" y="0"/>
                  </a:cubicBezTo>
                  <a:close/>
                </a:path>
              </a:pathLst>
            </a:custGeom>
            <a:solidFill>
              <a:schemeClr val="accent1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D14A2747-86EB-F1CC-460E-969C6BEB3F89}"/>
                </a:ext>
              </a:extLst>
            </p:cNvPr>
            <p:cNvSpPr txBox="1"/>
            <p:nvPr/>
          </p:nvSpPr>
          <p:spPr>
            <a:xfrm>
              <a:off x="2651761" y="3000074"/>
              <a:ext cx="3435636" cy="40011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135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5695AB4D-FCAB-DDBD-796B-067D24FBAD79}"/>
                </a:ext>
              </a:extLst>
            </p:cNvPr>
            <p:cNvSpPr txBox="1"/>
            <p:nvPr/>
          </p:nvSpPr>
          <p:spPr>
            <a:xfrm>
              <a:off x="6333234" y="3000074"/>
              <a:ext cx="687796" cy="40011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350" b="1" noProof="1">
                  <a:solidFill>
                    <a:schemeClr val="bg1"/>
                  </a:solidFill>
                </a:rPr>
                <a:t>03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415249EF-AAD4-4DC8-664C-6E68855DC68D}"/>
              </a:ext>
            </a:extLst>
          </p:cNvPr>
          <p:cNvGrpSpPr/>
          <p:nvPr/>
        </p:nvGrpSpPr>
        <p:grpSpPr>
          <a:xfrm>
            <a:off x="1457025" y="2657099"/>
            <a:ext cx="3808748" cy="354875"/>
            <a:chOff x="1942700" y="2435539"/>
            <a:chExt cx="5078330" cy="473167"/>
          </a:xfrm>
        </p:grpSpPr>
        <p:sp>
          <p:nvSpPr>
            <p:cNvPr id="6" name="Freeform 34">
              <a:extLst>
                <a:ext uri="{FF2B5EF4-FFF2-40B4-BE49-F238E27FC236}">
                  <a16:creationId xmlns:a16="http://schemas.microsoft.com/office/drawing/2014/main" id="{6B8514B5-8F54-0110-EC83-DF48AC2C7298}"/>
                </a:ext>
              </a:extLst>
            </p:cNvPr>
            <p:cNvSpPr/>
            <p:nvPr/>
          </p:nvSpPr>
          <p:spPr>
            <a:xfrm>
              <a:off x="1942700" y="2435539"/>
              <a:ext cx="5075815" cy="473167"/>
            </a:xfrm>
            <a:custGeom>
              <a:avLst/>
              <a:gdLst>
                <a:gd name="connsiteX0" fmla="*/ 549321 w 576175"/>
                <a:gd name="connsiteY0" fmla="*/ 0 h 53711"/>
                <a:gd name="connsiteX1" fmla="*/ 32503 w 576175"/>
                <a:gd name="connsiteY1" fmla="*/ 0 h 53711"/>
                <a:gd name="connsiteX2" fmla="*/ 0 w 576175"/>
                <a:gd name="connsiteY2" fmla="*/ 53712 h 53711"/>
                <a:gd name="connsiteX3" fmla="*/ 549321 w 576175"/>
                <a:gd name="connsiteY3" fmla="*/ 53712 h 53711"/>
                <a:gd name="connsiteX4" fmla="*/ 576176 w 576175"/>
                <a:gd name="connsiteY4" fmla="*/ 26856 h 53711"/>
                <a:gd name="connsiteX5" fmla="*/ 576176 w 576175"/>
                <a:gd name="connsiteY5" fmla="*/ 26856 h 53711"/>
                <a:gd name="connsiteX6" fmla="*/ 549321 w 576175"/>
                <a:gd name="connsiteY6" fmla="*/ 0 h 53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6175" h="53711">
                  <a:moveTo>
                    <a:pt x="549321" y="0"/>
                  </a:moveTo>
                  <a:lnTo>
                    <a:pt x="32503" y="0"/>
                  </a:lnTo>
                  <a:cubicBezTo>
                    <a:pt x="18672" y="15676"/>
                    <a:pt x="7607" y="33887"/>
                    <a:pt x="0" y="53712"/>
                  </a:cubicBezTo>
                  <a:lnTo>
                    <a:pt x="549321" y="53712"/>
                  </a:lnTo>
                  <a:cubicBezTo>
                    <a:pt x="564189" y="53712"/>
                    <a:pt x="576176" y="41725"/>
                    <a:pt x="576176" y="26856"/>
                  </a:cubicBezTo>
                  <a:lnTo>
                    <a:pt x="576176" y="26856"/>
                  </a:lnTo>
                  <a:cubicBezTo>
                    <a:pt x="576176" y="11988"/>
                    <a:pt x="564189" y="0"/>
                    <a:pt x="549321" y="0"/>
                  </a:cubicBezTo>
                  <a:close/>
                </a:path>
              </a:pathLst>
            </a:custGeom>
            <a:solidFill>
              <a:schemeClr val="accent4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164D7416-8BB9-3FFB-0A02-5A464C1AFAF6}"/>
                </a:ext>
              </a:extLst>
            </p:cNvPr>
            <p:cNvSpPr txBox="1"/>
            <p:nvPr/>
          </p:nvSpPr>
          <p:spPr>
            <a:xfrm>
              <a:off x="2651761" y="2472067"/>
              <a:ext cx="3435636" cy="40011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135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321B64E8-76E5-118F-5D18-ED6A42F322B3}"/>
                </a:ext>
              </a:extLst>
            </p:cNvPr>
            <p:cNvSpPr txBox="1"/>
            <p:nvPr/>
          </p:nvSpPr>
          <p:spPr>
            <a:xfrm>
              <a:off x="6333234" y="2472067"/>
              <a:ext cx="687796" cy="40011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350" b="1" noProof="1">
                  <a:solidFill>
                    <a:schemeClr val="bg1"/>
                  </a:solidFill>
                </a:rPr>
                <a:t>02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CB1715CE-9306-3CC5-EE7E-69F7FF831CE1}"/>
              </a:ext>
            </a:extLst>
          </p:cNvPr>
          <p:cNvGrpSpPr/>
          <p:nvPr/>
        </p:nvGrpSpPr>
        <p:grpSpPr>
          <a:xfrm>
            <a:off x="1709854" y="2260798"/>
            <a:ext cx="3555919" cy="354868"/>
            <a:chOff x="2279805" y="1906529"/>
            <a:chExt cx="4741225" cy="473158"/>
          </a:xfrm>
        </p:grpSpPr>
        <p:sp>
          <p:nvSpPr>
            <p:cNvPr id="5" name="Freeform 33">
              <a:extLst>
                <a:ext uri="{FF2B5EF4-FFF2-40B4-BE49-F238E27FC236}">
                  <a16:creationId xmlns:a16="http://schemas.microsoft.com/office/drawing/2014/main" id="{D51F33FD-CA35-D9B9-0823-DA40DA79991D}"/>
                </a:ext>
              </a:extLst>
            </p:cNvPr>
            <p:cNvSpPr/>
            <p:nvPr/>
          </p:nvSpPr>
          <p:spPr>
            <a:xfrm>
              <a:off x="2279805" y="1906529"/>
              <a:ext cx="4738719" cy="473158"/>
            </a:xfrm>
            <a:custGeom>
              <a:avLst/>
              <a:gdLst>
                <a:gd name="connsiteX0" fmla="*/ 511055 w 537910"/>
                <a:gd name="connsiteY0" fmla="*/ 0 h 53710"/>
                <a:gd name="connsiteX1" fmla="*/ 126899 w 537910"/>
                <a:gd name="connsiteY1" fmla="*/ 0 h 53710"/>
                <a:gd name="connsiteX2" fmla="*/ 0 w 537910"/>
                <a:gd name="connsiteY2" fmla="*/ 53711 h 53710"/>
                <a:gd name="connsiteX3" fmla="*/ 511055 w 537910"/>
                <a:gd name="connsiteY3" fmla="*/ 53711 h 53710"/>
                <a:gd name="connsiteX4" fmla="*/ 537910 w 537910"/>
                <a:gd name="connsiteY4" fmla="*/ 26855 h 53710"/>
                <a:gd name="connsiteX5" fmla="*/ 537910 w 537910"/>
                <a:gd name="connsiteY5" fmla="*/ 26855 h 53710"/>
                <a:gd name="connsiteX6" fmla="*/ 511055 w 537910"/>
                <a:gd name="connsiteY6" fmla="*/ 0 h 537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37910" h="53710">
                  <a:moveTo>
                    <a:pt x="511055" y="0"/>
                  </a:moveTo>
                  <a:lnTo>
                    <a:pt x="126899" y="0"/>
                  </a:lnTo>
                  <a:cubicBezTo>
                    <a:pt x="77108" y="0"/>
                    <a:pt x="32157" y="20632"/>
                    <a:pt x="0" y="53711"/>
                  </a:cubicBezTo>
                  <a:lnTo>
                    <a:pt x="511055" y="53711"/>
                  </a:lnTo>
                  <a:cubicBezTo>
                    <a:pt x="525923" y="53711"/>
                    <a:pt x="537910" y="41724"/>
                    <a:pt x="537910" y="26855"/>
                  </a:cubicBezTo>
                  <a:lnTo>
                    <a:pt x="537910" y="26855"/>
                  </a:lnTo>
                  <a:cubicBezTo>
                    <a:pt x="537910" y="11987"/>
                    <a:pt x="525923" y="0"/>
                    <a:pt x="511055" y="0"/>
                  </a:cubicBezTo>
                  <a:close/>
                </a:path>
              </a:pathLst>
            </a:custGeom>
            <a:solidFill>
              <a:schemeClr val="accent2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19DF8875-C2A2-EE4D-4C3F-158C92724871}"/>
                </a:ext>
              </a:extLst>
            </p:cNvPr>
            <p:cNvSpPr txBox="1"/>
            <p:nvPr/>
          </p:nvSpPr>
          <p:spPr>
            <a:xfrm>
              <a:off x="2651761" y="1943053"/>
              <a:ext cx="3435636" cy="40011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135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49AB0624-6D38-895F-2672-4BEF3C40C61C}"/>
                </a:ext>
              </a:extLst>
            </p:cNvPr>
            <p:cNvSpPr txBox="1"/>
            <p:nvPr/>
          </p:nvSpPr>
          <p:spPr>
            <a:xfrm>
              <a:off x="6333234" y="1943053"/>
              <a:ext cx="687796" cy="40011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350" b="1" noProof="1">
                  <a:solidFill>
                    <a:schemeClr val="bg1"/>
                  </a:solidFill>
                </a:rPr>
                <a:t>01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3DAB232D-EEE9-4CE5-B1CC-B9A0CF8BA929}"/>
              </a:ext>
            </a:extLst>
          </p:cNvPr>
          <p:cNvGrpSpPr/>
          <p:nvPr/>
        </p:nvGrpSpPr>
        <p:grpSpPr>
          <a:xfrm>
            <a:off x="5646258" y="1740050"/>
            <a:ext cx="3080547" cy="2701007"/>
            <a:chOff x="6096000" y="1367060"/>
            <a:chExt cx="5086350" cy="3601342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3B5234AA-BF63-1E21-7E62-86DFDD69185E}"/>
                </a:ext>
              </a:extLst>
            </p:cNvPr>
            <p:cNvSpPr txBox="1"/>
            <p:nvPr/>
          </p:nvSpPr>
          <p:spPr>
            <a:xfrm>
              <a:off x="6096000" y="1367060"/>
              <a:ext cx="5086350" cy="677108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700" b="1" noProof="1"/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6BDAA8FC-73EF-5299-93D7-3BF2931C9E52}"/>
                </a:ext>
              </a:extLst>
            </p:cNvPr>
            <p:cNvSpPr txBox="1"/>
            <p:nvPr/>
          </p:nvSpPr>
          <p:spPr>
            <a:xfrm>
              <a:off x="6096000" y="2198413"/>
              <a:ext cx="5086350" cy="276998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900"/>
                </a:spcAft>
              </a:pPr>
              <a:r>
                <a:rPr lang="en-US" sz="13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consectetur adipiscing elit, sed do eiusmod tempor incididunt ut labore et dolore magna aliqua. Ac odio tempor orci dapibus ultrices in iaculis nunc. </a:t>
              </a:r>
            </a:p>
            <a:p>
              <a:pPr algn="just">
                <a:spcAft>
                  <a:spcPts val="900"/>
                </a:spcAft>
              </a:pPr>
              <a:r>
                <a:rPr lang="en-US" sz="13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Elementum nisi quis eleifend quam adipiscing. Ultricies integer quis auctor elit. Sit amet volutpat consequat mauris nunc. Nulla at volutpat diam ut venenatis tellus in.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765763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8D4FC8-738A-7B69-22FF-9CF462240B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165CC3D1-F74A-26C3-823D-5E348FBDEABE}"/>
              </a:ext>
            </a:extLst>
          </p:cNvPr>
          <p:cNvSpPr/>
          <p:nvPr/>
        </p:nvSpPr>
        <p:spPr>
          <a:xfrm>
            <a:off x="628649" y="1510948"/>
            <a:ext cx="3010908" cy="3836105"/>
          </a:xfrm>
          <a:custGeom>
            <a:avLst/>
            <a:gdLst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040982 w 4014544"/>
              <a:gd name="connsiteY12" fmla="*/ 794816 h 5114806"/>
              <a:gd name="connsiteX13" fmla="*/ 3022928 w 4014544"/>
              <a:gd name="connsiteY13" fmla="*/ 796040 h 5114806"/>
              <a:gd name="connsiteX14" fmla="*/ 3115788 w 4014544"/>
              <a:gd name="connsiteY14" fmla="*/ 823869 h 5114806"/>
              <a:gd name="connsiteX15" fmla="*/ 3175144 w 4014544"/>
              <a:gd name="connsiteY15" fmla="*/ 850400 h 5114806"/>
              <a:gd name="connsiteX16" fmla="*/ 3248954 w 4014544"/>
              <a:gd name="connsiteY16" fmla="*/ 882149 h 5114806"/>
              <a:gd name="connsiteX17" fmla="*/ 2559522 w 4014544"/>
              <a:gd name="connsiteY17" fmla="*/ 882149 h 5114806"/>
              <a:gd name="connsiteX18" fmla="*/ 1905628 w 4014544"/>
              <a:gd name="connsiteY18" fmla="*/ 1014150 h 5114806"/>
              <a:gd name="connsiteX19" fmla="*/ 1371543 w 4014544"/>
              <a:gd name="connsiteY19" fmla="*/ 1373595 h 5114806"/>
              <a:gd name="connsiteX20" fmla="*/ 1012098 w 4014544"/>
              <a:gd name="connsiteY20" fmla="*/ 1907689 h 5114806"/>
              <a:gd name="connsiteX21" fmla="*/ 880105 w 4014544"/>
              <a:gd name="connsiteY21" fmla="*/ 2561601 h 5114806"/>
              <a:gd name="connsiteX22" fmla="*/ 1012098 w 4014544"/>
              <a:gd name="connsiteY22" fmla="*/ 3215513 h 5114806"/>
              <a:gd name="connsiteX23" fmla="*/ 1371543 w 4014544"/>
              <a:gd name="connsiteY23" fmla="*/ 3749606 h 5114806"/>
              <a:gd name="connsiteX24" fmla="*/ 1905628 w 4014544"/>
              <a:gd name="connsiteY24" fmla="*/ 4109052 h 5114806"/>
              <a:gd name="connsiteX25" fmla="*/ 2559522 w 4014544"/>
              <a:gd name="connsiteY25" fmla="*/ 4241053 h 5114806"/>
              <a:gd name="connsiteX26" fmla="*/ 3248954 w 4014544"/>
              <a:gd name="connsiteY26" fmla="*/ 4241053 h 5114806"/>
              <a:gd name="connsiteX27" fmla="*/ 2997391 w 4014544"/>
              <a:gd name="connsiteY27" fmla="*/ 4323157 h 5114806"/>
              <a:gd name="connsiteX28" fmla="*/ 2944305 w 4014544"/>
              <a:gd name="connsiteY28" fmla="*/ 4332277 h 5114806"/>
              <a:gd name="connsiteX29" fmla="*/ 2964548 w 4014544"/>
              <a:gd name="connsiteY29" fmla="*/ 4339285 h 5114806"/>
              <a:gd name="connsiteX30" fmla="*/ 3101395 w 4014544"/>
              <a:gd name="connsiteY30" fmla="*/ 4304436 h 5114806"/>
              <a:gd name="connsiteX31" fmla="*/ 3275356 w 4014544"/>
              <a:gd name="connsiteY31" fmla="*/ 4241053 h 5114806"/>
              <a:gd name="connsiteX32" fmla="*/ 3276369 w 4014544"/>
              <a:gd name="connsiteY32" fmla="*/ 4239018 h 5114806"/>
              <a:gd name="connsiteX33" fmla="*/ 3880516 w 4014544"/>
              <a:gd name="connsiteY33" fmla="*/ 4239018 h 5114806"/>
              <a:gd name="connsiteX34" fmla="*/ 4003373 w 4014544"/>
              <a:gd name="connsiteY34" fmla="*/ 4668534 h 5114806"/>
              <a:gd name="connsiteX35" fmla="*/ 3681501 w 4014544"/>
              <a:gd name="connsiteY35" fmla="*/ 4856379 h 5114806"/>
              <a:gd name="connsiteX36" fmla="*/ 3249967 w 4014544"/>
              <a:gd name="connsiteY36" fmla="*/ 4409606 h 5114806"/>
              <a:gd name="connsiteX37" fmla="*/ 2919981 w 4014544"/>
              <a:gd name="connsiteY37" fmla="*/ 4500995 h 5114806"/>
              <a:gd name="connsiteX38" fmla="*/ 2768686 w 4014544"/>
              <a:gd name="connsiteY38" fmla="*/ 5106164 h 5114806"/>
              <a:gd name="connsiteX39" fmla="*/ 2401127 w 4014544"/>
              <a:gd name="connsiteY39" fmla="*/ 5110225 h 5114806"/>
              <a:gd name="connsiteX40" fmla="*/ 2250846 w 4014544"/>
              <a:gd name="connsiteY40" fmla="*/ 4510131 h 5114806"/>
              <a:gd name="connsiteX41" fmla="*/ 1904606 w 4014544"/>
              <a:gd name="connsiteY41" fmla="*/ 4423824 h 5114806"/>
              <a:gd name="connsiteX42" fmla="*/ 1470033 w 4014544"/>
              <a:gd name="connsiteY42" fmla="*/ 4873637 h 5114806"/>
              <a:gd name="connsiteX43" fmla="*/ 1156283 w 4014544"/>
              <a:gd name="connsiteY43" fmla="*/ 4697976 h 5114806"/>
              <a:gd name="connsiteX44" fmla="*/ 1325848 w 4014544"/>
              <a:gd name="connsiteY44" fmla="*/ 4102955 h 5114806"/>
              <a:gd name="connsiteX45" fmla="*/ 1160344 w 4014544"/>
              <a:gd name="connsiteY45" fmla="*/ 3955731 h 5114806"/>
              <a:gd name="connsiteX46" fmla="*/ 1056779 w 4014544"/>
              <a:gd name="connsiteY46" fmla="*/ 3843013 h 5114806"/>
              <a:gd name="connsiteX47" fmla="*/ 455681 w 4014544"/>
              <a:gd name="connsiteY47" fmla="*/ 4014623 h 5114806"/>
              <a:gd name="connsiteX48" fmla="*/ 275958 w 4014544"/>
              <a:gd name="connsiteY48" fmla="*/ 3714069 h 5114806"/>
              <a:gd name="connsiteX49" fmla="*/ 719675 w 4014544"/>
              <a:gd name="connsiteY49" fmla="*/ 3284553 h 5114806"/>
              <a:gd name="connsiteX50" fmla="*/ 612049 w 4014544"/>
              <a:gd name="connsiteY50" fmla="*/ 2905815 h 5114806"/>
              <a:gd name="connsiteX51" fmla="*/ 7902 w 4014544"/>
              <a:gd name="connsiteY51" fmla="*/ 2754529 h 5114806"/>
              <a:gd name="connsiteX52" fmla="*/ 3841 w 4014544"/>
              <a:gd name="connsiteY52" fmla="*/ 2412341 h 5114806"/>
              <a:gd name="connsiteX53" fmla="*/ 602905 w 4014544"/>
              <a:gd name="connsiteY53" fmla="*/ 2262060 h 5114806"/>
              <a:gd name="connsiteX54" fmla="*/ 705456 w 4014544"/>
              <a:gd name="connsiteY54" fmla="*/ 1867077 h 5114806"/>
              <a:gd name="connsiteX55" fmla="*/ 258700 w 4014544"/>
              <a:gd name="connsiteY55" fmla="*/ 1435535 h 5114806"/>
              <a:gd name="connsiteX56" fmla="*/ 426230 w 4014544"/>
              <a:gd name="connsiteY56" fmla="*/ 1143104 h 5114806"/>
              <a:gd name="connsiteX57" fmla="*/ 1022255 w 4014544"/>
              <a:gd name="connsiteY57" fmla="*/ 1313691 h 5114806"/>
              <a:gd name="connsiteX58" fmla="*/ 1160344 w 4014544"/>
              <a:gd name="connsiteY58" fmla="*/ 1160370 h 5114806"/>
              <a:gd name="connsiteX59" fmla="*/ 1313665 w 4014544"/>
              <a:gd name="connsiteY59" fmla="*/ 1022272 h 5114806"/>
              <a:gd name="connsiteX60" fmla="*/ 1143086 w 4014544"/>
              <a:gd name="connsiteY60" fmla="*/ 426239 h 5114806"/>
              <a:gd name="connsiteX61" fmla="*/ 1435509 w 4014544"/>
              <a:gd name="connsiteY61" fmla="*/ 258700 h 5114806"/>
              <a:gd name="connsiteX62" fmla="*/ 1867042 w 4014544"/>
              <a:gd name="connsiteY62" fmla="*/ 705474 h 5114806"/>
              <a:gd name="connsiteX63" fmla="*/ 2262016 w 4014544"/>
              <a:gd name="connsiteY63" fmla="*/ 602923 h 5114806"/>
              <a:gd name="connsiteX64" fmla="*/ 2412289 w 4014544"/>
              <a:gd name="connsiteY64" fmla="*/ 3841 h 5114806"/>
              <a:gd name="connsiteX65" fmla="*/ 2583378 w 4014544"/>
              <a:gd name="connsiteY65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040982 w 4014544"/>
              <a:gd name="connsiteY12" fmla="*/ 794816 h 5114806"/>
              <a:gd name="connsiteX13" fmla="*/ 3022928 w 4014544"/>
              <a:gd name="connsiteY13" fmla="*/ 796040 h 5114806"/>
              <a:gd name="connsiteX14" fmla="*/ 3115788 w 4014544"/>
              <a:gd name="connsiteY14" fmla="*/ 823869 h 5114806"/>
              <a:gd name="connsiteX15" fmla="*/ 3175144 w 4014544"/>
              <a:gd name="connsiteY15" fmla="*/ 850400 h 5114806"/>
              <a:gd name="connsiteX16" fmla="*/ 3248954 w 4014544"/>
              <a:gd name="connsiteY16" fmla="*/ 882149 h 5114806"/>
              <a:gd name="connsiteX17" fmla="*/ 2559522 w 4014544"/>
              <a:gd name="connsiteY17" fmla="*/ 882149 h 5114806"/>
              <a:gd name="connsiteX18" fmla="*/ 1905628 w 4014544"/>
              <a:gd name="connsiteY18" fmla="*/ 1014150 h 5114806"/>
              <a:gd name="connsiteX19" fmla="*/ 1371543 w 4014544"/>
              <a:gd name="connsiteY19" fmla="*/ 1373595 h 5114806"/>
              <a:gd name="connsiteX20" fmla="*/ 1012098 w 4014544"/>
              <a:gd name="connsiteY20" fmla="*/ 1907689 h 5114806"/>
              <a:gd name="connsiteX21" fmla="*/ 880105 w 4014544"/>
              <a:gd name="connsiteY21" fmla="*/ 2561601 h 5114806"/>
              <a:gd name="connsiteX22" fmla="*/ 1012098 w 4014544"/>
              <a:gd name="connsiteY22" fmla="*/ 3215513 h 5114806"/>
              <a:gd name="connsiteX23" fmla="*/ 1371543 w 4014544"/>
              <a:gd name="connsiteY23" fmla="*/ 3749606 h 5114806"/>
              <a:gd name="connsiteX24" fmla="*/ 1905628 w 4014544"/>
              <a:gd name="connsiteY24" fmla="*/ 4109052 h 5114806"/>
              <a:gd name="connsiteX25" fmla="*/ 2559522 w 4014544"/>
              <a:gd name="connsiteY25" fmla="*/ 4241053 h 5114806"/>
              <a:gd name="connsiteX26" fmla="*/ 3248954 w 4014544"/>
              <a:gd name="connsiteY26" fmla="*/ 4241053 h 5114806"/>
              <a:gd name="connsiteX27" fmla="*/ 2997391 w 4014544"/>
              <a:gd name="connsiteY27" fmla="*/ 4323157 h 5114806"/>
              <a:gd name="connsiteX28" fmla="*/ 2964548 w 4014544"/>
              <a:gd name="connsiteY28" fmla="*/ 4339285 h 5114806"/>
              <a:gd name="connsiteX29" fmla="*/ 3101395 w 4014544"/>
              <a:gd name="connsiteY29" fmla="*/ 4304436 h 5114806"/>
              <a:gd name="connsiteX30" fmla="*/ 3275356 w 4014544"/>
              <a:gd name="connsiteY30" fmla="*/ 4241053 h 5114806"/>
              <a:gd name="connsiteX31" fmla="*/ 3276369 w 4014544"/>
              <a:gd name="connsiteY31" fmla="*/ 4239018 h 5114806"/>
              <a:gd name="connsiteX32" fmla="*/ 3880516 w 4014544"/>
              <a:gd name="connsiteY32" fmla="*/ 4239018 h 5114806"/>
              <a:gd name="connsiteX33" fmla="*/ 4003373 w 4014544"/>
              <a:gd name="connsiteY33" fmla="*/ 4668534 h 5114806"/>
              <a:gd name="connsiteX34" fmla="*/ 3681501 w 4014544"/>
              <a:gd name="connsiteY34" fmla="*/ 4856379 h 5114806"/>
              <a:gd name="connsiteX35" fmla="*/ 3249967 w 4014544"/>
              <a:gd name="connsiteY35" fmla="*/ 4409606 h 5114806"/>
              <a:gd name="connsiteX36" fmla="*/ 2919981 w 4014544"/>
              <a:gd name="connsiteY36" fmla="*/ 4500995 h 5114806"/>
              <a:gd name="connsiteX37" fmla="*/ 2768686 w 4014544"/>
              <a:gd name="connsiteY37" fmla="*/ 5106164 h 5114806"/>
              <a:gd name="connsiteX38" fmla="*/ 2401127 w 4014544"/>
              <a:gd name="connsiteY38" fmla="*/ 5110225 h 5114806"/>
              <a:gd name="connsiteX39" fmla="*/ 2250846 w 4014544"/>
              <a:gd name="connsiteY39" fmla="*/ 4510131 h 5114806"/>
              <a:gd name="connsiteX40" fmla="*/ 1904606 w 4014544"/>
              <a:gd name="connsiteY40" fmla="*/ 4423824 h 5114806"/>
              <a:gd name="connsiteX41" fmla="*/ 1470033 w 4014544"/>
              <a:gd name="connsiteY41" fmla="*/ 4873637 h 5114806"/>
              <a:gd name="connsiteX42" fmla="*/ 1156283 w 4014544"/>
              <a:gd name="connsiteY42" fmla="*/ 4697976 h 5114806"/>
              <a:gd name="connsiteX43" fmla="*/ 1325848 w 4014544"/>
              <a:gd name="connsiteY43" fmla="*/ 4102955 h 5114806"/>
              <a:gd name="connsiteX44" fmla="*/ 1160344 w 4014544"/>
              <a:gd name="connsiteY44" fmla="*/ 3955731 h 5114806"/>
              <a:gd name="connsiteX45" fmla="*/ 1056779 w 4014544"/>
              <a:gd name="connsiteY45" fmla="*/ 3843013 h 5114806"/>
              <a:gd name="connsiteX46" fmla="*/ 455681 w 4014544"/>
              <a:gd name="connsiteY46" fmla="*/ 4014623 h 5114806"/>
              <a:gd name="connsiteX47" fmla="*/ 275958 w 4014544"/>
              <a:gd name="connsiteY47" fmla="*/ 3714069 h 5114806"/>
              <a:gd name="connsiteX48" fmla="*/ 719675 w 4014544"/>
              <a:gd name="connsiteY48" fmla="*/ 3284553 h 5114806"/>
              <a:gd name="connsiteX49" fmla="*/ 612049 w 4014544"/>
              <a:gd name="connsiteY49" fmla="*/ 2905815 h 5114806"/>
              <a:gd name="connsiteX50" fmla="*/ 7902 w 4014544"/>
              <a:gd name="connsiteY50" fmla="*/ 2754529 h 5114806"/>
              <a:gd name="connsiteX51" fmla="*/ 3841 w 4014544"/>
              <a:gd name="connsiteY51" fmla="*/ 2412341 h 5114806"/>
              <a:gd name="connsiteX52" fmla="*/ 602905 w 4014544"/>
              <a:gd name="connsiteY52" fmla="*/ 2262060 h 5114806"/>
              <a:gd name="connsiteX53" fmla="*/ 705456 w 4014544"/>
              <a:gd name="connsiteY53" fmla="*/ 1867077 h 5114806"/>
              <a:gd name="connsiteX54" fmla="*/ 258700 w 4014544"/>
              <a:gd name="connsiteY54" fmla="*/ 1435535 h 5114806"/>
              <a:gd name="connsiteX55" fmla="*/ 426230 w 4014544"/>
              <a:gd name="connsiteY55" fmla="*/ 1143104 h 5114806"/>
              <a:gd name="connsiteX56" fmla="*/ 1022255 w 4014544"/>
              <a:gd name="connsiteY56" fmla="*/ 1313691 h 5114806"/>
              <a:gd name="connsiteX57" fmla="*/ 1160344 w 4014544"/>
              <a:gd name="connsiteY57" fmla="*/ 1160370 h 5114806"/>
              <a:gd name="connsiteX58" fmla="*/ 1313665 w 4014544"/>
              <a:gd name="connsiteY58" fmla="*/ 1022272 h 5114806"/>
              <a:gd name="connsiteX59" fmla="*/ 1143086 w 4014544"/>
              <a:gd name="connsiteY59" fmla="*/ 426239 h 5114806"/>
              <a:gd name="connsiteX60" fmla="*/ 1435509 w 4014544"/>
              <a:gd name="connsiteY60" fmla="*/ 258700 h 5114806"/>
              <a:gd name="connsiteX61" fmla="*/ 1867042 w 4014544"/>
              <a:gd name="connsiteY61" fmla="*/ 705474 h 5114806"/>
              <a:gd name="connsiteX62" fmla="*/ 2262016 w 4014544"/>
              <a:gd name="connsiteY62" fmla="*/ 602923 h 5114806"/>
              <a:gd name="connsiteX63" fmla="*/ 2412289 w 4014544"/>
              <a:gd name="connsiteY63" fmla="*/ 3841 h 5114806"/>
              <a:gd name="connsiteX64" fmla="*/ 2583378 w 4014544"/>
              <a:gd name="connsiteY64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040982 w 4014544"/>
              <a:gd name="connsiteY12" fmla="*/ 794816 h 5114806"/>
              <a:gd name="connsiteX13" fmla="*/ 3022928 w 4014544"/>
              <a:gd name="connsiteY13" fmla="*/ 796040 h 5114806"/>
              <a:gd name="connsiteX14" fmla="*/ 3115788 w 4014544"/>
              <a:gd name="connsiteY14" fmla="*/ 823869 h 5114806"/>
              <a:gd name="connsiteX15" fmla="*/ 3175144 w 4014544"/>
              <a:gd name="connsiteY15" fmla="*/ 850400 h 5114806"/>
              <a:gd name="connsiteX16" fmla="*/ 3248954 w 4014544"/>
              <a:gd name="connsiteY16" fmla="*/ 882149 h 5114806"/>
              <a:gd name="connsiteX17" fmla="*/ 2559522 w 4014544"/>
              <a:gd name="connsiteY17" fmla="*/ 882149 h 5114806"/>
              <a:gd name="connsiteX18" fmla="*/ 1905628 w 4014544"/>
              <a:gd name="connsiteY18" fmla="*/ 1014150 h 5114806"/>
              <a:gd name="connsiteX19" fmla="*/ 1371543 w 4014544"/>
              <a:gd name="connsiteY19" fmla="*/ 1373595 h 5114806"/>
              <a:gd name="connsiteX20" fmla="*/ 1012098 w 4014544"/>
              <a:gd name="connsiteY20" fmla="*/ 1907689 h 5114806"/>
              <a:gd name="connsiteX21" fmla="*/ 880105 w 4014544"/>
              <a:gd name="connsiteY21" fmla="*/ 2561601 h 5114806"/>
              <a:gd name="connsiteX22" fmla="*/ 1012098 w 4014544"/>
              <a:gd name="connsiteY22" fmla="*/ 3215513 h 5114806"/>
              <a:gd name="connsiteX23" fmla="*/ 1371543 w 4014544"/>
              <a:gd name="connsiteY23" fmla="*/ 3749606 h 5114806"/>
              <a:gd name="connsiteX24" fmla="*/ 1905628 w 4014544"/>
              <a:gd name="connsiteY24" fmla="*/ 4109052 h 5114806"/>
              <a:gd name="connsiteX25" fmla="*/ 2559522 w 4014544"/>
              <a:gd name="connsiteY25" fmla="*/ 4241053 h 5114806"/>
              <a:gd name="connsiteX26" fmla="*/ 3248954 w 4014544"/>
              <a:gd name="connsiteY26" fmla="*/ 4241053 h 5114806"/>
              <a:gd name="connsiteX27" fmla="*/ 2997391 w 4014544"/>
              <a:gd name="connsiteY27" fmla="*/ 4323157 h 5114806"/>
              <a:gd name="connsiteX28" fmla="*/ 3101395 w 4014544"/>
              <a:gd name="connsiteY28" fmla="*/ 4304436 h 5114806"/>
              <a:gd name="connsiteX29" fmla="*/ 3275356 w 4014544"/>
              <a:gd name="connsiteY29" fmla="*/ 4241053 h 5114806"/>
              <a:gd name="connsiteX30" fmla="*/ 3276369 w 4014544"/>
              <a:gd name="connsiteY30" fmla="*/ 4239018 h 5114806"/>
              <a:gd name="connsiteX31" fmla="*/ 3880516 w 4014544"/>
              <a:gd name="connsiteY31" fmla="*/ 4239018 h 5114806"/>
              <a:gd name="connsiteX32" fmla="*/ 4003373 w 4014544"/>
              <a:gd name="connsiteY32" fmla="*/ 4668534 h 5114806"/>
              <a:gd name="connsiteX33" fmla="*/ 3681501 w 4014544"/>
              <a:gd name="connsiteY33" fmla="*/ 4856379 h 5114806"/>
              <a:gd name="connsiteX34" fmla="*/ 3249967 w 4014544"/>
              <a:gd name="connsiteY34" fmla="*/ 4409606 h 5114806"/>
              <a:gd name="connsiteX35" fmla="*/ 2919981 w 4014544"/>
              <a:gd name="connsiteY35" fmla="*/ 4500995 h 5114806"/>
              <a:gd name="connsiteX36" fmla="*/ 2768686 w 4014544"/>
              <a:gd name="connsiteY36" fmla="*/ 5106164 h 5114806"/>
              <a:gd name="connsiteX37" fmla="*/ 2401127 w 4014544"/>
              <a:gd name="connsiteY37" fmla="*/ 5110225 h 5114806"/>
              <a:gd name="connsiteX38" fmla="*/ 2250846 w 4014544"/>
              <a:gd name="connsiteY38" fmla="*/ 4510131 h 5114806"/>
              <a:gd name="connsiteX39" fmla="*/ 1904606 w 4014544"/>
              <a:gd name="connsiteY39" fmla="*/ 4423824 h 5114806"/>
              <a:gd name="connsiteX40" fmla="*/ 1470033 w 4014544"/>
              <a:gd name="connsiteY40" fmla="*/ 4873637 h 5114806"/>
              <a:gd name="connsiteX41" fmla="*/ 1156283 w 4014544"/>
              <a:gd name="connsiteY41" fmla="*/ 4697976 h 5114806"/>
              <a:gd name="connsiteX42" fmla="*/ 1325848 w 4014544"/>
              <a:gd name="connsiteY42" fmla="*/ 4102955 h 5114806"/>
              <a:gd name="connsiteX43" fmla="*/ 1160344 w 4014544"/>
              <a:gd name="connsiteY43" fmla="*/ 3955731 h 5114806"/>
              <a:gd name="connsiteX44" fmla="*/ 1056779 w 4014544"/>
              <a:gd name="connsiteY44" fmla="*/ 3843013 h 5114806"/>
              <a:gd name="connsiteX45" fmla="*/ 455681 w 4014544"/>
              <a:gd name="connsiteY45" fmla="*/ 4014623 h 5114806"/>
              <a:gd name="connsiteX46" fmla="*/ 275958 w 4014544"/>
              <a:gd name="connsiteY46" fmla="*/ 3714069 h 5114806"/>
              <a:gd name="connsiteX47" fmla="*/ 719675 w 4014544"/>
              <a:gd name="connsiteY47" fmla="*/ 3284553 h 5114806"/>
              <a:gd name="connsiteX48" fmla="*/ 612049 w 4014544"/>
              <a:gd name="connsiteY48" fmla="*/ 2905815 h 5114806"/>
              <a:gd name="connsiteX49" fmla="*/ 7902 w 4014544"/>
              <a:gd name="connsiteY49" fmla="*/ 2754529 h 5114806"/>
              <a:gd name="connsiteX50" fmla="*/ 3841 w 4014544"/>
              <a:gd name="connsiteY50" fmla="*/ 2412341 h 5114806"/>
              <a:gd name="connsiteX51" fmla="*/ 602905 w 4014544"/>
              <a:gd name="connsiteY51" fmla="*/ 2262060 h 5114806"/>
              <a:gd name="connsiteX52" fmla="*/ 705456 w 4014544"/>
              <a:gd name="connsiteY52" fmla="*/ 1867077 h 5114806"/>
              <a:gd name="connsiteX53" fmla="*/ 258700 w 4014544"/>
              <a:gd name="connsiteY53" fmla="*/ 1435535 h 5114806"/>
              <a:gd name="connsiteX54" fmla="*/ 426230 w 4014544"/>
              <a:gd name="connsiteY54" fmla="*/ 1143104 h 5114806"/>
              <a:gd name="connsiteX55" fmla="*/ 1022255 w 4014544"/>
              <a:gd name="connsiteY55" fmla="*/ 1313691 h 5114806"/>
              <a:gd name="connsiteX56" fmla="*/ 1160344 w 4014544"/>
              <a:gd name="connsiteY56" fmla="*/ 1160370 h 5114806"/>
              <a:gd name="connsiteX57" fmla="*/ 1313665 w 4014544"/>
              <a:gd name="connsiteY57" fmla="*/ 1022272 h 5114806"/>
              <a:gd name="connsiteX58" fmla="*/ 1143086 w 4014544"/>
              <a:gd name="connsiteY58" fmla="*/ 426239 h 5114806"/>
              <a:gd name="connsiteX59" fmla="*/ 1435509 w 4014544"/>
              <a:gd name="connsiteY59" fmla="*/ 258700 h 5114806"/>
              <a:gd name="connsiteX60" fmla="*/ 1867042 w 4014544"/>
              <a:gd name="connsiteY60" fmla="*/ 705474 h 5114806"/>
              <a:gd name="connsiteX61" fmla="*/ 2262016 w 4014544"/>
              <a:gd name="connsiteY61" fmla="*/ 602923 h 5114806"/>
              <a:gd name="connsiteX62" fmla="*/ 2412289 w 4014544"/>
              <a:gd name="connsiteY62" fmla="*/ 3841 h 5114806"/>
              <a:gd name="connsiteX63" fmla="*/ 2583378 w 4014544"/>
              <a:gd name="connsiteY63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040982 w 4014544"/>
              <a:gd name="connsiteY12" fmla="*/ 794816 h 5114806"/>
              <a:gd name="connsiteX13" fmla="*/ 3022928 w 4014544"/>
              <a:gd name="connsiteY13" fmla="*/ 796040 h 5114806"/>
              <a:gd name="connsiteX14" fmla="*/ 3115788 w 4014544"/>
              <a:gd name="connsiteY14" fmla="*/ 823869 h 5114806"/>
              <a:gd name="connsiteX15" fmla="*/ 3175144 w 4014544"/>
              <a:gd name="connsiteY15" fmla="*/ 850400 h 5114806"/>
              <a:gd name="connsiteX16" fmla="*/ 3248954 w 4014544"/>
              <a:gd name="connsiteY16" fmla="*/ 882149 h 5114806"/>
              <a:gd name="connsiteX17" fmla="*/ 2559522 w 4014544"/>
              <a:gd name="connsiteY17" fmla="*/ 882149 h 5114806"/>
              <a:gd name="connsiteX18" fmla="*/ 1905628 w 4014544"/>
              <a:gd name="connsiteY18" fmla="*/ 1014150 h 5114806"/>
              <a:gd name="connsiteX19" fmla="*/ 1371543 w 4014544"/>
              <a:gd name="connsiteY19" fmla="*/ 1373595 h 5114806"/>
              <a:gd name="connsiteX20" fmla="*/ 1012098 w 4014544"/>
              <a:gd name="connsiteY20" fmla="*/ 1907689 h 5114806"/>
              <a:gd name="connsiteX21" fmla="*/ 880105 w 4014544"/>
              <a:gd name="connsiteY21" fmla="*/ 2561601 h 5114806"/>
              <a:gd name="connsiteX22" fmla="*/ 1012098 w 4014544"/>
              <a:gd name="connsiteY22" fmla="*/ 3215513 h 5114806"/>
              <a:gd name="connsiteX23" fmla="*/ 1371543 w 4014544"/>
              <a:gd name="connsiteY23" fmla="*/ 3749606 h 5114806"/>
              <a:gd name="connsiteX24" fmla="*/ 1905628 w 4014544"/>
              <a:gd name="connsiteY24" fmla="*/ 4109052 h 5114806"/>
              <a:gd name="connsiteX25" fmla="*/ 2559522 w 4014544"/>
              <a:gd name="connsiteY25" fmla="*/ 4241053 h 5114806"/>
              <a:gd name="connsiteX26" fmla="*/ 3248954 w 4014544"/>
              <a:gd name="connsiteY26" fmla="*/ 4241053 h 5114806"/>
              <a:gd name="connsiteX27" fmla="*/ 3101395 w 4014544"/>
              <a:gd name="connsiteY27" fmla="*/ 4304436 h 5114806"/>
              <a:gd name="connsiteX28" fmla="*/ 3275356 w 4014544"/>
              <a:gd name="connsiteY28" fmla="*/ 4241053 h 5114806"/>
              <a:gd name="connsiteX29" fmla="*/ 3276369 w 4014544"/>
              <a:gd name="connsiteY29" fmla="*/ 4239018 h 5114806"/>
              <a:gd name="connsiteX30" fmla="*/ 3880516 w 4014544"/>
              <a:gd name="connsiteY30" fmla="*/ 4239018 h 5114806"/>
              <a:gd name="connsiteX31" fmla="*/ 4003373 w 4014544"/>
              <a:gd name="connsiteY31" fmla="*/ 4668534 h 5114806"/>
              <a:gd name="connsiteX32" fmla="*/ 3681501 w 4014544"/>
              <a:gd name="connsiteY32" fmla="*/ 4856379 h 5114806"/>
              <a:gd name="connsiteX33" fmla="*/ 3249967 w 4014544"/>
              <a:gd name="connsiteY33" fmla="*/ 4409606 h 5114806"/>
              <a:gd name="connsiteX34" fmla="*/ 2919981 w 4014544"/>
              <a:gd name="connsiteY34" fmla="*/ 4500995 h 5114806"/>
              <a:gd name="connsiteX35" fmla="*/ 2768686 w 4014544"/>
              <a:gd name="connsiteY35" fmla="*/ 5106164 h 5114806"/>
              <a:gd name="connsiteX36" fmla="*/ 2401127 w 4014544"/>
              <a:gd name="connsiteY36" fmla="*/ 5110225 h 5114806"/>
              <a:gd name="connsiteX37" fmla="*/ 2250846 w 4014544"/>
              <a:gd name="connsiteY37" fmla="*/ 4510131 h 5114806"/>
              <a:gd name="connsiteX38" fmla="*/ 1904606 w 4014544"/>
              <a:gd name="connsiteY38" fmla="*/ 4423824 h 5114806"/>
              <a:gd name="connsiteX39" fmla="*/ 1470033 w 4014544"/>
              <a:gd name="connsiteY39" fmla="*/ 4873637 h 5114806"/>
              <a:gd name="connsiteX40" fmla="*/ 1156283 w 4014544"/>
              <a:gd name="connsiteY40" fmla="*/ 4697976 h 5114806"/>
              <a:gd name="connsiteX41" fmla="*/ 1325848 w 4014544"/>
              <a:gd name="connsiteY41" fmla="*/ 4102955 h 5114806"/>
              <a:gd name="connsiteX42" fmla="*/ 1160344 w 4014544"/>
              <a:gd name="connsiteY42" fmla="*/ 3955731 h 5114806"/>
              <a:gd name="connsiteX43" fmla="*/ 1056779 w 4014544"/>
              <a:gd name="connsiteY43" fmla="*/ 3843013 h 5114806"/>
              <a:gd name="connsiteX44" fmla="*/ 455681 w 4014544"/>
              <a:gd name="connsiteY44" fmla="*/ 4014623 h 5114806"/>
              <a:gd name="connsiteX45" fmla="*/ 275958 w 4014544"/>
              <a:gd name="connsiteY45" fmla="*/ 3714069 h 5114806"/>
              <a:gd name="connsiteX46" fmla="*/ 719675 w 4014544"/>
              <a:gd name="connsiteY46" fmla="*/ 3284553 h 5114806"/>
              <a:gd name="connsiteX47" fmla="*/ 612049 w 4014544"/>
              <a:gd name="connsiteY47" fmla="*/ 2905815 h 5114806"/>
              <a:gd name="connsiteX48" fmla="*/ 7902 w 4014544"/>
              <a:gd name="connsiteY48" fmla="*/ 2754529 h 5114806"/>
              <a:gd name="connsiteX49" fmla="*/ 3841 w 4014544"/>
              <a:gd name="connsiteY49" fmla="*/ 2412341 h 5114806"/>
              <a:gd name="connsiteX50" fmla="*/ 602905 w 4014544"/>
              <a:gd name="connsiteY50" fmla="*/ 2262060 h 5114806"/>
              <a:gd name="connsiteX51" fmla="*/ 705456 w 4014544"/>
              <a:gd name="connsiteY51" fmla="*/ 1867077 h 5114806"/>
              <a:gd name="connsiteX52" fmla="*/ 258700 w 4014544"/>
              <a:gd name="connsiteY52" fmla="*/ 1435535 h 5114806"/>
              <a:gd name="connsiteX53" fmla="*/ 426230 w 4014544"/>
              <a:gd name="connsiteY53" fmla="*/ 1143104 h 5114806"/>
              <a:gd name="connsiteX54" fmla="*/ 1022255 w 4014544"/>
              <a:gd name="connsiteY54" fmla="*/ 1313691 h 5114806"/>
              <a:gd name="connsiteX55" fmla="*/ 1160344 w 4014544"/>
              <a:gd name="connsiteY55" fmla="*/ 1160370 h 5114806"/>
              <a:gd name="connsiteX56" fmla="*/ 1313665 w 4014544"/>
              <a:gd name="connsiteY56" fmla="*/ 1022272 h 5114806"/>
              <a:gd name="connsiteX57" fmla="*/ 1143086 w 4014544"/>
              <a:gd name="connsiteY57" fmla="*/ 426239 h 5114806"/>
              <a:gd name="connsiteX58" fmla="*/ 1435509 w 4014544"/>
              <a:gd name="connsiteY58" fmla="*/ 258700 h 5114806"/>
              <a:gd name="connsiteX59" fmla="*/ 1867042 w 4014544"/>
              <a:gd name="connsiteY59" fmla="*/ 705474 h 5114806"/>
              <a:gd name="connsiteX60" fmla="*/ 2262016 w 4014544"/>
              <a:gd name="connsiteY60" fmla="*/ 602923 h 5114806"/>
              <a:gd name="connsiteX61" fmla="*/ 2412289 w 4014544"/>
              <a:gd name="connsiteY61" fmla="*/ 3841 h 5114806"/>
              <a:gd name="connsiteX62" fmla="*/ 2583378 w 4014544"/>
              <a:gd name="connsiteY62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040982 w 4014544"/>
              <a:gd name="connsiteY12" fmla="*/ 794816 h 5114806"/>
              <a:gd name="connsiteX13" fmla="*/ 3022928 w 4014544"/>
              <a:gd name="connsiteY13" fmla="*/ 796040 h 5114806"/>
              <a:gd name="connsiteX14" fmla="*/ 3115788 w 4014544"/>
              <a:gd name="connsiteY14" fmla="*/ 823869 h 5114806"/>
              <a:gd name="connsiteX15" fmla="*/ 3175144 w 4014544"/>
              <a:gd name="connsiteY15" fmla="*/ 850400 h 5114806"/>
              <a:gd name="connsiteX16" fmla="*/ 3248954 w 4014544"/>
              <a:gd name="connsiteY16" fmla="*/ 882149 h 5114806"/>
              <a:gd name="connsiteX17" fmla="*/ 2559522 w 4014544"/>
              <a:gd name="connsiteY17" fmla="*/ 882149 h 5114806"/>
              <a:gd name="connsiteX18" fmla="*/ 1905628 w 4014544"/>
              <a:gd name="connsiteY18" fmla="*/ 1014150 h 5114806"/>
              <a:gd name="connsiteX19" fmla="*/ 1371543 w 4014544"/>
              <a:gd name="connsiteY19" fmla="*/ 1373595 h 5114806"/>
              <a:gd name="connsiteX20" fmla="*/ 1012098 w 4014544"/>
              <a:gd name="connsiteY20" fmla="*/ 1907689 h 5114806"/>
              <a:gd name="connsiteX21" fmla="*/ 880105 w 4014544"/>
              <a:gd name="connsiteY21" fmla="*/ 2561601 h 5114806"/>
              <a:gd name="connsiteX22" fmla="*/ 1012098 w 4014544"/>
              <a:gd name="connsiteY22" fmla="*/ 3215513 h 5114806"/>
              <a:gd name="connsiteX23" fmla="*/ 1371543 w 4014544"/>
              <a:gd name="connsiteY23" fmla="*/ 3749606 h 5114806"/>
              <a:gd name="connsiteX24" fmla="*/ 1905628 w 4014544"/>
              <a:gd name="connsiteY24" fmla="*/ 4109052 h 5114806"/>
              <a:gd name="connsiteX25" fmla="*/ 2559522 w 4014544"/>
              <a:gd name="connsiteY25" fmla="*/ 4241053 h 5114806"/>
              <a:gd name="connsiteX26" fmla="*/ 3248954 w 4014544"/>
              <a:gd name="connsiteY26" fmla="*/ 4241053 h 5114806"/>
              <a:gd name="connsiteX27" fmla="*/ 3275356 w 4014544"/>
              <a:gd name="connsiteY27" fmla="*/ 4241053 h 5114806"/>
              <a:gd name="connsiteX28" fmla="*/ 3276369 w 4014544"/>
              <a:gd name="connsiteY28" fmla="*/ 4239018 h 5114806"/>
              <a:gd name="connsiteX29" fmla="*/ 3880516 w 4014544"/>
              <a:gd name="connsiteY29" fmla="*/ 4239018 h 5114806"/>
              <a:gd name="connsiteX30" fmla="*/ 4003373 w 4014544"/>
              <a:gd name="connsiteY30" fmla="*/ 4668534 h 5114806"/>
              <a:gd name="connsiteX31" fmla="*/ 3681501 w 4014544"/>
              <a:gd name="connsiteY31" fmla="*/ 4856379 h 5114806"/>
              <a:gd name="connsiteX32" fmla="*/ 3249967 w 4014544"/>
              <a:gd name="connsiteY32" fmla="*/ 4409606 h 5114806"/>
              <a:gd name="connsiteX33" fmla="*/ 2919981 w 4014544"/>
              <a:gd name="connsiteY33" fmla="*/ 4500995 h 5114806"/>
              <a:gd name="connsiteX34" fmla="*/ 2768686 w 4014544"/>
              <a:gd name="connsiteY34" fmla="*/ 5106164 h 5114806"/>
              <a:gd name="connsiteX35" fmla="*/ 2401127 w 4014544"/>
              <a:gd name="connsiteY35" fmla="*/ 5110225 h 5114806"/>
              <a:gd name="connsiteX36" fmla="*/ 2250846 w 4014544"/>
              <a:gd name="connsiteY36" fmla="*/ 4510131 h 5114806"/>
              <a:gd name="connsiteX37" fmla="*/ 1904606 w 4014544"/>
              <a:gd name="connsiteY37" fmla="*/ 4423824 h 5114806"/>
              <a:gd name="connsiteX38" fmla="*/ 1470033 w 4014544"/>
              <a:gd name="connsiteY38" fmla="*/ 4873637 h 5114806"/>
              <a:gd name="connsiteX39" fmla="*/ 1156283 w 4014544"/>
              <a:gd name="connsiteY39" fmla="*/ 4697976 h 5114806"/>
              <a:gd name="connsiteX40" fmla="*/ 1325848 w 4014544"/>
              <a:gd name="connsiteY40" fmla="*/ 4102955 h 5114806"/>
              <a:gd name="connsiteX41" fmla="*/ 1160344 w 4014544"/>
              <a:gd name="connsiteY41" fmla="*/ 3955731 h 5114806"/>
              <a:gd name="connsiteX42" fmla="*/ 1056779 w 4014544"/>
              <a:gd name="connsiteY42" fmla="*/ 3843013 h 5114806"/>
              <a:gd name="connsiteX43" fmla="*/ 455681 w 4014544"/>
              <a:gd name="connsiteY43" fmla="*/ 4014623 h 5114806"/>
              <a:gd name="connsiteX44" fmla="*/ 275958 w 4014544"/>
              <a:gd name="connsiteY44" fmla="*/ 3714069 h 5114806"/>
              <a:gd name="connsiteX45" fmla="*/ 719675 w 4014544"/>
              <a:gd name="connsiteY45" fmla="*/ 3284553 h 5114806"/>
              <a:gd name="connsiteX46" fmla="*/ 612049 w 4014544"/>
              <a:gd name="connsiteY46" fmla="*/ 2905815 h 5114806"/>
              <a:gd name="connsiteX47" fmla="*/ 7902 w 4014544"/>
              <a:gd name="connsiteY47" fmla="*/ 2754529 h 5114806"/>
              <a:gd name="connsiteX48" fmla="*/ 3841 w 4014544"/>
              <a:gd name="connsiteY48" fmla="*/ 2412341 h 5114806"/>
              <a:gd name="connsiteX49" fmla="*/ 602905 w 4014544"/>
              <a:gd name="connsiteY49" fmla="*/ 2262060 h 5114806"/>
              <a:gd name="connsiteX50" fmla="*/ 705456 w 4014544"/>
              <a:gd name="connsiteY50" fmla="*/ 1867077 h 5114806"/>
              <a:gd name="connsiteX51" fmla="*/ 258700 w 4014544"/>
              <a:gd name="connsiteY51" fmla="*/ 1435535 h 5114806"/>
              <a:gd name="connsiteX52" fmla="*/ 426230 w 4014544"/>
              <a:gd name="connsiteY52" fmla="*/ 1143104 h 5114806"/>
              <a:gd name="connsiteX53" fmla="*/ 1022255 w 4014544"/>
              <a:gd name="connsiteY53" fmla="*/ 1313691 h 5114806"/>
              <a:gd name="connsiteX54" fmla="*/ 1160344 w 4014544"/>
              <a:gd name="connsiteY54" fmla="*/ 1160370 h 5114806"/>
              <a:gd name="connsiteX55" fmla="*/ 1313665 w 4014544"/>
              <a:gd name="connsiteY55" fmla="*/ 1022272 h 5114806"/>
              <a:gd name="connsiteX56" fmla="*/ 1143086 w 4014544"/>
              <a:gd name="connsiteY56" fmla="*/ 426239 h 5114806"/>
              <a:gd name="connsiteX57" fmla="*/ 1435509 w 4014544"/>
              <a:gd name="connsiteY57" fmla="*/ 258700 h 5114806"/>
              <a:gd name="connsiteX58" fmla="*/ 1867042 w 4014544"/>
              <a:gd name="connsiteY58" fmla="*/ 705474 h 5114806"/>
              <a:gd name="connsiteX59" fmla="*/ 2262016 w 4014544"/>
              <a:gd name="connsiteY59" fmla="*/ 602923 h 5114806"/>
              <a:gd name="connsiteX60" fmla="*/ 2412289 w 4014544"/>
              <a:gd name="connsiteY60" fmla="*/ 3841 h 5114806"/>
              <a:gd name="connsiteX61" fmla="*/ 2583378 w 4014544"/>
              <a:gd name="connsiteY61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040982 w 4014544"/>
              <a:gd name="connsiteY12" fmla="*/ 794816 h 5114806"/>
              <a:gd name="connsiteX13" fmla="*/ 3022928 w 4014544"/>
              <a:gd name="connsiteY13" fmla="*/ 796040 h 5114806"/>
              <a:gd name="connsiteX14" fmla="*/ 3115788 w 4014544"/>
              <a:gd name="connsiteY14" fmla="*/ 823869 h 5114806"/>
              <a:gd name="connsiteX15" fmla="*/ 3175144 w 4014544"/>
              <a:gd name="connsiteY15" fmla="*/ 850400 h 5114806"/>
              <a:gd name="connsiteX16" fmla="*/ 3248954 w 4014544"/>
              <a:gd name="connsiteY16" fmla="*/ 882149 h 5114806"/>
              <a:gd name="connsiteX17" fmla="*/ 2559522 w 4014544"/>
              <a:gd name="connsiteY17" fmla="*/ 882149 h 5114806"/>
              <a:gd name="connsiteX18" fmla="*/ 1905628 w 4014544"/>
              <a:gd name="connsiteY18" fmla="*/ 1014150 h 5114806"/>
              <a:gd name="connsiteX19" fmla="*/ 1371543 w 4014544"/>
              <a:gd name="connsiteY19" fmla="*/ 1373595 h 5114806"/>
              <a:gd name="connsiteX20" fmla="*/ 1012098 w 4014544"/>
              <a:gd name="connsiteY20" fmla="*/ 1907689 h 5114806"/>
              <a:gd name="connsiteX21" fmla="*/ 880105 w 4014544"/>
              <a:gd name="connsiteY21" fmla="*/ 2561601 h 5114806"/>
              <a:gd name="connsiteX22" fmla="*/ 1012098 w 4014544"/>
              <a:gd name="connsiteY22" fmla="*/ 3215513 h 5114806"/>
              <a:gd name="connsiteX23" fmla="*/ 1371543 w 4014544"/>
              <a:gd name="connsiteY23" fmla="*/ 3749606 h 5114806"/>
              <a:gd name="connsiteX24" fmla="*/ 1905628 w 4014544"/>
              <a:gd name="connsiteY24" fmla="*/ 4109052 h 5114806"/>
              <a:gd name="connsiteX25" fmla="*/ 2559522 w 4014544"/>
              <a:gd name="connsiteY25" fmla="*/ 4241053 h 5114806"/>
              <a:gd name="connsiteX26" fmla="*/ 3248954 w 4014544"/>
              <a:gd name="connsiteY26" fmla="*/ 4241053 h 5114806"/>
              <a:gd name="connsiteX27" fmla="*/ 3275356 w 4014544"/>
              <a:gd name="connsiteY27" fmla="*/ 4241053 h 5114806"/>
              <a:gd name="connsiteX28" fmla="*/ 3880516 w 4014544"/>
              <a:gd name="connsiteY28" fmla="*/ 4239018 h 5114806"/>
              <a:gd name="connsiteX29" fmla="*/ 4003373 w 4014544"/>
              <a:gd name="connsiteY29" fmla="*/ 4668534 h 5114806"/>
              <a:gd name="connsiteX30" fmla="*/ 3681501 w 4014544"/>
              <a:gd name="connsiteY30" fmla="*/ 4856379 h 5114806"/>
              <a:gd name="connsiteX31" fmla="*/ 3249967 w 4014544"/>
              <a:gd name="connsiteY31" fmla="*/ 4409606 h 5114806"/>
              <a:gd name="connsiteX32" fmla="*/ 2919981 w 4014544"/>
              <a:gd name="connsiteY32" fmla="*/ 4500995 h 5114806"/>
              <a:gd name="connsiteX33" fmla="*/ 2768686 w 4014544"/>
              <a:gd name="connsiteY33" fmla="*/ 5106164 h 5114806"/>
              <a:gd name="connsiteX34" fmla="*/ 2401127 w 4014544"/>
              <a:gd name="connsiteY34" fmla="*/ 5110225 h 5114806"/>
              <a:gd name="connsiteX35" fmla="*/ 2250846 w 4014544"/>
              <a:gd name="connsiteY35" fmla="*/ 4510131 h 5114806"/>
              <a:gd name="connsiteX36" fmla="*/ 1904606 w 4014544"/>
              <a:gd name="connsiteY36" fmla="*/ 4423824 h 5114806"/>
              <a:gd name="connsiteX37" fmla="*/ 1470033 w 4014544"/>
              <a:gd name="connsiteY37" fmla="*/ 4873637 h 5114806"/>
              <a:gd name="connsiteX38" fmla="*/ 1156283 w 4014544"/>
              <a:gd name="connsiteY38" fmla="*/ 4697976 h 5114806"/>
              <a:gd name="connsiteX39" fmla="*/ 1325848 w 4014544"/>
              <a:gd name="connsiteY39" fmla="*/ 4102955 h 5114806"/>
              <a:gd name="connsiteX40" fmla="*/ 1160344 w 4014544"/>
              <a:gd name="connsiteY40" fmla="*/ 3955731 h 5114806"/>
              <a:gd name="connsiteX41" fmla="*/ 1056779 w 4014544"/>
              <a:gd name="connsiteY41" fmla="*/ 3843013 h 5114806"/>
              <a:gd name="connsiteX42" fmla="*/ 455681 w 4014544"/>
              <a:gd name="connsiteY42" fmla="*/ 4014623 h 5114806"/>
              <a:gd name="connsiteX43" fmla="*/ 275958 w 4014544"/>
              <a:gd name="connsiteY43" fmla="*/ 3714069 h 5114806"/>
              <a:gd name="connsiteX44" fmla="*/ 719675 w 4014544"/>
              <a:gd name="connsiteY44" fmla="*/ 3284553 h 5114806"/>
              <a:gd name="connsiteX45" fmla="*/ 612049 w 4014544"/>
              <a:gd name="connsiteY45" fmla="*/ 2905815 h 5114806"/>
              <a:gd name="connsiteX46" fmla="*/ 7902 w 4014544"/>
              <a:gd name="connsiteY46" fmla="*/ 2754529 h 5114806"/>
              <a:gd name="connsiteX47" fmla="*/ 3841 w 4014544"/>
              <a:gd name="connsiteY47" fmla="*/ 2412341 h 5114806"/>
              <a:gd name="connsiteX48" fmla="*/ 602905 w 4014544"/>
              <a:gd name="connsiteY48" fmla="*/ 2262060 h 5114806"/>
              <a:gd name="connsiteX49" fmla="*/ 705456 w 4014544"/>
              <a:gd name="connsiteY49" fmla="*/ 1867077 h 5114806"/>
              <a:gd name="connsiteX50" fmla="*/ 258700 w 4014544"/>
              <a:gd name="connsiteY50" fmla="*/ 1435535 h 5114806"/>
              <a:gd name="connsiteX51" fmla="*/ 426230 w 4014544"/>
              <a:gd name="connsiteY51" fmla="*/ 1143104 h 5114806"/>
              <a:gd name="connsiteX52" fmla="*/ 1022255 w 4014544"/>
              <a:gd name="connsiteY52" fmla="*/ 1313691 h 5114806"/>
              <a:gd name="connsiteX53" fmla="*/ 1160344 w 4014544"/>
              <a:gd name="connsiteY53" fmla="*/ 1160370 h 5114806"/>
              <a:gd name="connsiteX54" fmla="*/ 1313665 w 4014544"/>
              <a:gd name="connsiteY54" fmla="*/ 1022272 h 5114806"/>
              <a:gd name="connsiteX55" fmla="*/ 1143086 w 4014544"/>
              <a:gd name="connsiteY55" fmla="*/ 426239 h 5114806"/>
              <a:gd name="connsiteX56" fmla="*/ 1435509 w 4014544"/>
              <a:gd name="connsiteY56" fmla="*/ 258700 h 5114806"/>
              <a:gd name="connsiteX57" fmla="*/ 1867042 w 4014544"/>
              <a:gd name="connsiteY57" fmla="*/ 705474 h 5114806"/>
              <a:gd name="connsiteX58" fmla="*/ 2262016 w 4014544"/>
              <a:gd name="connsiteY58" fmla="*/ 602923 h 5114806"/>
              <a:gd name="connsiteX59" fmla="*/ 2412289 w 4014544"/>
              <a:gd name="connsiteY59" fmla="*/ 3841 h 5114806"/>
              <a:gd name="connsiteX60" fmla="*/ 2583378 w 4014544"/>
              <a:gd name="connsiteY60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040982 w 4014544"/>
              <a:gd name="connsiteY12" fmla="*/ 794816 h 5114806"/>
              <a:gd name="connsiteX13" fmla="*/ 3022928 w 4014544"/>
              <a:gd name="connsiteY13" fmla="*/ 796040 h 5114806"/>
              <a:gd name="connsiteX14" fmla="*/ 3115788 w 4014544"/>
              <a:gd name="connsiteY14" fmla="*/ 823869 h 5114806"/>
              <a:gd name="connsiteX15" fmla="*/ 3175144 w 4014544"/>
              <a:gd name="connsiteY15" fmla="*/ 850400 h 5114806"/>
              <a:gd name="connsiteX16" fmla="*/ 3248954 w 4014544"/>
              <a:gd name="connsiteY16" fmla="*/ 882149 h 5114806"/>
              <a:gd name="connsiteX17" fmla="*/ 2559522 w 4014544"/>
              <a:gd name="connsiteY17" fmla="*/ 882149 h 5114806"/>
              <a:gd name="connsiteX18" fmla="*/ 1905628 w 4014544"/>
              <a:gd name="connsiteY18" fmla="*/ 1014150 h 5114806"/>
              <a:gd name="connsiteX19" fmla="*/ 1371543 w 4014544"/>
              <a:gd name="connsiteY19" fmla="*/ 1373595 h 5114806"/>
              <a:gd name="connsiteX20" fmla="*/ 1012098 w 4014544"/>
              <a:gd name="connsiteY20" fmla="*/ 1907689 h 5114806"/>
              <a:gd name="connsiteX21" fmla="*/ 880105 w 4014544"/>
              <a:gd name="connsiteY21" fmla="*/ 2561601 h 5114806"/>
              <a:gd name="connsiteX22" fmla="*/ 1012098 w 4014544"/>
              <a:gd name="connsiteY22" fmla="*/ 3215513 h 5114806"/>
              <a:gd name="connsiteX23" fmla="*/ 1371543 w 4014544"/>
              <a:gd name="connsiteY23" fmla="*/ 3749606 h 5114806"/>
              <a:gd name="connsiteX24" fmla="*/ 1905628 w 4014544"/>
              <a:gd name="connsiteY24" fmla="*/ 4109052 h 5114806"/>
              <a:gd name="connsiteX25" fmla="*/ 2559522 w 4014544"/>
              <a:gd name="connsiteY25" fmla="*/ 4241053 h 5114806"/>
              <a:gd name="connsiteX26" fmla="*/ 3248954 w 4014544"/>
              <a:gd name="connsiteY26" fmla="*/ 4241053 h 5114806"/>
              <a:gd name="connsiteX27" fmla="*/ 3880516 w 4014544"/>
              <a:gd name="connsiteY27" fmla="*/ 4239018 h 5114806"/>
              <a:gd name="connsiteX28" fmla="*/ 4003373 w 4014544"/>
              <a:gd name="connsiteY28" fmla="*/ 4668534 h 5114806"/>
              <a:gd name="connsiteX29" fmla="*/ 3681501 w 4014544"/>
              <a:gd name="connsiteY29" fmla="*/ 4856379 h 5114806"/>
              <a:gd name="connsiteX30" fmla="*/ 3249967 w 4014544"/>
              <a:gd name="connsiteY30" fmla="*/ 4409606 h 5114806"/>
              <a:gd name="connsiteX31" fmla="*/ 2919981 w 4014544"/>
              <a:gd name="connsiteY31" fmla="*/ 4500995 h 5114806"/>
              <a:gd name="connsiteX32" fmla="*/ 2768686 w 4014544"/>
              <a:gd name="connsiteY32" fmla="*/ 5106164 h 5114806"/>
              <a:gd name="connsiteX33" fmla="*/ 2401127 w 4014544"/>
              <a:gd name="connsiteY33" fmla="*/ 5110225 h 5114806"/>
              <a:gd name="connsiteX34" fmla="*/ 2250846 w 4014544"/>
              <a:gd name="connsiteY34" fmla="*/ 4510131 h 5114806"/>
              <a:gd name="connsiteX35" fmla="*/ 1904606 w 4014544"/>
              <a:gd name="connsiteY35" fmla="*/ 4423824 h 5114806"/>
              <a:gd name="connsiteX36" fmla="*/ 1470033 w 4014544"/>
              <a:gd name="connsiteY36" fmla="*/ 4873637 h 5114806"/>
              <a:gd name="connsiteX37" fmla="*/ 1156283 w 4014544"/>
              <a:gd name="connsiteY37" fmla="*/ 4697976 h 5114806"/>
              <a:gd name="connsiteX38" fmla="*/ 1325848 w 4014544"/>
              <a:gd name="connsiteY38" fmla="*/ 4102955 h 5114806"/>
              <a:gd name="connsiteX39" fmla="*/ 1160344 w 4014544"/>
              <a:gd name="connsiteY39" fmla="*/ 3955731 h 5114806"/>
              <a:gd name="connsiteX40" fmla="*/ 1056779 w 4014544"/>
              <a:gd name="connsiteY40" fmla="*/ 3843013 h 5114806"/>
              <a:gd name="connsiteX41" fmla="*/ 455681 w 4014544"/>
              <a:gd name="connsiteY41" fmla="*/ 4014623 h 5114806"/>
              <a:gd name="connsiteX42" fmla="*/ 275958 w 4014544"/>
              <a:gd name="connsiteY42" fmla="*/ 3714069 h 5114806"/>
              <a:gd name="connsiteX43" fmla="*/ 719675 w 4014544"/>
              <a:gd name="connsiteY43" fmla="*/ 3284553 h 5114806"/>
              <a:gd name="connsiteX44" fmla="*/ 612049 w 4014544"/>
              <a:gd name="connsiteY44" fmla="*/ 2905815 h 5114806"/>
              <a:gd name="connsiteX45" fmla="*/ 7902 w 4014544"/>
              <a:gd name="connsiteY45" fmla="*/ 2754529 h 5114806"/>
              <a:gd name="connsiteX46" fmla="*/ 3841 w 4014544"/>
              <a:gd name="connsiteY46" fmla="*/ 2412341 h 5114806"/>
              <a:gd name="connsiteX47" fmla="*/ 602905 w 4014544"/>
              <a:gd name="connsiteY47" fmla="*/ 2262060 h 5114806"/>
              <a:gd name="connsiteX48" fmla="*/ 705456 w 4014544"/>
              <a:gd name="connsiteY48" fmla="*/ 1867077 h 5114806"/>
              <a:gd name="connsiteX49" fmla="*/ 258700 w 4014544"/>
              <a:gd name="connsiteY49" fmla="*/ 1435535 h 5114806"/>
              <a:gd name="connsiteX50" fmla="*/ 426230 w 4014544"/>
              <a:gd name="connsiteY50" fmla="*/ 1143104 h 5114806"/>
              <a:gd name="connsiteX51" fmla="*/ 1022255 w 4014544"/>
              <a:gd name="connsiteY51" fmla="*/ 1313691 h 5114806"/>
              <a:gd name="connsiteX52" fmla="*/ 1160344 w 4014544"/>
              <a:gd name="connsiteY52" fmla="*/ 1160370 h 5114806"/>
              <a:gd name="connsiteX53" fmla="*/ 1313665 w 4014544"/>
              <a:gd name="connsiteY53" fmla="*/ 1022272 h 5114806"/>
              <a:gd name="connsiteX54" fmla="*/ 1143086 w 4014544"/>
              <a:gd name="connsiteY54" fmla="*/ 426239 h 5114806"/>
              <a:gd name="connsiteX55" fmla="*/ 1435509 w 4014544"/>
              <a:gd name="connsiteY55" fmla="*/ 258700 h 5114806"/>
              <a:gd name="connsiteX56" fmla="*/ 1867042 w 4014544"/>
              <a:gd name="connsiteY56" fmla="*/ 705474 h 5114806"/>
              <a:gd name="connsiteX57" fmla="*/ 2262016 w 4014544"/>
              <a:gd name="connsiteY57" fmla="*/ 602923 h 5114806"/>
              <a:gd name="connsiteX58" fmla="*/ 2412289 w 4014544"/>
              <a:gd name="connsiteY58" fmla="*/ 3841 h 5114806"/>
              <a:gd name="connsiteX59" fmla="*/ 2583378 w 4014544"/>
              <a:gd name="connsiteY59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040982 w 4014544"/>
              <a:gd name="connsiteY12" fmla="*/ 794816 h 5114806"/>
              <a:gd name="connsiteX13" fmla="*/ 3022928 w 4014544"/>
              <a:gd name="connsiteY13" fmla="*/ 796040 h 5114806"/>
              <a:gd name="connsiteX14" fmla="*/ 3115788 w 4014544"/>
              <a:gd name="connsiteY14" fmla="*/ 823869 h 5114806"/>
              <a:gd name="connsiteX15" fmla="*/ 3175144 w 4014544"/>
              <a:gd name="connsiteY15" fmla="*/ 850400 h 5114806"/>
              <a:gd name="connsiteX16" fmla="*/ 3248954 w 4014544"/>
              <a:gd name="connsiteY16" fmla="*/ 882149 h 5114806"/>
              <a:gd name="connsiteX17" fmla="*/ 2559522 w 4014544"/>
              <a:gd name="connsiteY17" fmla="*/ 882149 h 5114806"/>
              <a:gd name="connsiteX18" fmla="*/ 1905628 w 4014544"/>
              <a:gd name="connsiteY18" fmla="*/ 1014150 h 5114806"/>
              <a:gd name="connsiteX19" fmla="*/ 1371543 w 4014544"/>
              <a:gd name="connsiteY19" fmla="*/ 1373595 h 5114806"/>
              <a:gd name="connsiteX20" fmla="*/ 1012098 w 4014544"/>
              <a:gd name="connsiteY20" fmla="*/ 1907689 h 5114806"/>
              <a:gd name="connsiteX21" fmla="*/ 880105 w 4014544"/>
              <a:gd name="connsiteY21" fmla="*/ 2561601 h 5114806"/>
              <a:gd name="connsiteX22" fmla="*/ 1012098 w 4014544"/>
              <a:gd name="connsiteY22" fmla="*/ 3215513 h 5114806"/>
              <a:gd name="connsiteX23" fmla="*/ 1371543 w 4014544"/>
              <a:gd name="connsiteY23" fmla="*/ 3749606 h 5114806"/>
              <a:gd name="connsiteX24" fmla="*/ 1905628 w 4014544"/>
              <a:gd name="connsiteY24" fmla="*/ 4109052 h 5114806"/>
              <a:gd name="connsiteX25" fmla="*/ 2559522 w 4014544"/>
              <a:gd name="connsiteY25" fmla="*/ 4241053 h 5114806"/>
              <a:gd name="connsiteX26" fmla="*/ 3880516 w 4014544"/>
              <a:gd name="connsiteY26" fmla="*/ 4239018 h 5114806"/>
              <a:gd name="connsiteX27" fmla="*/ 4003373 w 4014544"/>
              <a:gd name="connsiteY27" fmla="*/ 4668534 h 5114806"/>
              <a:gd name="connsiteX28" fmla="*/ 3681501 w 4014544"/>
              <a:gd name="connsiteY28" fmla="*/ 4856379 h 5114806"/>
              <a:gd name="connsiteX29" fmla="*/ 3249967 w 4014544"/>
              <a:gd name="connsiteY29" fmla="*/ 4409606 h 5114806"/>
              <a:gd name="connsiteX30" fmla="*/ 2919981 w 4014544"/>
              <a:gd name="connsiteY30" fmla="*/ 4500995 h 5114806"/>
              <a:gd name="connsiteX31" fmla="*/ 2768686 w 4014544"/>
              <a:gd name="connsiteY31" fmla="*/ 5106164 h 5114806"/>
              <a:gd name="connsiteX32" fmla="*/ 2401127 w 4014544"/>
              <a:gd name="connsiteY32" fmla="*/ 5110225 h 5114806"/>
              <a:gd name="connsiteX33" fmla="*/ 2250846 w 4014544"/>
              <a:gd name="connsiteY33" fmla="*/ 4510131 h 5114806"/>
              <a:gd name="connsiteX34" fmla="*/ 1904606 w 4014544"/>
              <a:gd name="connsiteY34" fmla="*/ 4423824 h 5114806"/>
              <a:gd name="connsiteX35" fmla="*/ 1470033 w 4014544"/>
              <a:gd name="connsiteY35" fmla="*/ 4873637 h 5114806"/>
              <a:gd name="connsiteX36" fmla="*/ 1156283 w 4014544"/>
              <a:gd name="connsiteY36" fmla="*/ 4697976 h 5114806"/>
              <a:gd name="connsiteX37" fmla="*/ 1325848 w 4014544"/>
              <a:gd name="connsiteY37" fmla="*/ 4102955 h 5114806"/>
              <a:gd name="connsiteX38" fmla="*/ 1160344 w 4014544"/>
              <a:gd name="connsiteY38" fmla="*/ 3955731 h 5114806"/>
              <a:gd name="connsiteX39" fmla="*/ 1056779 w 4014544"/>
              <a:gd name="connsiteY39" fmla="*/ 3843013 h 5114806"/>
              <a:gd name="connsiteX40" fmla="*/ 455681 w 4014544"/>
              <a:gd name="connsiteY40" fmla="*/ 4014623 h 5114806"/>
              <a:gd name="connsiteX41" fmla="*/ 275958 w 4014544"/>
              <a:gd name="connsiteY41" fmla="*/ 3714069 h 5114806"/>
              <a:gd name="connsiteX42" fmla="*/ 719675 w 4014544"/>
              <a:gd name="connsiteY42" fmla="*/ 3284553 h 5114806"/>
              <a:gd name="connsiteX43" fmla="*/ 612049 w 4014544"/>
              <a:gd name="connsiteY43" fmla="*/ 2905815 h 5114806"/>
              <a:gd name="connsiteX44" fmla="*/ 7902 w 4014544"/>
              <a:gd name="connsiteY44" fmla="*/ 2754529 h 5114806"/>
              <a:gd name="connsiteX45" fmla="*/ 3841 w 4014544"/>
              <a:gd name="connsiteY45" fmla="*/ 2412341 h 5114806"/>
              <a:gd name="connsiteX46" fmla="*/ 602905 w 4014544"/>
              <a:gd name="connsiteY46" fmla="*/ 2262060 h 5114806"/>
              <a:gd name="connsiteX47" fmla="*/ 705456 w 4014544"/>
              <a:gd name="connsiteY47" fmla="*/ 1867077 h 5114806"/>
              <a:gd name="connsiteX48" fmla="*/ 258700 w 4014544"/>
              <a:gd name="connsiteY48" fmla="*/ 1435535 h 5114806"/>
              <a:gd name="connsiteX49" fmla="*/ 426230 w 4014544"/>
              <a:gd name="connsiteY49" fmla="*/ 1143104 h 5114806"/>
              <a:gd name="connsiteX50" fmla="*/ 1022255 w 4014544"/>
              <a:gd name="connsiteY50" fmla="*/ 1313691 h 5114806"/>
              <a:gd name="connsiteX51" fmla="*/ 1160344 w 4014544"/>
              <a:gd name="connsiteY51" fmla="*/ 1160370 h 5114806"/>
              <a:gd name="connsiteX52" fmla="*/ 1313665 w 4014544"/>
              <a:gd name="connsiteY52" fmla="*/ 1022272 h 5114806"/>
              <a:gd name="connsiteX53" fmla="*/ 1143086 w 4014544"/>
              <a:gd name="connsiteY53" fmla="*/ 426239 h 5114806"/>
              <a:gd name="connsiteX54" fmla="*/ 1435509 w 4014544"/>
              <a:gd name="connsiteY54" fmla="*/ 258700 h 5114806"/>
              <a:gd name="connsiteX55" fmla="*/ 1867042 w 4014544"/>
              <a:gd name="connsiteY55" fmla="*/ 705474 h 5114806"/>
              <a:gd name="connsiteX56" fmla="*/ 2262016 w 4014544"/>
              <a:gd name="connsiteY56" fmla="*/ 602923 h 5114806"/>
              <a:gd name="connsiteX57" fmla="*/ 2412289 w 4014544"/>
              <a:gd name="connsiteY57" fmla="*/ 3841 h 5114806"/>
              <a:gd name="connsiteX58" fmla="*/ 2583378 w 4014544"/>
              <a:gd name="connsiteY58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040982 w 4014544"/>
              <a:gd name="connsiteY12" fmla="*/ 794816 h 5114806"/>
              <a:gd name="connsiteX13" fmla="*/ 3115788 w 4014544"/>
              <a:gd name="connsiteY13" fmla="*/ 823869 h 5114806"/>
              <a:gd name="connsiteX14" fmla="*/ 3175144 w 4014544"/>
              <a:gd name="connsiteY14" fmla="*/ 850400 h 5114806"/>
              <a:gd name="connsiteX15" fmla="*/ 3248954 w 4014544"/>
              <a:gd name="connsiteY15" fmla="*/ 882149 h 5114806"/>
              <a:gd name="connsiteX16" fmla="*/ 2559522 w 4014544"/>
              <a:gd name="connsiteY16" fmla="*/ 882149 h 5114806"/>
              <a:gd name="connsiteX17" fmla="*/ 1905628 w 4014544"/>
              <a:gd name="connsiteY17" fmla="*/ 1014150 h 5114806"/>
              <a:gd name="connsiteX18" fmla="*/ 1371543 w 4014544"/>
              <a:gd name="connsiteY18" fmla="*/ 1373595 h 5114806"/>
              <a:gd name="connsiteX19" fmla="*/ 1012098 w 4014544"/>
              <a:gd name="connsiteY19" fmla="*/ 1907689 h 5114806"/>
              <a:gd name="connsiteX20" fmla="*/ 880105 w 4014544"/>
              <a:gd name="connsiteY20" fmla="*/ 2561601 h 5114806"/>
              <a:gd name="connsiteX21" fmla="*/ 1012098 w 4014544"/>
              <a:gd name="connsiteY21" fmla="*/ 3215513 h 5114806"/>
              <a:gd name="connsiteX22" fmla="*/ 1371543 w 4014544"/>
              <a:gd name="connsiteY22" fmla="*/ 3749606 h 5114806"/>
              <a:gd name="connsiteX23" fmla="*/ 1905628 w 4014544"/>
              <a:gd name="connsiteY23" fmla="*/ 4109052 h 5114806"/>
              <a:gd name="connsiteX24" fmla="*/ 2559522 w 4014544"/>
              <a:gd name="connsiteY24" fmla="*/ 4241053 h 5114806"/>
              <a:gd name="connsiteX25" fmla="*/ 3880516 w 4014544"/>
              <a:gd name="connsiteY25" fmla="*/ 4239018 h 5114806"/>
              <a:gd name="connsiteX26" fmla="*/ 4003373 w 4014544"/>
              <a:gd name="connsiteY26" fmla="*/ 4668534 h 5114806"/>
              <a:gd name="connsiteX27" fmla="*/ 3681501 w 4014544"/>
              <a:gd name="connsiteY27" fmla="*/ 4856379 h 5114806"/>
              <a:gd name="connsiteX28" fmla="*/ 3249967 w 4014544"/>
              <a:gd name="connsiteY28" fmla="*/ 4409606 h 5114806"/>
              <a:gd name="connsiteX29" fmla="*/ 2919981 w 4014544"/>
              <a:gd name="connsiteY29" fmla="*/ 4500995 h 5114806"/>
              <a:gd name="connsiteX30" fmla="*/ 2768686 w 4014544"/>
              <a:gd name="connsiteY30" fmla="*/ 5106164 h 5114806"/>
              <a:gd name="connsiteX31" fmla="*/ 2401127 w 4014544"/>
              <a:gd name="connsiteY31" fmla="*/ 5110225 h 5114806"/>
              <a:gd name="connsiteX32" fmla="*/ 2250846 w 4014544"/>
              <a:gd name="connsiteY32" fmla="*/ 4510131 h 5114806"/>
              <a:gd name="connsiteX33" fmla="*/ 1904606 w 4014544"/>
              <a:gd name="connsiteY33" fmla="*/ 4423824 h 5114806"/>
              <a:gd name="connsiteX34" fmla="*/ 1470033 w 4014544"/>
              <a:gd name="connsiteY34" fmla="*/ 4873637 h 5114806"/>
              <a:gd name="connsiteX35" fmla="*/ 1156283 w 4014544"/>
              <a:gd name="connsiteY35" fmla="*/ 4697976 h 5114806"/>
              <a:gd name="connsiteX36" fmla="*/ 1325848 w 4014544"/>
              <a:gd name="connsiteY36" fmla="*/ 4102955 h 5114806"/>
              <a:gd name="connsiteX37" fmla="*/ 1160344 w 4014544"/>
              <a:gd name="connsiteY37" fmla="*/ 3955731 h 5114806"/>
              <a:gd name="connsiteX38" fmla="*/ 1056779 w 4014544"/>
              <a:gd name="connsiteY38" fmla="*/ 3843013 h 5114806"/>
              <a:gd name="connsiteX39" fmla="*/ 455681 w 4014544"/>
              <a:gd name="connsiteY39" fmla="*/ 4014623 h 5114806"/>
              <a:gd name="connsiteX40" fmla="*/ 275958 w 4014544"/>
              <a:gd name="connsiteY40" fmla="*/ 3714069 h 5114806"/>
              <a:gd name="connsiteX41" fmla="*/ 719675 w 4014544"/>
              <a:gd name="connsiteY41" fmla="*/ 3284553 h 5114806"/>
              <a:gd name="connsiteX42" fmla="*/ 612049 w 4014544"/>
              <a:gd name="connsiteY42" fmla="*/ 2905815 h 5114806"/>
              <a:gd name="connsiteX43" fmla="*/ 7902 w 4014544"/>
              <a:gd name="connsiteY43" fmla="*/ 2754529 h 5114806"/>
              <a:gd name="connsiteX44" fmla="*/ 3841 w 4014544"/>
              <a:gd name="connsiteY44" fmla="*/ 2412341 h 5114806"/>
              <a:gd name="connsiteX45" fmla="*/ 602905 w 4014544"/>
              <a:gd name="connsiteY45" fmla="*/ 2262060 h 5114806"/>
              <a:gd name="connsiteX46" fmla="*/ 705456 w 4014544"/>
              <a:gd name="connsiteY46" fmla="*/ 1867077 h 5114806"/>
              <a:gd name="connsiteX47" fmla="*/ 258700 w 4014544"/>
              <a:gd name="connsiteY47" fmla="*/ 1435535 h 5114806"/>
              <a:gd name="connsiteX48" fmla="*/ 426230 w 4014544"/>
              <a:gd name="connsiteY48" fmla="*/ 1143104 h 5114806"/>
              <a:gd name="connsiteX49" fmla="*/ 1022255 w 4014544"/>
              <a:gd name="connsiteY49" fmla="*/ 1313691 h 5114806"/>
              <a:gd name="connsiteX50" fmla="*/ 1160344 w 4014544"/>
              <a:gd name="connsiteY50" fmla="*/ 1160370 h 5114806"/>
              <a:gd name="connsiteX51" fmla="*/ 1313665 w 4014544"/>
              <a:gd name="connsiteY51" fmla="*/ 1022272 h 5114806"/>
              <a:gd name="connsiteX52" fmla="*/ 1143086 w 4014544"/>
              <a:gd name="connsiteY52" fmla="*/ 426239 h 5114806"/>
              <a:gd name="connsiteX53" fmla="*/ 1435509 w 4014544"/>
              <a:gd name="connsiteY53" fmla="*/ 258700 h 5114806"/>
              <a:gd name="connsiteX54" fmla="*/ 1867042 w 4014544"/>
              <a:gd name="connsiteY54" fmla="*/ 705474 h 5114806"/>
              <a:gd name="connsiteX55" fmla="*/ 2262016 w 4014544"/>
              <a:gd name="connsiteY55" fmla="*/ 602923 h 5114806"/>
              <a:gd name="connsiteX56" fmla="*/ 2412289 w 4014544"/>
              <a:gd name="connsiteY56" fmla="*/ 3841 h 5114806"/>
              <a:gd name="connsiteX57" fmla="*/ 2583378 w 4014544"/>
              <a:gd name="connsiteY57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115788 w 4014544"/>
              <a:gd name="connsiteY12" fmla="*/ 823869 h 5114806"/>
              <a:gd name="connsiteX13" fmla="*/ 3175144 w 4014544"/>
              <a:gd name="connsiteY13" fmla="*/ 850400 h 5114806"/>
              <a:gd name="connsiteX14" fmla="*/ 3248954 w 4014544"/>
              <a:gd name="connsiteY14" fmla="*/ 882149 h 5114806"/>
              <a:gd name="connsiteX15" fmla="*/ 2559522 w 4014544"/>
              <a:gd name="connsiteY15" fmla="*/ 882149 h 5114806"/>
              <a:gd name="connsiteX16" fmla="*/ 1905628 w 4014544"/>
              <a:gd name="connsiteY16" fmla="*/ 1014150 h 5114806"/>
              <a:gd name="connsiteX17" fmla="*/ 1371543 w 4014544"/>
              <a:gd name="connsiteY17" fmla="*/ 1373595 h 5114806"/>
              <a:gd name="connsiteX18" fmla="*/ 1012098 w 4014544"/>
              <a:gd name="connsiteY18" fmla="*/ 1907689 h 5114806"/>
              <a:gd name="connsiteX19" fmla="*/ 880105 w 4014544"/>
              <a:gd name="connsiteY19" fmla="*/ 2561601 h 5114806"/>
              <a:gd name="connsiteX20" fmla="*/ 1012098 w 4014544"/>
              <a:gd name="connsiteY20" fmla="*/ 3215513 h 5114806"/>
              <a:gd name="connsiteX21" fmla="*/ 1371543 w 4014544"/>
              <a:gd name="connsiteY21" fmla="*/ 3749606 h 5114806"/>
              <a:gd name="connsiteX22" fmla="*/ 1905628 w 4014544"/>
              <a:gd name="connsiteY22" fmla="*/ 4109052 h 5114806"/>
              <a:gd name="connsiteX23" fmla="*/ 2559522 w 4014544"/>
              <a:gd name="connsiteY23" fmla="*/ 4241053 h 5114806"/>
              <a:gd name="connsiteX24" fmla="*/ 3880516 w 4014544"/>
              <a:gd name="connsiteY24" fmla="*/ 4239018 h 5114806"/>
              <a:gd name="connsiteX25" fmla="*/ 4003373 w 4014544"/>
              <a:gd name="connsiteY25" fmla="*/ 4668534 h 5114806"/>
              <a:gd name="connsiteX26" fmla="*/ 3681501 w 4014544"/>
              <a:gd name="connsiteY26" fmla="*/ 4856379 h 5114806"/>
              <a:gd name="connsiteX27" fmla="*/ 3249967 w 4014544"/>
              <a:gd name="connsiteY27" fmla="*/ 4409606 h 5114806"/>
              <a:gd name="connsiteX28" fmla="*/ 2919981 w 4014544"/>
              <a:gd name="connsiteY28" fmla="*/ 4500995 h 5114806"/>
              <a:gd name="connsiteX29" fmla="*/ 2768686 w 4014544"/>
              <a:gd name="connsiteY29" fmla="*/ 5106164 h 5114806"/>
              <a:gd name="connsiteX30" fmla="*/ 2401127 w 4014544"/>
              <a:gd name="connsiteY30" fmla="*/ 5110225 h 5114806"/>
              <a:gd name="connsiteX31" fmla="*/ 2250846 w 4014544"/>
              <a:gd name="connsiteY31" fmla="*/ 4510131 h 5114806"/>
              <a:gd name="connsiteX32" fmla="*/ 1904606 w 4014544"/>
              <a:gd name="connsiteY32" fmla="*/ 4423824 h 5114806"/>
              <a:gd name="connsiteX33" fmla="*/ 1470033 w 4014544"/>
              <a:gd name="connsiteY33" fmla="*/ 4873637 h 5114806"/>
              <a:gd name="connsiteX34" fmla="*/ 1156283 w 4014544"/>
              <a:gd name="connsiteY34" fmla="*/ 4697976 h 5114806"/>
              <a:gd name="connsiteX35" fmla="*/ 1325848 w 4014544"/>
              <a:gd name="connsiteY35" fmla="*/ 4102955 h 5114806"/>
              <a:gd name="connsiteX36" fmla="*/ 1160344 w 4014544"/>
              <a:gd name="connsiteY36" fmla="*/ 3955731 h 5114806"/>
              <a:gd name="connsiteX37" fmla="*/ 1056779 w 4014544"/>
              <a:gd name="connsiteY37" fmla="*/ 3843013 h 5114806"/>
              <a:gd name="connsiteX38" fmla="*/ 455681 w 4014544"/>
              <a:gd name="connsiteY38" fmla="*/ 4014623 h 5114806"/>
              <a:gd name="connsiteX39" fmla="*/ 275958 w 4014544"/>
              <a:gd name="connsiteY39" fmla="*/ 3714069 h 5114806"/>
              <a:gd name="connsiteX40" fmla="*/ 719675 w 4014544"/>
              <a:gd name="connsiteY40" fmla="*/ 3284553 h 5114806"/>
              <a:gd name="connsiteX41" fmla="*/ 612049 w 4014544"/>
              <a:gd name="connsiteY41" fmla="*/ 2905815 h 5114806"/>
              <a:gd name="connsiteX42" fmla="*/ 7902 w 4014544"/>
              <a:gd name="connsiteY42" fmla="*/ 2754529 h 5114806"/>
              <a:gd name="connsiteX43" fmla="*/ 3841 w 4014544"/>
              <a:gd name="connsiteY43" fmla="*/ 2412341 h 5114806"/>
              <a:gd name="connsiteX44" fmla="*/ 602905 w 4014544"/>
              <a:gd name="connsiteY44" fmla="*/ 2262060 h 5114806"/>
              <a:gd name="connsiteX45" fmla="*/ 705456 w 4014544"/>
              <a:gd name="connsiteY45" fmla="*/ 1867077 h 5114806"/>
              <a:gd name="connsiteX46" fmla="*/ 258700 w 4014544"/>
              <a:gd name="connsiteY46" fmla="*/ 1435535 h 5114806"/>
              <a:gd name="connsiteX47" fmla="*/ 426230 w 4014544"/>
              <a:gd name="connsiteY47" fmla="*/ 1143104 h 5114806"/>
              <a:gd name="connsiteX48" fmla="*/ 1022255 w 4014544"/>
              <a:gd name="connsiteY48" fmla="*/ 1313691 h 5114806"/>
              <a:gd name="connsiteX49" fmla="*/ 1160344 w 4014544"/>
              <a:gd name="connsiteY49" fmla="*/ 1160370 h 5114806"/>
              <a:gd name="connsiteX50" fmla="*/ 1313665 w 4014544"/>
              <a:gd name="connsiteY50" fmla="*/ 1022272 h 5114806"/>
              <a:gd name="connsiteX51" fmla="*/ 1143086 w 4014544"/>
              <a:gd name="connsiteY51" fmla="*/ 426239 h 5114806"/>
              <a:gd name="connsiteX52" fmla="*/ 1435509 w 4014544"/>
              <a:gd name="connsiteY52" fmla="*/ 258700 h 5114806"/>
              <a:gd name="connsiteX53" fmla="*/ 1867042 w 4014544"/>
              <a:gd name="connsiteY53" fmla="*/ 705474 h 5114806"/>
              <a:gd name="connsiteX54" fmla="*/ 2262016 w 4014544"/>
              <a:gd name="connsiteY54" fmla="*/ 602923 h 5114806"/>
              <a:gd name="connsiteX55" fmla="*/ 2412289 w 4014544"/>
              <a:gd name="connsiteY55" fmla="*/ 3841 h 5114806"/>
              <a:gd name="connsiteX56" fmla="*/ 2583378 w 4014544"/>
              <a:gd name="connsiteY56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115788 w 4014544"/>
              <a:gd name="connsiteY11" fmla="*/ 823869 h 5114806"/>
              <a:gd name="connsiteX12" fmla="*/ 3175144 w 4014544"/>
              <a:gd name="connsiteY12" fmla="*/ 850400 h 5114806"/>
              <a:gd name="connsiteX13" fmla="*/ 3248954 w 4014544"/>
              <a:gd name="connsiteY13" fmla="*/ 882149 h 5114806"/>
              <a:gd name="connsiteX14" fmla="*/ 2559522 w 4014544"/>
              <a:gd name="connsiteY14" fmla="*/ 882149 h 5114806"/>
              <a:gd name="connsiteX15" fmla="*/ 1905628 w 4014544"/>
              <a:gd name="connsiteY15" fmla="*/ 1014150 h 5114806"/>
              <a:gd name="connsiteX16" fmla="*/ 1371543 w 4014544"/>
              <a:gd name="connsiteY16" fmla="*/ 1373595 h 5114806"/>
              <a:gd name="connsiteX17" fmla="*/ 1012098 w 4014544"/>
              <a:gd name="connsiteY17" fmla="*/ 1907689 h 5114806"/>
              <a:gd name="connsiteX18" fmla="*/ 880105 w 4014544"/>
              <a:gd name="connsiteY18" fmla="*/ 2561601 h 5114806"/>
              <a:gd name="connsiteX19" fmla="*/ 1012098 w 4014544"/>
              <a:gd name="connsiteY19" fmla="*/ 3215513 h 5114806"/>
              <a:gd name="connsiteX20" fmla="*/ 1371543 w 4014544"/>
              <a:gd name="connsiteY20" fmla="*/ 3749606 h 5114806"/>
              <a:gd name="connsiteX21" fmla="*/ 1905628 w 4014544"/>
              <a:gd name="connsiteY21" fmla="*/ 4109052 h 5114806"/>
              <a:gd name="connsiteX22" fmla="*/ 2559522 w 4014544"/>
              <a:gd name="connsiteY22" fmla="*/ 4241053 h 5114806"/>
              <a:gd name="connsiteX23" fmla="*/ 3880516 w 4014544"/>
              <a:gd name="connsiteY23" fmla="*/ 4239018 h 5114806"/>
              <a:gd name="connsiteX24" fmla="*/ 4003373 w 4014544"/>
              <a:gd name="connsiteY24" fmla="*/ 4668534 h 5114806"/>
              <a:gd name="connsiteX25" fmla="*/ 3681501 w 4014544"/>
              <a:gd name="connsiteY25" fmla="*/ 4856379 h 5114806"/>
              <a:gd name="connsiteX26" fmla="*/ 3249967 w 4014544"/>
              <a:gd name="connsiteY26" fmla="*/ 4409606 h 5114806"/>
              <a:gd name="connsiteX27" fmla="*/ 2919981 w 4014544"/>
              <a:gd name="connsiteY27" fmla="*/ 4500995 h 5114806"/>
              <a:gd name="connsiteX28" fmla="*/ 2768686 w 4014544"/>
              <a:gd name="connsiteY28" fmla="*/ 5106164 h 5114806"/>
              <a:gd name="connsiteX29" fmla="*/ 2401127 w 4014544"/>
              <a:gd name="connsiteY29" fmla="*/ 5110225 h 5114806"/>
              <a:gd name="connsiteX30" fmla="*/ 2250846 w 4014544"/>
              <a:gd name="connsiteY30" fmla="*/ 4510131 h 5114806"/>
              <a:gd name="connsiteX31" fmla="*/ 1904606 w 4014544"/>
              <a:gd name="connsiteY31" fmla="*/ 4423824 h 5114806"/>
              <a:gd name="connsiteX32" fmla="*/ 1470033 w 4014544"/>
              <a:gd name="connsiteY32" fmla="*/ 4873637 h 5114806"/>
              <a:gd name="connsiteX33" fmla="*/ 1156283 w 4014544"/>
              <a:gd name="connsiteY33" fmla="*/ 4697976 h 5114806"/>
              <a:gd name="connsiteX34" fmla="*/ 1325848 w 4014544"/>
              <a:gd name="connsiteY34" fmla="*/ 4102955 h 5114806"/>
              <a:gd name="connsiteX35" fmla="*/ 1160344 w 4014544"/>
              <a:gd name="connsiteY35" fmla="*/ 3955731 h 5114806"/>
              <a:gd name="connsiteX36" fmla="*/ 1056779 w 4014544"/>
              <a:gd name="connsiteY36" fmla="*/ 3843013 h 5114806"/>
              <a:gd name="connsiteX37" fmla="*/ 455681 w 4014544"/>
              <a:gd name="connsiteY37" fmla="*/ 4014623 h 5114806"/>
              <a:gd name="connsiteX38" fmla="*/ 275958 w 4014544"/>
              <a:gd name="connsiteY38" fmla="*/ 3714069 h 5114806"/>
              <a:gd name="connsiteX39" fmla="*/ 719675 w 4014544"/>
              <a:gd name="connsiteY39" fmla="*/ 3284553 h 5114806"/>
              <a:gd name="connsiteX40" fmla="*/ 612049 w 4014544"/>
              <a:gd name="connsiteY40" fmla="*/ 2905815 h 5114806"/>
              <a:gd name="connsiteX41" fmla="*/ 7902 w 4014544"/>
              <a:gd name="connsiteY41" fmla="*/ 2754529 h 5114806"/>
              <a:gd name="connsiteX42" fmla="*/ 3841 w 4014544"/>
              <a:gd name="connsiteY42" fmla="*/ 2412341 h 5114806"/>
              <a:gd name="connsiteX43" fmla="*/ 602905 w 4014544"/>
              <a:gd name="connsiteY43" fmla="*/ 2262060 h 5114806"/>
              <a:gd name="connsiteX44" fmla="*/ 705456 w 4014544"/>
              <a:gd name="connsiteY44" fmla="*/ 1867077 h 5114806"/>
              <a:gd name="connsiteX45" fmla="*/ 258700 w 4014544"/>
              <a:gd name="connsiteY45" fmla="*/ 1435535 h 5114806"/>
              <a:gd name="connsiteX46" fmla="*/ 426230 w 4014544"/>
              <a:gd name="connsiteY46" fmla="*/ 1143104 h 5114806"/>
              <a:gd name="connsiteX47" fmla="*/ 1022255 w 4014544"/>
              <a:gd name="connsiteY47" fmla="*/ 1313691 h 5114806"/>
              <a:gd name="connsiteX48" fmla="*/ 1160344 w 4014544"/>
              <a:gd name="connsiteY48" fmla="*/ 1160370 h 5114806"/>
              <a:gd name="connsiteX49" fmla="*/ 1313665 w 4014544"/>
              <a:gd name="connsiteY49" fmla="*/ 1022272 h 5114806"/>
              <a:gd name="connsiteX50" fmla="*/ 1143086 w 4014544"/>
              <a:gd name="connsiteY50" fmla="*/ 426239 h 5114806"/>
              <a:gd name="connsiteX51" fmla="*/ 1435509 w 4014544"/>
              <a:gd name="connsiteY51" fmla="*/ 258700 h 5114806"/>
              <a:gd name="connsiteX52" fmla="*/ 1867042 w 4014544"/>
              <a:gd name="connsiteY52" fmla="*/ 705474 h 5114806"/>
              <a:gd name="connsiteX53" fmla="*/ 2262016 w 4014544"/>
              <a:gd name="connsiteY53" fmla="*/ 602923 h 5114806"/>
              <a:gd name="connsiteX54" fmla="*/ 2412289 w 4014544"/>
              <a:gd name="connsiteY54" fmla="*/ 3841 h 5114806"/>
              <a:gd name="connsiteX55" fmla="*/ 2583378 w 4014544"/>
              <a:gd name="connsiteY55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175144 w 4014544"/>
              <a:gd name="connsiteY11" fmla="*/ 850400 h 5114806"/>
              <a:gd name="connsiteX12" fmla="*/ 3248954 w 4014544"/>
              <a:gd name="connsiteY12" fmla="*/ 882149 h 5114806"/>
              <a:gd name="connsiteX13" fmla="*/ 2559522 w 4014544"/>
              <a:gd name="connsiteY13" fmla="*/ 882149 h 5114806"/>
              <a:gd name="connsiteX14" fmla="*/ 1905628 w 4014544"/>
              <a:gd name="connsiteY14" fmla="*/ 1014150 h 5114806"/>
              <a:gd name="connsiteX15" fmla="*/ 1371543 w 4014544"/>
              <a:gd name="connsiteY15" fmla="*/ 1373595 h 5114806"/>
              <a:gd name="connsiteX16" fmla="*/ 1012098 w 4014544"/>
              <a:gd name="connsiteY16" fmla="*/ 1907689 h 5114806"/>
              <a:gd name="connsiteX17" fmla="*/ 880105 w 4014544"/>
              <a:gd name="connsiteY17" fmla="*/ 2561601 h 5114806"/>
              <a:gd name="connsiteX18" fmla="*/ 1012098 w 4014544"/>
              <a:gd name="connsiteY18" fmla="*/ 3215513 h 5114806"/>
              <a:gd name="connsiteX19" fmla="*/ 1371543 w 4014544"/>
              <a:gd name="connsiteY19" fmla="*/ 3749606 h 5114806"/>
              <a:gd name="connsiteX20" fmla="*/ 1905628 w 4014544"/>
              <a:gd name="connsiteY20" fmla="*/ 4109052 h 5114806"/>
              <a:gd name="connsiteX21" fmla="*/ 2559522 w 4014544"/>
              <a:gd name="connsiteY21" fmla="*/ 4241053 h 5114806"/>
              <a:gd name="connsiteX22" fmla="*/ 3880516 w 4014544"/>
              <a:gd name="connsiteY22" fmla="*/ 4239018 h 5114806"/>
              <a:gd name="connsiteX23" fmla="*/ 4003373 w 4014544"/>
              <a:gd name="connsiteY23" fmla="*/ 4668534 h 5114806"/>
              <a:gd name="connsiteX24" fmla="*/ 3681501 w 4014544"/>
              <a:gd name="connsiteY24" fmla="*/ 4856379 h 5114806"/>
              <a:gd name="connsiteX25" fmla="*/ 3249967 w 4014544"/>
              <a:gd name="connsiteY25" fmla="*/ 4409606 h 5114806"/>
              <a:gd name="connsiteX26" fmla="*/ 2919981 w 4014544"/>
              <a:gd name="connsiteY26" fmla="*/ 4500995 h 5114806"/>
              <a:gd name="connsiteX27" fmla="*/ 2768686 w 4014544"/>
              <a:gd name="connsiteY27" fmla="*/ 5106164 h 5114806"/>
              <a:gd name="connsiteX28" fmla="*/ 2401127 w 4014544"/>
              <a:gd name="connsiteY28" fmla="*/ 5110225 h 5114806"/>
              <a:gd name="connsiteX29" fmla="*/ 2250846 w 4014544"/>
              <a:gd name="connsiteY29" fmla="*/ 4510131 h 5114806"/>
              <a:gd name="connsiteX30" fmla="*/ 1904606 w 4014544"/>
              <a:gd name="connsiteY30" fmla="*/ 4423824 h 5114806"/>
              <a:gd name="connsiteX31" fmla="*/ 1470033 w 4014544"/>
              <a:gd name="connsiteY31" fmla="*/ 4873637 h 5114806"/>
              <a:gd name="connsiteX32" fmla="*/ 1156283 w 4014544"/>
              <a:gd name="connsiteY32" fmla="*/ 4697976 h 5114806"/>
              <a:gd name="connsiteX33" fmla="*/ 1325848 w 4014544"/>
              <a:gd name="connsiteY33" fmla="*/ 4102955 h 5114806"/>
              <a:gd name="connsiteX34" fmla="*/ 1160344 w 4014544"/>
              <a:gd name="connsiteY34" fmla="*/ 3955731 h 5114806"/>
              <a:gd name="connsiteX35" fmla="*/ 1056779 w 4014544"/>
              <a:gd name="connsiteY35" fmla="*/ 3843013 h 5114806"/>
              <a:gd name="connsiteX36" fmla="*/ 455681 w 4014544"/>
              <a:gd name="connsiteY36" fmla="*/ 4014623 h 5114806"/>
              <a:gd name="connsiteX37" fmla="*/ 275958 w 4014544"/>
              <a:gd name="connsiteY37" fmla="*/ 3714069 h 5114806"/>
              <a:gd name="connsiteX38" fmla="*/ 719675 w 4014544"/>
              <a:gd name="connsiteY38" fmla="*/ 3284553 h 5114806"/>
              <a:gd name="connsiteX39" fmla="*/ 612049 w 4014544"/>
              <a:gd name="connsiteY39" fmla="*/ 2905815 h 5114806"/>
              <a:gd name="connsiteX40" fmla="*/ 7902 w 4014544"/>
              <a:gd name="connsiteY40" fmla="*/ 2754529 h 5114806"/>
              <a:gd name="connsiteX41" fmla="*/ 3841 w 4014544"/>
              <a:gd name="connsiteY41" fmla="*/ 2412341 h 5114806"/>
              <a:gd name="connsiteX42" fmla="*/ 602905 w 4014544"/>
              <a:gd name="connsiteY42" fmla="*/ 2262060 h 5114806"/>
              <a:gd name="connsiteX43" fmla="*/ 705456 w 4014544"/>
              <a:gd name="connsiteY43" fmla="*/ 1867077 h 5114806"/>
              <a:gd name="connsiteX44" fmla="*/ 258700 w 4014544"/>
              <a:gd name="connsiteY44" fmla="*/ 1435535 h 5114806"/>
              <a:gd name="connsiteX45" fmla="*/ 426230 w 4014544"/>
              <a:gd name="connsiteY45" fmla="*/ 1143104 h 5114806"/>
              <a:gd name="connsiteX46" fmla="*/ 1022255 w 4014544"/>
              <a:gd name="connsiteY46" fmla="*/ 1313691 h 5114806"/>
              <a:gd name="connsiteX47" fmla="*/ 1160344 w 4014544"/>
              <a:gd name="connsiteY47" fmla="*/ 1160370 h 5114806"/>
              <a:gd name="connsiteX48" fmla="*/ 1313665 w 4014544"/>
              <a:gd name="connsiteY48" fmla="*/ 1022272 h 5114806"/>
              <a:gd name="connsiteX49" fmla="*/ 1143086 w 4014544"/>
              <a:gd name="connsiteY49" fmla="*/ 426239 h 5114806"/>
              <a:gd name="connsiteX50" fmla="*/ 1435509 w 4014544"/>
              <a:gd name="connsiteY50" fmla="*/ 258700 h 5114806"/>
              <a:gd name="connsiteX51" fmla="*/ 1867042 w 4014544"/>
              <a:gd name="connsiteY51" fmla="*/ 705474 h 5114806"/>
              <a:gd name="connsiteX52" fmla="*/ 2262016 w 4014544"/>
              <a:gd name="connsiteY52" fmla="*/ 602923 h 5114806"/>
              <a:gd name="connsiteX53" fmla="*/ 2412289 w 4014544"/>
              <a:gd name="connsiteY53" fmla="*/ 3841 h 5114806"/>
              <a:gd name="connsiteX54" fmla="*/ 2583378 w 4014544"/>
              <a:gd name="connsiteY54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75144 w 4014544"/>
              <a:gd name="connsiteY10" fmla="*/ 850400 h 5114806"/>
              <a:gd name="connsiteX11" fmla="*/ 3248954 w 4014544"/>
              <a:gd name="connsiteY11" fmla="*/ 882149 h 5114806"/>
              <a:gd name="connsiteX12" fmla="*/ 2559522 w 4014544"/>
              <a:gd name="connsiteY12" fmla="*/ 882149 h 5114806"/>
              <a:gd name="connsiteX13" fmla="*/ 1905628 w 4014544"/>
              <a:gd name="connsiteY13" fmla="*/ 1014150 h 5114806"/>
              <a:gd name="connsiteX14" fmla="*/ 1371543 w 4014544"/>
              <a:gd name="connsiteY14" fmla="*/ 1373595 h 5114806"/>
              <a:gd name="connsiteX15" fmla="*/ 1012098 w 4014544"/>
              <a:gd name="connsiteY15" fmla="*/ 1907689 h 5114806"/>
              <a:gd name="connsiteX16" fmla="*/ 880105 w 4014544"/>
              <a:gd name="connsiteY16" fmla="*/ 2561601 h 5114806"/>
              <a:gd name="connsiteX17" fmla="*/ 1012098 w 4014544"/>
              <a:gd name="connsiteY17" fmla="*/ 3215513 h 5114806"/>
              <a:gd name="connsiteX18" fmla="*/ 1371543 w 4014544"/>
              <a:gd name="connsiteY18" fmla="*/ 3749606 h 5114806"/>
              <a:gd name="connsiteX19" fmla="*/ 1905628 w 4014544"/>
              <a:gd name="connsiteY19" fmla="*/ 4109052 h 5114806"/>
              <a:gd name="connsiteX20" fmla="*/ 2559522 w 4014544"/>
              <a:gd name="connsiteY20" fmla="*/ 4241053 h 5114806"/>
              <a:gd name="connsiteX21" fmla="*/ 3880516 w 4014544"/>
              <a:gd name="connsiteY21" fmla="*/ 4239018 h 5114806"/>
              <a:gd name="connsiteX22" fmla="*/ 4003373 w 4014544"/>
              <a:gd name="connsiteY22" fmla="*/ 4668534 h 5114806"/>
              <a:gd name="connsiteX23" fmla="*/ 3681501 w 4014544"/>
              <a:gd name="connsiteY23" fmla="*/ 4856379 h 5114806"/>
              <a:gd name="connsiteX24" fmla="*/ 3249967 w 4014544"/>
              <a:gd name="connsiteY24" fmla="*/ 4409606 h 5114806"/>
              <a:gd name="connsiteX25" fmla="*/ 2919981 w 4014544"/>
              <a:gd name="connsiteY25" fmla="*/ 4500995 h 5114806"/>
              <a:gd name="connsiteX26" fmla="*/ 2768686 w 4014544"/>
              <a:gd name="connsiteY26" fmla="*/ 5106164 h 5114806"/>
              <a:gd name="connsiteX27" fmla="*/ 2401127 w 4014544"/>
              <a:gd name="connsiteY27" fmla="*/ 5110225 h 5114806"/>
              <a:gd name="connsiteX28" fmla="*/ 2250846 w 4014544"/>
              <a:gd name="connsiteY28" fmla="*/ 4510131 h 5114806"/>
              <a:gd name="connsiteX29" fmla="*/ 1904606 w 4014544"/>
              <a:gd name="connsiteY29" fmla="*/ 4423824 h 5114806"/>
              <a:gd name="connsiteX30" fmla="*/ 1470033 w 4014544"/>
              <a:gd name="connsiteY30" fmla="*/ 4873637 h 5114806"/>
              <a:gd name="connsiteX31" fmla="*/ 1156283 w 4014544"/>
              <a:gd name="connsiteY31" fmla="*/ 4697976 h 5114806"/>
              <a:gd name="connsiteX32" fmla="*/ 1325848 w 4014544"/>
              <a:gd name="connsiteY32" fmla="*/ 4102955 h 5114806"/>
              <a:gd name="connsiteX33" fmla="*/ 1160344 w 4014544"/>
              <a:gd name="connsiteY33" fmla="*/ 3955731 h 5114806"/>
              <a:gd name="connsiteX34" fmla="*/ 1056779 w 4014544"/>
              <a:gd name="connsiteY34" fmla="*/ 3843013 h 5114806"/>
              <a:gd name="connsiteX35" fmla="*/ 455681 w 4014544"/>
              <a:gd name="connsiteY35" fmla="*/ 4014623 h 5114806"/>
              <a:gd name="connsiteX36" fmla="*/ 275958 w 4014544"/>
              <a:gd name="connsiteY36" fmla="*/ 3714069 h 5114806"/>
              <a:gd name="connsiteX37" fmla="*/ 719675 w 4014544"/>
              <a:gd name="connsiteY37" fmla="*/ 3284553 h 5114806"/>
              <a:gd name="connsiteX38" fmla="*/ 612049 w 4014544"/>
              <a:gd name="connsiteY38" fmla="*/ 2905815 h 5114806"/>
              <a:gd name="connsiteX39" fmla="*/ 7902 w 4014544"/>
              <a:gd name="connsiteY39" fmla="*/ 2754529 h 5114806"/>
              <a:gd name="connsiteX40" fmla="*/ 3841 w 4014544"/>
              <a:gd name="connsiteY40" fmla="*/ 2412341 h 5114806"/>
              <a:gd name="connsiteX41" fmla="*/ 602905 w 4014544"/>
              <a:gd name="connsiteY41" fmla="*/ 2262060 h 5114806"/>
              <a:gd name="connsiteX42" fmla="*/ 705456 w 4014544"/>
              <a:gd name="connsiteY42" fmla="*/ 1867077 h 5114806"/>
              <a:gd name="connsiteX43" fmla="*/ 258700 w 4014544"/>
              <a:gd name="connsiteY43" fmla="*/ 1435535 h 5114806"/>
              <a:gd name="connsiteX44" fmla="*/ 426230 w 4014544"/>
              <a:gd name="connsiteY44" fmla="*/ 1143104 h 5114806"/>
              <a:gd name="connsiteX45" fmla="*/ 1022255 w 4014544"/>
              <a:gd name="connsiteY45" fmla="*/ 1313691 h 5114806"/>
              <a:gd name="connsiteX46" fmla="*/ 1160344 w 4014544"/>
              <a:gd name="connsiteY46" fmla="*/ 1160370 h 5114806"/>
              <a:gd name="connsiteX47" fmla="*/ 1313665 w 4014544"/>
              <a:gd name="connsiteY47" fmla="*/ 1022272 h 5114806"/>
              <a:gd name="connsiteX48" fmla="*/ 1143086 w 4014544"/>
              <a:gd name="connsiteY48" fmla="*/ 426239 h 5114806"/>
              <a:gd name="connsiteX49" fmla="*/ 1435509 w 4014544"/>
              <a:gd name="connsiteY49" fmla="*/ 258700 h 5114806"/>
              <a:gd name="connsiteX50" fmla="*/ 1867042 w 4014544"/>
              <a:gd name="connsiteY50" fmla="*/ 705474 h 5114806"/>
              <a:gd name="connsiteX51" fmla="*/ 2262016 w 4014544"/>
              <a:gd name="connsiteY51" fmla="*/ 602923 h 5114806"/>
              <a:gd name="connsiteX52" fmla="*/ 2412289 w 4014544"/>
              <a:gd name="connsiteY52" fmla="*/ 3841 h 5114806"/>
              <a:gd name="connsiteX53" fmla="*/ 2583378 w 4014544"/>
              <a:gd name="connsiteY53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75144 w 4014544"/>
              <a:gd name="connsiteY9" fmla="*/ 850400 h 5114806"/>
              <a:gd name="connsiteX10" fmla="*/ 3248954 w 4014544"/>
              <a:gd name="connsiteY10" fmla="*/ 882149 h 5114806"/>
              <a:gd name="connsiteX11" fmla="*/ 2559522 w 4014544"/>
              <a:gd name="connsiteY11" fmla="*/ 882149 h 5114806"/>
              <a:gd name="connsiteX12" fmla="*/ 1905628 w 4014544"/>
              <a:gd name="connsiteY12" fmla="*/ 1014150 h 5114806"/>
              <a:gd name="connsiteX13" fmla="*/ 1371543 w 4014544"/>
              <a:gd name="connsiteY13" fmla="*/ 1373595 h 5114806"/>
              <a:gd name="connsiteX14" fmla="*/ 1012098 w 4014544"/>
              <a:gd name="connsiteY14" fmla="*/ 1907689 h 5114806"/>
              <a:gd name="connsiteX15" fmla="*/ 880105 w 4014544"/>
              <a:gd name="connsiteY15" fmla="*/ 2561601 h 5114806"/>
              <a:gd name="connsiteX16" fmla="*/ 1012098 w 4014544"/>
              <a:gd name="connsiteY16" fmla="*/ 3215513 h 5114806"/>
              <a:gd name="connsiteX17" fmla="*/ 1371543 w 4014544"/>
              <a:gd name="connsiteY17" fmla="*/ 3749606 h 5114806"/>
              <a:gd name="connsiteX18" fmla="*/ 1905628 w 4014544"/>
              <a:gd name="connsiteY18" fmla="*/ 4109052 h 5114806"/>
              <a:gd name="connsiteX19" fmla="*/ 2559522 w 4014544"/>
              <a:gd name="connsiteY19" fmla="*/ 4241053 h 5114806"/>
              <a:gd name="connsiteX20" fmla="*/ 3880516 w 4014544"/>
              <a:gd name="connsiteY20" fmla="*/ 4239018 h 5114806"/>
              <a:gd name="connsiteX21" fmla="*/ 4003373 w 4014544"/>
              <a:gd name="connsiteY21" fmla="*/ 4668534 h 5114806"/>
              <a:gd name="connsiteX22" fmla="*/ 3681501 w 4014544"/>
              <a:gd name="connsiteY22" fmla="*/ 4856379 h 5114806"/>
              <a:gd name="connsiteX23" fmla="*/ 3249967 w 4014544"/>
              <a:gd name="connsiteY23" fmla="*/ 4409606 h 5114806"/>
              <a:gd name="connsiteX24" fmla="*/ 2919981 w 4014544"/>
              <a:gd name="connsiteY24" fmla="*/ 4500995 h 5114806"/>
              <a:gd name="connsiteX25" fmla="*/ 2768686 w 4014544"/>
              <a:gd name="connsiteY25" fmla="*/ 5106164 h 5114806"/>
              <a:gd name="connsiteX26" fmla="*/ 2401127 w 4014544"/>
              <a:gd name="connsiteY26" fmla="*/ 5110225 h 5114806"/>
              <a:gd name="connsiteX27" fmla="*/ 2250846 w 4014544"/>
              <a:gd name="connsiteY27" fmla="*/ 4510131 h 5114806"/>
              <a:gd name="connsiteX28" fmla="*/ 1904606 w 4014544"/>
              <a:gd name="connsiteY28" fmla="*/ 4423824 h 5114806"/>
              <a:gd name="connsiteX29" fmla="*/ 1470033 w 4014544"/>
              <a:gd name="connsiteY29" fmla="*/ 4873637 h 5114806"/>
              <a:gd name="connsiteX30" fmla="*/ 1156283 w 4014544"/>
              <a:gd name="connsiteY30" fmla="*/ 4697976 h 5114806"/>
              <a:gd name="connsiteX31" fmla="*/ 1325848 w 4014544"/>
              <a:gd name="connsiteY31" fmla="*/ 4102955 h 5114806"/>
              <a:gd name="connsiteX32" fmla="*/ 1160344 w 4014544"/>
              <a:gd name="connsiteY32" fmla="*/ 3955731 h 5114806"/>
              <a:gd name="connsiteX33" fmla="*/ 1056779 w 4014544"/>
              <a:gd name="connsiteY33" fmla="*/ 3843013 h 5114806"/>
              <a:gd name="connsiteX34" fmla="*/ 455681 w 4014544"/>
              <a:gd name="connsiteY34" fmla="*/ 4014623 h 5114806"/>
              <a:gd name="connsiteX35" fmla="*/ 275958 w 4014544"/>
              <a:gd name="connsiteY35" fmla="*/ 3714069 h 5114806"/>
              <a:gd name="connsiteX36" fmla="*/ 719675 w 4014544"/>
              <a:gd name="connsiteY36" fmla="*/ 3284553 h 5114806"/>
              <a:gd name="connsiteX37" fmla="*/ 612049 w 4014544"/>
              <a:gd name="connsiteY37" fmla="*/ 2905815 h 5114806"/>
              <a:gd name="connsiteX38" fmla="*/ 7902 w 4014544"/>
              <a:gd name="connsiteY38" fmla="*/ 2754529 h 5114806"/>
              <a:gd name="connsiteX39" fmla="*/ 3841 w 4014544"/>
              <a:gd name="connsiteY39" fmla="*/ 2412341 h 5114806"/>
              <a:gd name="connsiteX40" fmla="*/ 602905 w 4014544"/>
              <a:gd name="connsiteY40" fmla="*/ 2262060 h 5114806"/>
              <a:gd name="connsiteX41" fmla="*/ 705456 w 4014544"/>
              <a:gd name="connsiteY41" fmla="*/ 1867077 h 5114806"/>
              <a:gd name="connsiteX42" fmla="*/ 258700 w 4014544"/>
              <a:gd name="connsiteY42" fmla="*/ 1435535 h 5114806"/>
              <a:gd name="connsiteX43" fmla="*/ 426230 w 4014544"/>
              <a:gd name="connsiteY43" fmla="*/ 1143104 h 5114806"/>
              <a:gd name="connsiteX44" fmla="*/ 1022255 w 4014544"/>
              <a:gd name="connsiteY44" fmla="*/ 1313691 h 5114806"/>
              <a:gd name="connsiteX45" fmla="*/ 1160344 w 4014544"/>
              <a:gd name="connsiteY45" fmla="*/ 1160370 h 5114806"/>
              <a:gd name="connsiteX46" fmla="*/ 1313665 w 4014544"/>
              <a:gd name="connsiteY46" fmla="*/ 1022272 h 5114806"/>
              <a:gd name="connsiteX47" fmla="*/ 1143086 w 4014544"/>
              <a:gd name="connsiteY47" fmla="*/ 426239 h 5114806"/>
              <a:gd name="connsiteX48" fmla="*/ 1435509 w 4014544"/>
              <a:gd name="connsiteY48" fmla="*/ 258700 h 5114806"/>
              <a:gd name="connsiteX49" fmla="*/ 1867042 w 4014544"/>
              <a:gd name="connsiteY49" fmla="*/ 705474 h 5114806"/>
              <a:gd name="connsiteX50" fmla="*/ 2262016 w 4014544"/>
              <a:gd name="connsiteY50" fmla="*/ 602923 h 5114806"/>
              <a:gd name="connsiteX51" fmla="*/ 2412289 w 4014544"/>
              <a:gd name="connsiteY51" fmla="*/ 3841 h 5114806"/>
              <a:gd name="connsiteX52" fmla="*/ 2583378 w 4014544"/>
              <a:gd name="connsiteY52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75144 w 4014544"/>
              <a:gd name="connsiteY8" fmla="*/ 850400 h 5114806"/>
              <a:gd name="connsiteX9" fmla="*/ 3248954 w 4014544"/>
              <a:gd name="connsiteY9" fmla="*/ 882149 h 5114806"/>
              <a:gd name="connsiteX10" fmla="*/ 2559522 w 4014544"/>
              <a:gd name="connsiteY10" fmla="*/ 882149 h 5114806"/>
              <a:gd name="connsiteX11" fmla="*/ 1905628 w 4014544"/>
              <a:gd name="connsiteY11" fmla="*/ 1014150 h 5114806"/>
              <a:gd name="connsiteX12" fmla="*/ 1371543 w 4014544"/>
              <a:gd name="connsiteY12" fmla="*/ 1373595 h 5114806"/>
              <a:gd name="connsiteX13" fmla="*/ 1012098 w 4014544"/>
              <a:gd name="connsiteY13" fmla="*/ 1907689 h 5114806"/>
              <a:gd name="connsiteX14" fmla="*/ 880105 w 4014544"/>
              <a:gd name="connsiteY14" fmla="*/ 2561601 h 5114806"/>
              <a:gd name="connsiteX15" fmla="*/ 1012098 w 4014544"/>
              <a:gd name="connsiteY15" fmla="*/ 3215513 h 5114806"/>
              <a:gd name="connsiteX16" fmla="*/ 1371543 w 4014544"/>
              <a:gd name="connsiteY16" fmla="*/ 3749606 h 5114806"/>
              <a:gd name="connsiteX17" fmla="*/ 1905628 w 4014544"/>
              <a:gd name="connsiteY17" fmla="*/ 4109052 h 5114806"/>
              <a:gd name="connsiteX18" fmla="*/ 2559522 w 4014544"/>
              <a:gd name="connsiteY18" fmla="*/ 4241053 h 5114806"/>
              <a:gd name="connsiteX19" fmla="*/ 3880516 w 4014544"/>
              <a:gd name="connsiteY19" fmla="*/ 4239018 h 5114806"/>
              <a:gd name="connsiteX20" fmla="*/ 4003373 w 4014544"/>
              <a:gd name="connsiteY20" fmla="*/ 4668534 h 5114806"/>
              <a:gd name="connsiteX21" fmla="*/ 3681501 w 4014544"/>
              <a:gd name="connsiteY21" fmla="*/ 4856379 h 5114806"/>
              <a:gd name="connsiteX22" fmla="*/ 3249967 w 4014544"/>
              <a:gd name="connsiteY22" fmla="*/ 4409606 h 5114806"/>
              <a:gd name="connsiteX23" fmla="*/ 2919981 w 4014544"/>
              <a:gd name="connsiteY23" fmla="*/ 4500995 h 5114806"/>
              <a:gd name="connsiteX24" fmla="*/ 2768686 w 4014544"/>
              <a:gd name="connsiteY24" fmla="*/ 5106164 h 5114806"/>
              <a:gd name="connsiteX25" fmla="*/ 2401127 w 4014544"/>
              <a:gd name="connsiteY25" fmla="*/ 5110225 h 5114806"/>
              <a:gd name="connsiteX26" fmla="*/ 2250846 w 4014544"/>
              <a:gd name="connsiteY26" fmla="*/ 4510131 h 5114806"/>
              <a:gd name="connsiteX27" fmla="*/ 1904606 w 4014544"/>
              <a:gd name="connsiteY27" fmla="*/ 4423824 h 5114806"/>
              <a:gd name="connsiteX28" fmla="*/ 1470033 w 4014544"/>
              <a:gd name="connsiteY28" fmla="*/ 4873637 h 5114806"/>
              <a:gd name="connsiteX29" fmla="*/ 1156283 w 4014544"/>
              <a:gd name="connsiteY29" fmla="*/ 4697976 h 5114806"/>
              <a:gd name="connsiteX30" fmla="*/ 1325848 w 4014544"/>
              <a:gd name="connsiteY30" fmla="*/ 4102955 h 5114806"/>
              <a:gd name="connsiteX31" fmla="*/ 1160344 w 4014544"/>
              <a:gd name="connsiteY31" fmla="*/ 3955731 h 5114806"/>
              <a:gd name="connsiteX32" fmla="*/ 1056779 w 4014544"/>
              <a:gd name="connsiteY32" fmla="*/ 3843013 h 5114806"/>
              <a:gd name="connsiteX33" fmla="*/ 455681 w 4014544"/>
              <a:gd name="connsiteY33" fmla="*/ 4014623 h 5114806"/>
              <a:gd name="connsiteX34" fmla="*/ 275958 w 4014544"/>
              <a:gd name="connsiteY34" fmla="*/ 3714069 h 5114806"/>
              <a:gd name="connsiteX35" fmla="*/ 719675 w 4014544"/>
              <a:gd name="connsiteY35" fmla="*/ 3284553 h 5114806"/>
              <a:gd name="connsiteX36" fmla="*/ 612049 w 4014544"/>
              <a:gd name="connsiteY36" fmla="*/ 2905815 h 5114806"/>
              <a:gd name="connsiteX37" fmla="*/ 7902 w 4014544"/>
              <a:gd name="connsiteY37" fmla="*/ 2754529 h 5114806"/>
              <a:gd name="connsiteX38" fmla="*/ 3841 w 4014544"/>
              <a:gd name="connsiteY38" fmla="*/ 2412341 h 5114806"/>
              <a:gd name="connsiteX39" fmla="*/ 602905 w 4014544"/>
              <a:gd name="connsiteY39" fmla="*/ 2262060 h 5114806"/>
              <a:gd name="connsiteX40" fmla="*/ 705456 w 4014544"/>
              <a:gd name="connsiteY40" fmla="*/ 1867077 h 5114806"/>
              <a:gd name="connsiteX41" fmla="*/ 258700 w 4014544"/>
              <a:gd name="connsiteY41" fmla="*/ 1435535 h 5114806"/>
              <a:gd name="connsiteX42" fmla="*/ 426230 w 4014544"/>
              <a:gd name="connsiteY42" fmla="*/ 1143104 h 5114806"/>
              <a:gd name="connsiteX43" fmla="*/ 1022255 w 4014544"/>
              <a:gd name="connsiteY43" fmla="*/ 1313691 h 5114806"/>
              <a:gd name="connsiteX44" fmla="*/ 1160344 w 4014544"/>
              <a:gd name="connsiteY44" fmla="*/ 1160370 h 5114806"/>
              <a:gd name="connsiteX45" fmla="*/ 1313665 w 4014544"/>
              <a:gd name="connsiteY45" fmla="*/ 1022272 h 5114806"/>
              <a:gd name="connsiteX46" fmla="*/ 1143086 w 4014544"/>
              <a:gd name="connsiteY46" fmla="*/ 426239 h 5114806"/>
              <a:gd name="connsiteX47" fmla="*/ 1435509 w 4014544"/>
              <a:gd name="connsiteY47" fmla="*/ 258700 h 5114806"/>
              <a:gd name="connsiteX48" fmla="*/ 1867042 w 4014544"/>
              <a:gd name="connsiteY48" fmla="*/ 705474 h 5114806"/>
              <a:gd name="connsiteX49" fmla="*/ 2262016 w 4014544"/>
              <a:gd name="connsiteY49" fmla="*/ 602923 h 5114806"/>
              <a:gd name="connsiteX50" fmla="*/ 2412289 w 4014544"/>
              <a:gd name="connsiteY50" fmla="*/ 3841 h 5114806"/>
              <a:gd name="connsiteX51" fmla="*/ 2583378 w 4014544"/>
              <a:gd name="connsiteY51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75144 w 4014544"/>
              <a:gd name="connsiteY8" fmla="*/ 850400 h 5114806"/>
              <a:gd name="connsiteX9" fmla="*/ 3172461 w 4014544"/>
              <a:gd name="connsiteY9" fmla="*/ 855603 h 5114806"/>
              <a:gd name="connsiteX10" fmla="*/ 3248954 w 4014544"/>
              <a:gd name="connsiteY10" fmla="*/ 882149 h 5114806"/>
              <a:gd name="connsiteX11" fmla="*/ 2559522 w 4014544"/>
              <a:gd name="connsiteY11" fmla="*/ 882149 h 5114806"/>
              <a:gd name="connsiteX12" fmla="*/ 1905628 w 4014544"/>
              <a:gd name="connsiteY12" fmla="*/ 1014150 h 5114806"/>
              <a:gd name="connsiteX13" fmla="*/ 1371543 w 4014544"/>
              <a:gd name="connsiteY13" fmla="*/ 1373595 h 5114806"/>
              <a:gd name="connsiteX14" fmla="*/ 1012098 w 4014544"/>
              <a:gd name="connsiteY14" fmla="*/ 1907689 h 5114806"/>
              <a:gd name="connsiteX15" fmla="*/ 880105 w 4014544"/>
              <a:gd name="connsiteY15" fmla="*/ 2561601 h 5114806"/>
              <a:gd name="connsiteX16" fmla="*/ 1012098 w 4014544"/>
              <a:gd name="connsiteY16" fmla="*/ 3215513 h 5114806"/>
              <a:gd name="connsiteX17" fmla="*/ 1371543 w 4014544"/>
              <a:gd name="connsiteY17" fmla="*/ 3749606 h 5114806"/>
              <a:gd name="connsiteX18" fmla="*/ 1905628 w 4014544"/>
              <a:gd name="connsiteY18" fmla="*/ 4109052 h 5114806"/>
              <a:gd name="connsiteX19" fmla="*/ 2559522 w 4014544"/>
              <a:gd name="connsiteY19" fmla="*/ 4241053 h 5114806"/>
              <a:gd name="connsiteX20" fmla="*/ 3880516 w 4014544"/>
              <a:gd name="connsiteY20" fmla="*/ 4239018 h 5114806"/>
              <a:gd name="connsiteX21" fmla="*/ 4003373 w 4014544"/>
              <a:gd name="connsiteY21" fmla="*/ 4668534 h 5114806"/>
              <a:gd name="connsiteX22" fmla="*/ 3681501 w 4014544"/>
              <a:gd name="connsiteY22" fmla="*/ 4856379 h 5114806"/>
              <a:gd name="connsiteX23" fmla="*/ 3249967 w 4014544"/>
              <a:gd name="connsiteY23" fmla="*/ 4409606 h 5114806"/>
              <a:gd name="connsiteX24" fmla="*/ 2919981 w 4014544"/>
              <a:gd name="connsiteY24" fmla="*/ 4500995 h 5114806"/>
              <a:gd name="connsiteX25" fmla="*/ 2768686 w 4014544"/>
              <a:gd name="connsiteY25" fmla="*/ 5106164 h 5114806"/>
              <a:gd name="connsiteX26" fmla="*/ 2401127 w 4014544"/>
              <a:gd name="connsiteY26" fmla="*/ 5110225 h 5114806"/>
              <a:gd name="connsiteX27" fmla="*/ 2250846 w 4014544"/>
              <a:gd name="connsiteY27" fmla="*/ 4510131 h 5114806"/>
              <a:gd name="connsiteX28" fmla="*/ 1904606 w 4014544"/>
              <a:gd name="connsiteY28" fmla="*/ 4423824 h 5114806"/>
              <a:gd name="connsiteX29" fmla="*/ 1470033 w 4014544"/>
              <a:gd name="connsiteY29" fmla="*/ 4873637 h 5114806"/>
              <a:gd name="connsiteX30" fmla="*/ 1156283 w 4014544"/>
              <a:gd name="connsiteY30" fmla="*/ 4697976 h 5114806"/>
              <a:gd name="connsiteX31" fmla="*/ 1325848 w 4014544"/>
              <a:gd name="connsiteY31" fmla="*/ 4102955 h 5114806"/>
              <a:gd name="connsiteX32" fmla="*/ 1160344 w 4014544"/>
              <a:gd name="connsiteY32" fmla="*/ 3955731 h 5114806"/>
              <a:gd name="connsiteX33" fmla="*/ 1056779 w 4014544"/>
              <a:gd name="connsiteY33" fmla="*/ 3843013 h 5114806"/>
              <a:gd name="connsiteX34" fmla="*/ 455681 w 4014544"/>
              <a:gd name="connsiteY34" fmla="*/ 4014623 h 5114806"/>
              <a:gd name="connsiteX35" fmla="*/ 275958 w 4014544"/>
              <a:gd name="connsiteY35" fmla="*/ 3714069 h 5114806"/>
              <a:gd name="connsiteX36" fmla="*/ 719675 w 4014544"/>
              <a:gd name="connsiteY36" fmla="*/ 3284553 h 5114806"/>
              <a:gd name="connsiteX37" fmla="*/ 612049 w 4014544"/>
              <a:gd name="connsiteY37" fmla="*/ 2905815 h 5114806"/>
              <a:gd name="connsiteX38" fmla="*/ 7902 w 4014544"/>
              <a:gd name="connsiteY38" fmla="*/ 2754529 h 5114806"/>
              <a:gd name="connsiteX39" fmla="*/ 3841 w 4014544"/>
              <a:gd name="connsiteY39" fmla="*/ 2412341 h 5114806"/>
              <a:gd name="connsiteX40" fmla="*/ 602905 w 4014544"/>
              <a:gd name="connsiteY40" fmla="*/ 2262060 h 5114806"/>
              <a:gd name="connsiteX41" fmla="*/ 705456 w 4014544"/>
              <a:gd name="connsiteY41" fmla="*/ 1867077 h 5114806"/>
              <a:gd name="connsiteX42" fmla="*/ 258700 w 4014544"/>
              <a:gd name="connsiteY42" fmla="*/ 1435535 h 5114806"/>
              <a:gd name="connsiteX43" fmla="*/ 426230 w 4014544"/>
              <a:gd name="connsiteY43" fmla="*/ 1143104 h 5114806"/>
              <a:gd name="connsiteX44" fmla="*/ 1022255 w 4014544"/>
              <a:gd name="connsiteY44" fmla="*/ 1313691 h 5114806"/>
              <a:gd name="connsiteX45" fmla="*/ 1160344 w 4014544"/>
              <a:gd name="connsiteY45" fmla="*/ 1160370 h 5114806"/>
              <a:gd name="connsiteX46" fmla="*/ 1313665 w 4014544"/>
              <a:gd name="connsiteY46" fmla="*/ 1022272 h 5114806"/>
              <a:gd name="connsiteX47" fmla="*/ 1143086 w 4014544"/>
              <a:gd name="connsiteY47" fmla="*/ 426239 h 5114806"/>
              <a:gd name="connsiteX48" fmla="*/ 1435509 w 4014544"/>
              <a:gd name="connsiteY48" fmla="*/ 258700 h 5114806"/>
              <a:gd name="connsiteX49" fmla="*/ 1867042 w 4014544"/>
              <a:gd name="connsiteY49" fmla="*/ 705474 h 5114806"/>
              <a:gd name="connsiteX50" fmla="*/ 2262016 w 4014544"/>
              <a:gd name="connsiteY50" fmla="*/ 602923 h 5114806"/>
              <a:gd name="connsiteX51" fmla="*/ 2412289 w 4014544"/>
              <a:gd name="connsiteY51" fmla="*/ 3841 h 5114806"/>
              <a:gd name="connsiteX52" fmla="*/ 2583378 w 4014544"/>
              <a:gd name="connsiteY52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75144 w 4014544"/>
              <a:gd name="connsiteY8" fmla="*/ 850400 h 5114806"/>
              <a:gd name="connsiteX9" fmla="*/ 3248954 w 4014544"/>
              <a:gd name="connsiteY9" fmla="*/ 882149 h 5114806"/>
              <a:gd name="connsiteX10" fmla="*/ 2559522 w 4014544"/>
              <a:gd name="connsiteY10" fmla="*/ 882149 h 5114806"/>
              <a:gd name="connsiteX11" fmla="*/ 1905628 w 4014544"/>
              <a:gd name="connsiteY11" fmla="*/ 1014150 h 5114806"/>
              <a:gd name="connsiteX12" fmla="*/ 1371543 w 4014544"/>
              <a:gd name="connsiteY12" fmla="*/ 1373595 h 5114806"/>
              <a:gd name="connsiteX13" fmla="*/ 1012098 w 4014544"/>
              <a:gd name="connsiteY13" fmla="*/ 1907689 h 5114806"/>
              <a:gd name="connsiteX14" fmla="*/ 880105 w 4014544"/>
              <a:gd name="connsiteY14" fmla="*/ 2561601 h 5114806"/>
              <a:gd name="connsiteX15" fmla="*/ 1012098 w 4014544"/>
              <a:gd name="connsiteY15" fmla="*/ 3215513 h 5114806"/>
              <a:gd name="connsiteX16" fmla="*/ 1371543 w 4014544"/>
              <a:gd name="connsiteY16" fmla="*/ 3749606 h 5114806"/>
              <a:gd name="connsiteX17" fmla="*/ 1905628 w 4014544"/>
              <a:gd name="connsiteY17" fmla="*/ 4109052 h 5114806"/>
              <a:gd name="connsiteX18" fmla="*/ 2559522 w 4014544"/>
              <a:gd name="connsiteY18" fmla="*/ 4241053 h 5114806"/>
              <a:gd name="connsiteX19" fmla="*/ 3880516 w 4014544"/>
              <a:gd name="connsiteY19" fmla="*/ 4239018 h 5114806"/>
              <a:gd name="connsiteX20" fmla="*/ 4003373 w 4014544"/>
              <a:gd name="connsiteY20" fmla="*/ 4668534 h 5114806"/>
              <a:gd name="connsiteX21" fmla="*/ 3681501 w 4014544"/>
              <a:gd name="connsiteY21" fmla="*/ 4856379 h 5114806"/>
              <a:gd name="connsiteX22" fmla="*/ 3249967 w 4014544"/>
              <a:gd name="connsiteY22" fmla="*/ 4409606 h 5114806"/>
              <a:gd name="connsiteX23" fmla="*/ 2919981 w 4014544"/>
              <a:gd name="connsiteY23" fmla="*/ 4500995 h 5114806"/>
              <a:gd name="connsiteX24" fmla="*/ 2768686 w 4014544"/>
              <a:gd name="connsiteY24" fmla="*/ 5106164 h 5114806"/>
              <a:gd name="connsiteX25" fmla="*/ 2401127 w 4014544"/>
              <a:gd name="connsiteY25" fmla="*/ 5110225 h 5114806"/>
              <a:gd name="connsiteX26" fmla="*/ 2250846 w 4014544"/>
              <a:gd name="connsiteY26" fmla="*/ 4510131 h 5114806"/>
              <a:gd name="connsiteX27" fmla="*/ 1904606 w 4014544"/>
              <a:gd name="connsiteY27" fmla="*/ 4423824 h 5114806"/>
              <a:gd name="connsiteX28" fmla="*/ 1470033 w 4014544"/>
              <a:gd name="connsiteY28" fmla="*/ 4873637 h 5114806"/>
              <a:gd name="connsiteX29" fmla="*/ 1156283 w 4014544"/>
              <a:gd name="connsiteY29" fmla="*/ 4697976 h 5114806"/>
              <a:gd name="connsiteX30" fmla="*/ 1325848 w 4014544"/>
              <a:gd name="connsiteY30" fmla="*/ 4102955 h 5114806"/>
              <a:gd name="connsiteX31" fmla="*/ 1160344 w 4014544"/>
              <a:gd name="connsiteY31" fmla="*/ 3955731 h 5114806"/>
              <a:gd name="connsiteX32" fmla="*/ 1056779 w 4014544"/>
              <a:gd name="connsiteY32" fmla="*/ 3843013 h 5114806"/>
              <a:gd name="connsiteX33" fmla="*/ 455681 w 4014544"/>
              <a:gd name="connsiteY33" fmla="*/ 4014623 h 5114806"/>
              <a:gd name="connsiteX34" fmla="*/ 275958 w 4014544"/>
              <a:gd name="connsiteY34" fmla="*/ 3714069 h 5114806"/>
              <a:gd name="connsiteX35" fmla="*/ 719675 w 4014544"/>
              <a:gd name="connsiteY35" fmla="*/ 3284553 h 5114806"/>
              <a:gd name="connsiteX36" fmla="*/ 612049 w 4014544"/>
              <a:gd name="connsiteY36" fmla="*/ 2905815 h 5114806"/>
              <a:gd name="connsiteX37" fmla="*/ 7902 w 4014544"/>
              <a:gd name="connsiteY37" fmla="*/ 2754529 h 5114806"/>
              <a:gd name="connsiteX38" fmla="*/ 3841 w 4014544"/>
              <a:gd name="connsiteY38" fmla="*/ 2412341 h 5114806"/>
              <a:gd name="connsiteX39" fmla="*/ 602905 w 4014544"/>
              <a:gd name="connsiteY39" fmla="*/ 2262060 h 5114806"/>
              <a:gd name="connsiteX40" fmla="*/ 705456 w 4014544"/>
              <a:gd name="connsiteY40" fmla="*/ 1867077 h 5114806"/>
              <a:gd name="connsiteX41" fmla="*/ 258700 w 4014544"/>
              <a:gd name="connsiteY41" fmla="*/ 1435535 h 5114806"/>
              <a:gd name="connsiteX42" fmla="*/ 426230 w 4014544"/>
              <a:gd name="connsiteY42" fmla="*/ 1143104 h 5114806"/>
              <a:gd name="connsiteX43" fmla="*/ 1022255 w 4014544"/>
              <a:gd name="connsiteY43" fmla="*/ 1313691 h 5114806"/>
              <a:gd name="connsiteX44" fmla="*/ 1160344 w 4014544"/>
              <a:gd name="connsiteY44" fmla="*/ 1160370 h 5114806"/>
              <a:gd name="connsiteX45" fmla="*/ 1313665 w 4014544"/>
              <a:gd name="connsiteY45" fmla="*/ 1022272 h 5114806"/>
              <a:gd name="connsiteX46" fmla="*/ 1143086 w 4014544"/>
              <a:gd name="connsiteY46" fmla="*/ 426239 h 5114806"/>
              <a:gd name="connsiteX47" fmla="*/ 1435509 w 4014544"/>
              <a:gd name="connsiteY47" fmla="*/ 258700 h 5114806"/>
              <a:gd name="connsiteX48" fmla="*/ 1867042 w 4014544"/>
              <a:gd name="connsiteY48" fmla="*/ 705474 h 5114806"/>
              <a:gd name="connsiteX49" fmla="*/ 2262016 w 4014544"/>
              <a:gd name="connsiteY49" fmla="*/ 602923 h 5114806"/>
              <a:gd name="connsiteX50" fmla="*/ 2412289 w 4014544"/>
              <a:gd name="connsiteY50" fmla="*/ 3841 h 5114806"/>
              <a:gd name="connsiteX51" fmla="*/ 2583378 w 4014544"/>
              <a:gd name="connsiteY51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248954 w 4014544"/>
              <a:gd name="connsiteY8" fmla="*/ 882149 h 5114806"/>
              <a:gd name="connsiteX9" fmla="*/ 2559522 w 4014544"/>
              <a:gd name="connsiteY9" fmla="*/ 882149 h 5114806"/>
              <a:gd name="connsiteX10" fmla="*/ 1905628 w 4014544"/>
              <a:gd name="connsiteY10" fmla="*/ 1014150 h 5114806"/>
              <a:gd name="connsiteX11" fmla="*/ 1371543 w 4014544"/>
              <a:gd name="connsiteY11" fmla="*/ 1373595 h 5114806"/>
              <a:gd name="connsiteX12" fmla="*/ 1012098 w 4014544"/>
              <a:gd name="connsiteY12" fmla="*/ 1907689 h 5114806"/>
              <a:gd name="connsiteX13" fmla="*/ 880105 w 4014544"/>
              <a:gd name="connsiteY13" fmla="*/ 2561601 h 5114806"/>
              <a:gd name="connsiteX14" fmla="*/ 1012098 w 4014544"/>
              <a:gd name="connsiteY14" fmla="*/ 3215513 h 5114806"/>
              <a:gd name="connsiteX15" fmla="*/ 1371543 w 4014544"/>
              <a:gd name="connsiteY15" fmla="*/ 3749606 h 5114806"/>
              <a:gd name="connsiteX16" fmla="*/ 1905628 w 4014544"/>
              <a:gd name="connsiteY16" fmla="*/ 4109052 h 5114806"/>
              <a:gd name="connsiteX17" fmla="*/ 2559522 w 4014544"/>
              <a:gd name="connsiteY17" fmla="*/ 4241053 h 5114806"/>
              <a:gd name="connsiteX18" fmla="*/ 3880516 w 4014544"/>
              <a:gd name="connsiteY18" fmla="*/ 4239018 h 5114806"/>
              <a:gd name="connsiteX19" fmla="*/ 4003373 w 4014544"/>
              <a:gd name="connsiteY19" fmla="*/ 4668534 h 5114806"/>
              <a:gd name="connsiteX20" fmla="*/ 3681501 w 4014544"/>
              <a:gd name="connsiteY20" fmla="*/ 4856379 h 5114806"/>
              <a:gd name="connsiteX21" fmla="*/ 3249967 w 4014544"/>
              <a:gd name="connsiteY21" fmla="*/ 4409606 h 5114806"/>
              <a:gd name="connsiteX22" fmla="*/ 2919981 w 4014544"/>
              <a:gd name="connsiteY22" fmla="*/ 4500995 h 5114806"/>
              <a:gd name="connsiteX23" fmla="*/ 2768686 w 4014544"/>
              <a:gd name="connsiteY23" fmla="*/ 5106164 h 5114806"/>
              <a:gd name="connsiteX24" fmla="*/ 2401127 w 4014544"/>
              <a:gd name="connsiteY24" fmla="*/ 5110225 h 5114806"/>
              <a:gd name="connsiteX25" fmla="*/ 2250846 w 4014544"/>
              <a:gd name="connsiteY25" fmla="*/ 4510131 h 5114806"/>
              <a:gd name="connsiteX26" fmla="*/ 1904606 w 4014544"/>
              <a:gd name="connsiteY26" fmla="*/ 4423824 h 5114806"/>
              <a:gd name="connsiteX27" fmla="*/ 1470033 w 4014544"/>
              <a:gd name="connsiteY27" fmla="*/ 4873637 h 5114806"/>
              <a:gd name="connsiteX28" fmla="*/ 1156283 w 4014544"/>
              <a:gd name="connsiteY28" fmla="*/ 4697976 h 5114806"/>
              <a:gd name="connsiteX29" fmla="*/ 1325848 w 4014544"/>
              <a:gd name="connsiteY29" fmla="*/ 4102955 h 5114806"/>
              <a:gd name="connsiteX30" fmla="*/ 1160344 w 4014544"/>
              <a:gd name="connsiteY30" fmla="*/ 3955731 h 5114806"/>
              <a:gd name="connsiteX31" fmla="*/ 1056779 w 4014544"/>
              <a:gd name="connsiteY31" fmla="*/ 3843013 h 5114806"/>
              <a:gd name="connsiteX32" fmla="*/ 455681 w 4014544"/>
              <a:gd name="connsiteY32" fmla="*/ 4014623 h 5114806"/>
              <a:gd name="connsiteX33" fmla="*/ 275958 w 4014544"/>
              <a:gd name="connsiteY33" fmla="*/ 3714069 h 5114806"/>
              <a:gd name="connsiteX34" fmla="*/ 719675 w 4014544"/>
              <a:gd name="connsiteY34" fmla="*/ 3284553 h 5114806"/>
              <a:gd name="connsiteX35" fmla="*/ 612049 w 4014544"/>
              <a:gd name="connsiteY35" fmla="*/ 2905815 h 5114806"/>
              <a:gd name="connsiteX36" fmla="*/ 7902 w 4014544"/>
              <a:gd name="connsiteY36" fmla="*/ 2754529 h 5114806"/>
              <a:gd name="connsiteX37" fmla="*/ 3841 w 4014544"/>
              <a:gd name="connsiteY37" fmla="*/ 2412341 h 5114806"/>
              <a:gd name="connsiteX38" fmla="*/ 602905 w 4014544"/>
              <a:gd name="connsiteY38" fmla="*/ 2262060 h 5114806"/>
              <a:gd name="connsiteX39" fmla="*/ 705456 w 4014544"/>
              <a:gd name="connsiteY39" fmla="*/ 1867077 h 5114806"/>
              <a:gd name="connsiteX40" fmla="*/ 258700 w 4014544"/>
              <a:gd name="connsiteY40" fmla="*/ 1435535 h 5114806"/>
              <a:gd name="connsiteX41" fmla="*/ 426230 w 4014544"/>
              <a:gd name="connsiteY41" fmla="*/ 1143104 h 5114806"/>
              <a:gd name="connsiteX42" fmla="*/ 1022255 w 4014544"/>
              <a:gd name="connsiteY42" fmla="*/ 1313691 h 5114806"/>
              <a:gd name="connsiteX43" fmla="*/ 1160344 w 4014544"/>
              <a:gd name="connsiteY43" fmla="*/ 1160370 h 5114806"/>
              <a:gd name="connsiteX44" fmla="*/ 1313665 w 4014544"/>
              <a:gd name="connsiteY44" fmla="*/ 1022272 h 5114806"/>
              <a:gd name="connsiteX45" fmla="*/ 1143086 w 4014544"/>
              <a:gd name="connsiteY45" fmla="*/ 426239 h 5114806"/>
              <a:gd name="connsiteX46" fmla="*/ 1435509 w 4014544"/>
              <a:gd name="connsiteY46" fmla="*/ 258700 h 5114806"/>
              <a:gd name="connsiteX47" fmla="*/ 1867042 w 4014544"/>
              <a:gd name="connsiteY47" fmla="*/ 705474 h 5114806"/>
              <a:gd name="connsiteX48" fmla="*/ 2262016 w 4014544"/>
              <a:gd name="connsiteY48" fmla="*/ 602923 h 5114806"/>
              <a:gd name="connsiteX49" fmla="*/ 2412289 w 4014544"/>
              <a:gd name="connsiteY49" fmla="*/ 3841 h 5114806"/>
              <a:gd name="connsiteX50" fmla="*/ 2583378 w 4014544"/>
              <a:gd name="connsiteY50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2559522 w 4014544"/>
              <a:gd name="connsiteY8" fmla="*/ 882149 h 5114806"/>
              <a:gd name="connsiteX9" fmla="*/ 1905628 w 4014544"/>
              <a:gd name="connsiteY9" fmla="*/ 1014150 h 5114806"/>
              <a:gd name="connsiteX10" fmla="*/ 1371543 w 4014544"/>
              <a:gd name="connsiteY10" fmla="*/ 1373595 h 5114806"/>
              <a:gd name="connsiteX11" fmla="*/ 1012098 w 4014544"/>
              <a:gd name="connsiteY11" fmla="*/ 1907689 h 5114806"/>
              <a:gd name="connsiteX12" fmla="*/ 880105 w 4014544"/>
              <a:gd name="connsiteY12" fmla="*/ 2561601 h 5114806"/>
              <a:gd name="connsiteX13" fmla="*/ 1012098 w 4014544"/>
              <a:gd name="connsiteY13" fmla="*/ 3215513 h 5114806"/>
              <a:gd name="connsiteX14" fmla="*/ 1371543 w 4014544"/>
              <a:gd name="connsiteY14" fmla="*/ 3749606 h 5114806"/>
              <a:gd name="connsiteX15" fmla="*/ 1905628 w 4014544"/>
              <a:gd name="connsiteY15" fmla="*/ 4109052 h 5114806"/>
              <a:gd name="connsiteX16" fmla="*/ 2559522 w 4014544"/>
              <a:gd name="connsiteY16" fmla="*/ 4241053 h 5114806"/>
              <a:gd name="connsiteX17" fmla="*/ 3880516 w 4014544"/>
              <a:gd name="connsiteY17" fmla="*/ 4239018 h 5114806"/>
              <a:gd name="connsiteX18" fmla="*/ 4003373 w 4014544"/>
              <a:gd name="connsiteY18" fmla="*/ 4668534 h 5114806"/>
              <a:gd name="connsiteX19" fmla="*/ 3681501 w 4014544"/>
              <a:gd name="connsiteY19" fmla="*/ 4856379 h 5114806"/>
              <a:gd name="connsiteX20" fmla="*/ 3249967 w 4014544"/>
              <a:gd name="connsiteY20" fmla="*/ 4409606 h 5114806"/>
              <a:gd name="connsiteX21" fmla="*/ 2919981 w 4014544"/>
              <a:gd name="connsiteY21" fmla="*/ 4500995 h 5114806"/>
              <a:gd name="connsiteX22" fmla="*/ 2768686 w 4014544"/>
              <a:gd name="connsiteY22" fmla="*/ 5106164 h 5114806"/>
              <a:gd name="connsiteX23" fmla="*/ 2401127 w 4014544"/>
              <a:gd name="connsiteY23" fmla="*/ 5110225 h 5114806"/>
              <a:gd name="connsiteX24" fmla="*/ 2250846 w 4014544"/>
              <a:gd name="connsiteY24" fmla="*/ 4510131 h 5114806"/>
              <a:gd name="connsiteX25" fmla="*/ 1904606 w 4014544"/>
              <a:gd name="connsiteY25" fmla="*/ 4423824 h 5114806"/>
              <a:gd name="connsiteX26" fmla="*/ 1470033 w 4014544"/>
              <a:gd name="connsiteY26" fmla="*/ 4873637 h 5114806"/>
              <a:gd name="connsiteX27" fmla="*/ 1156283 w 4014544"/>
              <a:gd name="connsiteY27" fmla="*/ 4697976 h 5114806"/>
              <a:gd name="connsiteX28" fmla="*/ 1325848 w 4014544"/>
              <a:gd name="connsiteY28" fmla="*/ 4102955 h 5114806"/>
              <a:gd name="connsiteX29" fmla="*/ 1160344 w 4014544"/>
              <a:gd name="connsiteY29" fmla="*/ 3955731 h 5114806"/>
              <a:gd name="connsiteX30" fmla="*/ 1056779 w 4014544"/>
              <a:gd name="connsiteY30" fmla="*/ 3843013 h 5114806"/>
              <a:gd name="connsiteX31" fmla="*/ 455681 w 4014544"/>
              <a:gd name="connsiteY31" fmla="*/ 4014623 h 5114806"/>
              <a:gd name="connsiteX32" fmla="*/ 275958 w 4014544"/>
              <a:gd name="connsiteY32" fmla="*/ 3714069 h 5114806"/>
              <a:gd name="connsiteX33" fmla="*/ 719675 w 4014544"/>
              <a:gd name="connsiteY33" fmla="*/ 3284553 h 5114806"/>
              <a:gd name="connsiteX34" fmla="*/ 612049 w 4014544"/>
              <a:gd name="connsiteY34" fmla="*/ 2905815 h 5114806"/>
              <a:gd name="connsiteX35" fmla="*/ 7902 w 4014544"/>
              <a:gd name="connsiteY35" fmla="*/ 2754529 h 5114806"/>
              <a:gd name="connsiteX36" fmla="*/ 3841 w 4014544"/>
              <a:gd name="connsiteY36" fmla="*/ 2412341 h 5114806"/>
              <a:gd name="connsiteX37" fmla="*/ 602905 w 4014544"/>
              <a:gd name="connsiteY37" fmla="*/ 2262060 h 5114806"/>
              <a:gd name="connsiteX38" fmla="*/ 705456 w 4014544"/>
              <a:gd name="connsiteY38" fmla="*/ 1867077 h 5114806"/>
              <a:gd name="connsiteX39" fmla="*/ 258700 w 4014544"/>
              <a:gd name="connsiteY39" fmla="*/ 1435535 h 5114806"/>
              <a:gd name="connsiteX40" fmla="*/ 426230 w 4014544"/>
              <a:gd name="connsiteY40" fmla="*/ 1143104 h 5114806"/>
              <a:gd name="connsiteX41" fmla="*/ 1022255 w 4014544"/>
              <a:gd name="connsiteY41" fmla="*/ 1313691 h 5114806"/>
              <a:gd name="connsiteX42" fmla="*/ 1160344 w 4014544"/>
              <a:gd name="connsiteY42" fmla="*/ 1160370 h 5114806"/>
              <a:gd name="connsiteX43" fmla="*/ 1313665 w 4014544"/>
              <a:gd name="connsiteY43" fmla="*/ 1022272 h 5114806"/>
              <a:gd name="connsiteX44" fmla="*/ 1143086 w 4014544"/>
              <a:gd name="connsiteY44" fmla="*/ 426239 h 5114806"/>
              <a:gd name="connsiteX45" fmla="*/ 1435509 w 4014544"/>
              <a:gd name="connsiteY45" fmla="*/ 258700 h 5114806"/>
              <a:gd name="connsiteX46" fmla="*/ 1867042 w 4014544"/>
              <a:gd name="connsiteY46" fmla="*/ 705474 h 5114806"/>
              <a:gd name="connsiteX47" fmla="*/ 2262016 w 4014544"/>
              <a:gd name="connsiteY47" fmla="*/ 602923 h 5114806"/>
              <a:gd name="connsiteX48" fmla="*/ 2412289 w 4014544"/>
              <a:gd name="connsiteY48" fmla="*/ 3841 h 5114806"/>
              <a:gd name="connsiteX49" fmla="*/ 2583378 w 4014544"/>
              <a:gd name="connsiteY49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2559522 w 4014544"/>
              <a:gd name="connsiteY7" fmla="*/ 882149 h 5114806"/>
              <a:gd name="connsiteX8" fmla="*/ 1905628 w 4014544"/>
              <a:gd name="connsiteY8" fmla="*/ 1014150 h 5114806"/>
              <a:gd name="connsiteX9" fmla="*/ 1371543 w 4014544"/>
              <a:gd name="connsiteY9" fmla="*/ 1373595 h 5114806"/>
              <a:gd name="connsiteX10" fmla="*/ 1012098 w 4014544"/>
              <a:gd name="connsiteY10" fmla="*/ 1907689 h 5114806"/>
              <a:gd name="connsiteX11" fmla="*/ 880105 w 4014544"/>
              <a:gd name="connsiteY11" fmla="*/ 2561601 h 5114806"/>
              <a:gd name="connsiteX12" fmla="*/ 1012098 w 4014544"/>
              <a:gd name="connsiteY12" fmla="*/ 3215513 h 5114806"/>
              <a:gd name="connsiteX13" fmla="*/ 1371543 w 4014544"/>
              <a:gd name="connsiteY13" fmla="*/ 3749606 h 5114806"/>
              <a:gd name="connsiteX14" fmla="*/ 1905628 w 4014544"/>
              <a:gd name="connsiteY14" fmla="*/ 4109052 h 5114806"/>
              <a:gd name="connsiteX15" fmla="*/ 2559522 w 4014544"/>
              <a:gd name="connsiteY15" fmla="*/ 4241053 h 5114806"/>
              <a:gd name="connsiteX16" fmla="*/ 3880516 w 4014544"/>
              <a:gd name="connsiteY16" fmla="*/ 4239018 h 5114806"/>
              <a:gd name="connsiteX17" fmla="*/ 4003373 w 4014544"/>
              <a:gd name="connsiteY17" fmla="*/ 4668534 h 5114806"/>
              <a:gd name="connsiteX18" fmla="*/ 3681501 w 4014544"/>
              <a:gd name="connsiteY18" fmla="*/ 4856379 h 5114806"/>
              <a:gd name="connsiteX19" fmla="*/ 3249967 w 4014544"/>
              <a:gd name="connsiteY19" fmla="*/ 4409606 h 5114806"/>
              <a:gd name="connsiteX20" fmla="*/ 2919981 w 4014544"/>
              <a:gd name="connsiteY20" fmla="*/ 4500995 h 5114806"/>
              <a:gd name="connsiteX21" fmla="*/ 2768686 w 4014544"/>
              <a:gd name="connsiteY21" fmla="*/ 5106164 h 5114806"/>
              <a:gd name="connsiteX22" fmla="*/ 2401127 w 4014544"/>
              <a:gd name="connsiteY22" fmla="*/ 5110225 h 5114806"/>
              <a:gd name="connsiteX23" fmla="*/ 2250846 w 4014544"/>
              <a:gd name="connsiteY23" fmla="*/ 4510131 h 5114806"/>
              <a:gd name="connsiteX24" fmla="*/ 1904606 w 4014544"/>
              <a:gd name="connsiteY24" fmla="*/ 4423824 h 5114806"/>
              <a:gd name="connsiteX25" fmla="*/ 1470033 w 4014544"/>
              <a:gd name="connsiteY25" fmla="*/ 4873637 h 5114806"/>
              <a:gd name="connsiteX26" fmla="*/ 1156283 w 4014544"/>
              <a:gd name="connsiteY26" fmla="*/ 4697976 h 5114806"/>
              <a:gd name="connsiteX27" fmla="*/ 1325848 w 4014544"/>
              <a:gd name="connsiteY27" fmla="*/ 4102955 h 5114806"/>
              <a:gd name="connsiteX28" fmla="*/ 1160344 w 4014544"/>
              <a:gd name="connsiteY28" fmla="*/ 3955731 h 5114806"/>
              <a:gd name="connsiteX29" fmla="*/ 1056779 w 4014544"/>
              <a:gd name="connsiteY29" fmla="*/ 3843013 h 5114806"/>
              <a:gd name="connsiteX30" fmla="*/ 455681 w 4014544"/>
              <a:gd name="connsiteY30" fmla="*/ 4014623 h 5114806"/>
              <a:gd name="connsiteX31" fmla="*/ 275958 w 4014544"/>
              <a:gd name="connsiteY31" fmla="*/ 3714069 h 5114806"/>
              <a:gd name="connsiteX32" fmla="*/ 719675 w 4014544"/>
              <a:gd name="connsiteY32" fmla="*/ 3284553 h 5114806"/>
              <a:gd name="connsiteX33" fmla="*/ 612049 w 4014544"/>
              <a:gd name="connsiteY33" fmla="*/ 2905815 h 5114806"/>
              <a:gd name="connsiteX34" fmla="*/ 7902 w 4014544"/>
              <a:gd name="connsiteY34" fmla="*/ 2754529 h 5114806"/>
              <a:gd name="connsiteX35" fmla="*/ 3841 w 4014544"/>
              <a:gd name="connsiteY35" fmla="*/ 2412341 h 5114806"/>
              <a:gd name="connsiteX36" fmla="*/ 602905 w 4014544"/>
              <a:gd name="connsiteY36" fmla="*/ 2262060 h 5114806"/>
              <a:gd name="connsiteX37" fmla="*/ 705456 w 4014544"/>
              <a:gd name="connsiteY37" fmla="*/ 1867077 h 5114806"/>
              <a:gd name="connsiteX38" fmla="*/ 258700 w 4014544"/>
              <a:gd name="connsiteY38" fmla="*/ 1435535 h 5114806"/>
              <a:gd name="connsiteX39" fmla="*/ 426230 w 4014544"/>
              <a:gd name="connsiteY39" fmla="*/ 1143104 h 5114806"/>
              <a:gd name="connsiteX40" fmla="*/ 1022255 w 4014544"/>
              <a:gd name="connsiteY40" fmla="*/ 1313691 h 5114806"/>
              <a:gd name="connsiteX41" fmla="*/ 1160344 w 4014544"/>
              <a:gd name="connsiteY41" fmla="*/ 1160370 h 5114806"/>
              <a:gd name="connsiteX42" fmla="*/ 1313665 w 4014544"/>
              <a:gd name="connsiteY42" fmla="*/ 1022272 h 5114806"/>
              <a:gd name="connsiteX43" fmla="*/ 1143086 w 4014544"/>
              <a:gd name="connsiteY43" fmla="*/ 426239 h 5114806"/>
              <a:gd name="connsiteX44" fmla="*/ 1435509 w 4014544"/>
              <a:gd name="connsiteY44" fmla="*/ 258700 h 5114806"/>
              <a:gd name="connsiteX45" fmla="*/ 1867042 w 4014544"/>
              <a:gd name="connsiteY45" fmla="*/ 705474 h 5114806"/>
              <a:gd name="connsiteX46" fmla="*/ 2262016 w 4014544"/>
              <a:gd name="connsiteY46" fmla="*/ 602923 h 5114806"/>
              <a:gd name="connsiteX47" fmla="*/ 2412289 w 4014544"/>
              <a:gd name="connsiteY47" fmla="*/ 3841 h 5114806"/>
              <a:gd name="connsiteX48" fmla="*/ 2583378 w 4014544"/>
              <a:gd name="connsiteY48" fmla="*/ 160 h 511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4014544" h="5114806">
                <a:moveTo>
                  <a:pt x="2583378" y="160"/>
                </a:moveTo>
                <a:cubicBezTo>
                  <a:pt x="2640493" y="795"/>
                  <a:pt x="2697607" y="3335"/>
                  <a:pt x="2754468" y="7902"/>
                </a:cubicBezTo>
                <a:lnTo>
                  <a:pt x="2905762" y="612058"/>
                </a:lnTo>
                <a:cubicBezTo>
                  <a:pt x="3034716" y="635412"/>
                  <a:pt x="3161634" y="670949"/>
                  <a:pt x="3284492" y="719692"/>
                </a:cubicBezTo>
                <a:lnTo>
                  <a:pt x="3713990" y="275967"/>
                </a:lnTo>
                <a:cubicBezTo>
                  <a:pt x="3817563" y="328762"/>
                  <a:pt x="3918080" y="388675"/>
                  <a:pt x="4014544" y="455689"/>
                </a:cubicBezTo>
                <a:lnTo>
                  <a:pt x="3892700" y="882149"/>
                </a:lnTo>
                <a:lnTo>
                  <a:pt x="2559522" y="882149"/>
                </a:lnTo>
                <a:cubicBezTo>
                  <a:pt x="2333092" y="882149"/>
                  <a:pt x="2112757" y="926830"/>
                  <a:pt x="1905628" y="1014150"/>
                </a:cubicBezTo>
                <a:cubicBezTo>
                  <a:pt x="1705599" y="1098431"/>
                  <a:pt x="1525877" y="1220275"/>
                  <a:pt x="1371543" y="1373595"/>
                </a:cubicBezTo>
                <a:cubicBezTo>
                  <a:pt x="1217209" y="1527938"/>
                  <a:pt x="1096378" y="1707661"/>
                  <a:pt x="1012098" y="1907689"/>
                </a:cubicBezTo>
                <a:cubicBezTo>
                  <a:pt x="924778" y="2114827"/>
                  <a:pt x="880105" y="2335170"/>
                  <a:pt x="880105" y="2561601"/>
                </a:cubicBezTo>
                <a:cubicBezTo>
                  <a:pt x="880105" y="2788031"/>
                  <a:pt x="924778" y="3008375"/>
                  <a:pt x="1012098" y="3215513"/>
                </a:cubicBezTo>
                <a:cubicBezTo>
                  <a:pt x="1096378" y="3415541"/>
                  <a:pt x="1218222" y="3595264"/>
                  <a:pt x="1371543" y="3749606"/>
                </a:cubicBezTo>
                <a:cubicBezTo>
                  <a:pt x="1525877" y="3903940"/>
                  <a:pt x="1705599" y="4024780"/>
                  <a:pt x="1905628" y="4109052"/>
                </a:cubicBezTo>
                <a:cubicBezTo>
                  <a:pt x="2112757" y="4196372"/>
                  <a:pt x="2333092" y="4241053"/>
                  <a:pt x="2559522" y="4241053"/>
                </a:cubicBezTo>
                <a:lnTo>
                  <a:pt x="3880516" y="4239018"/>
                </a:lnTo>
                <a:lnTo>
                  <a:pt x="4003373" y="4668534"/>
                </a:lnTo>
                <a:cubicBezTo>
                  <a:pt x="3899809" y="4739610"/>
                  <a:pt x="3792174" y="4802562"/>
                  <a:pt x="3681501" y="4856379"/>
                </a:cubicBezTo>
                <a:lnTo>
                  <a:pt x="3249967" y="4409606"/>
                </a:lnTo>
                <a:cubicBezTo>
                  <a:pt x="3142341" y="4449204"/>
                  <a:pt x="3031668" y="4480681"/>
                  <a:pt x="2919981" y="4500995"/>
                </a:cubicBezTo>
                <a:lnTo>
                  <a:pt x="2768686" y="5106164"/>
                </a:lnTo>
                <a:cubicBezTo>
                  <a:pt x="2646842" y="5116321"/>
                  <a:pt x="2523985" y="5117326"/>
                  <a:pt x="2401127" y="5110225"/>
                </a:cubicBezTo>
                <a:lnTo>
                  <a:pt x="2250846" y="4510131"/>
                </a:lnTo>
                <a:cubicBezTo>
                  <a:pt x="2133063" y="4491851"/>
                  <a:pt x="2017315" y="4463423"/>
                  <a:pt x="1904606" y="4423824"/>
                </a:cubicBezTo>
                <a:lnTo>
                  <a:pt x="1470033" y="4873637"/>
                </a:lnTo>
                <a:cubicBezTo>
                  <a:pt x="1362399" y="4822868"/>
                  <a:pt x="1257821" y="4763977"/>
                  <a:pt x="1156283" y="4697976"/>
                </a:cubicBezTo>
                <a:lnTo>
                  <a:pt x="1325848" y="4102955"/>
                </a:lnTo>
                <a:cubicBezTo>
                  <a:pt x="1268992" y="4057269"/>
                  <a:pt x="1213139" y="4008526"/>
                  <a:pt x="1160344" y="3955731"/>
                </a:cubicBezTo>
                <a:cubicBezTo>
                  <a:pt x="1123793" y="3919172"/>
                  <a:pt x="1090282" y="3881608"/>
                  <a:pt x="1056779" y="3843013"/>
                </a:cubicBezTo>
                <a:lnTo>
                  <a:pt x="455681" y="4014623"/>
                </a:lnTo>
                <a:cubicBezTo>
                  <a:pt x="388667" y="3918159"/>
                  <a:pt x="328762" y="3817633"/>
                  <a:pt x="275958" y="3714069"/>
                </a:cubicBezTo>
                <a:lnTo>
                  <a:pt x="719675" y="3284553"/>
                </a:lnTo>
                <a:cubicBezTo>
                  <a:pt x="670941" y="3161695"/>
                  <a:pt x="635394" y="3034777"/>
                  <a:pt x="612049" y="2905815"/>
                </a:cubicBezTo>
                <a:lnTo>
                  <a:pt x="7902" y="2754529"/>
                </a:lnTo>
                <a:cubicBezTo>
                  <a:pt x="-1233" y="2640798"/>
                  <a:pt x="-2255" y="2526063"/>
                  <a:pt x="3841" y="2412341"/>
                </a:cubicBezTo>
                <a:lnTo>
                  <a:pt x="602905" y="2262060"/>
                </a:lnTo>
                <a:cubicBezTo>
                  <a:pt x="623211" y="2128032"/>
                  <a:pt x="657735" y="1995009"/>
                  <a:pt x="705456" y="1867077"/>
                </a:cubicBezTo>
                <a:lnTo>
                  <a:pt x="258700" y="1435535"/>
                </a:lnTo>
                <a:cubicBezTo>
                  <a:pt x="308447" y="1335010"/>
                  <a:pt x="363278" y="1237533"/>
                  <a:pt x="426230" y="1143104"/>
                </a:cubicBezTo>
                <a:lnTo>
                  <a:pt x="1022255" y="1313691"/>
                </a:lnTo>
                <a:cubicBezTo>
                  <a:pt x="1064902" y="1260887"/>
                  <a:pt x="1111610" y="1209104"/>
                  <a:pt x="1160344" y="1160370"/>
                </a:cubicBezTo>
                <a:cubicBezTo>
                  <a:pt x="1209078" y="1111627"/>
                  <a:pt x="1260869" y="1064919"/>
                  <a:pt x="1313665" y="1022272"/>
                </a:cubicBezTo>
                <a:lnTo>
                  <a:pt x="1143086" y="426239"/>
                </a:lnTo>
                <a:cubicBezTo>
                  <a:pt x="1237515" y="363286"/>
                  <a:pt x="1334984" y="307443"/>
                  <a:pt x="1435509" y="258700"/>
                </a:cubicBezTo>
                <a:lnTo>
                  <a:pt x="1867042" y="705474"/>
                </a:lnTo>
                <a:cubicBezTo>
                  <a:pt x="1995996" y="657753"/>
                  <a:pt x="2127989" y="623228"/>
                  <a:pt x="2262016" y="602923"/>
                </a:cubicBezTo>
                <a:lnTo>
                  <a:pt x="2412289" y="3841"/>
                </a:lnTo>
                <a:cubicBezTo>
                  <a:pt x="2469150" y="793"/>
                  <a:pt x="2526264" y="-476"/>
                  <a:pt x="2583378" y="160"/>
                </a:cubicBezTo>
                <a:close/>
              </a:path>
            </a:pathLst>
          </a:custGeom>
          <a:solidFill>
            <a:schemeClr val="bg1">
              <a:alpha val="85000"/>
            </a:schemeClr>
          </a:solidFill>
          <a:ln w="1152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35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D4B88332-73AA-AD5B-53D0-FFDA2D4A663A}"/>
              </a:ext>
            </a:extLst>
          </p:cNvPr>
          <p:cNvSpPr/>
          <p:nvPr/>
        </p:nvSpPr>
        <p:spPr>
          <a:xfrm>
            <a:off x="1192544" y="2075318"/>
            <a:ext cx="2707365" cy="2707365"/>
          </a:xfrm>
          <a:prstGeom prst="ellipse">
            <a:avLst/>
          </a:prstGeom>
          <a:noFill/>
          <a:ln w="19050">
            <a:solidFill>
              <a:srgbClr val="00203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BD4CE1-E610-508E-76EB-BE22F38187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6-Step Gear Process – Slide Template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AD789E68-6AB2-AF80-3D16-F1A933836874}"/>
              </a:ext>
            </a:extLst>
          </p:cNvPr>
          <p:cNvGrpSpPr/>
          <p:nvPr/>
        </p:nvGrpSpPr>
        <p:grpSpPr>
          <a:xfrm>
            <a:off x="1709854" y="4242328"/>
            <a:ext cx="3555919" cy="354875"/>
            <a:chOff x="2279805" y="4548569"/>
            <a:chExt cx="4741225" cy="473167"/>
          </a:xfrm>
        </p:grpSpPr>
        <p:sp>
          <p:nvSpPr>
            <p:cNvPr id="8" name="Freeform 36">
              <a:extLst>
                <a:ext uri="{FF2B5EF4-FFF2-40B4-BE49-F238E27FC236}">
                  <a16:creationId xmlns:a16="http://schemas.microsoft.com/office/drawing/2014/main" id="{654C55EB-7D0E-150E-179C-092C6D664A2D}"/>
                </a:ext>
              </a:extLst>
            </p:cNvPr>
            <p:cNvSpPr/>
            <p:nvPr/>
          </p:nvSpPr>
          <p:spPr>
            <a:xfrm>
              <a:off x="2279805" y="4548569"/>
              <a:ext cx="4738719" cy="473167"/>
            </a:xfrm>
            <a:custGeom>
              <a:avLst/>
              <a:gdLst>
                <a:gd name="connsiteX0" fmla="*/ 511055 w 537910"/>
                <a:gd name="connsiteY0" fmla="*/ 0 h 53711"/>
                <a:gd name="connsiteX1" fmla="*/ 0 w 537910"/>
                <a:gd name="connsiteY1" fmla="*/ 0 h 53711"/>
                <a:gd name="connsiteX2" fmla="*/ 126899 w 537910"/>
                <a:gd name="connsiteY2" fmla="*/ 53712 h 53711"/>
                <a:gd name="connsiteX3" fmla="*/ 511055 w 537910"/>
                <a:gd name="connsiteY3" fmla="*/ 53712 h 53711"/>
                <a:gd name="connsiteX4" fmla="*/ 537910 w 537910"/>
                <a:gd name="connsiteY4" fmla="*/ 26856 h 53711"/>
                <a:gd name="connsiteX5" fmla="*/ 537910 w 537910"/>
                <a:gd name="connsiteY5" fmla="*/ 26856 h 53711"/>
                <a:gd name="connsiteX6" fmla="*/ 511055 w 537910"/>
                <a:gd name="connsiteY6" fmla="*/ 0 h 53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37910" h="53711">
                  <a:moveTo>
                    <a:pt x="511055" y="0"/>
                  </a:moveTo>
                  <a:lnTo>
                    <a:pt x="0" y="0"/>
                  </a:lnTo>
                  <a:cubicBezTo>
                    <a:pt x="32157" y="33080"/>
                    <a:pt x="77108" y="53712"/>
                    <a:pt x="126899" y="53712"/>
                  </a:cubicBezTo>
                  <a:lnTo>
                    <a:pt x="511055" y="53712"/>
                  </a:lnTo>
                  <a:cubicBezTo>
                    <a:pt x="525923" y="53712"/>
                    <a:pt x="537910" y="41725"/>
                    <a:pt x="537910" y="26856"/>
                  </a:cubicBezTo>
                  <a:lnTo>
                    <a:pt x="537910" y="26856"/>
                  </a:lnTo>
                  <a:cubicBezTo>
                    <a:pt x="537910" y="11987"/>
                    <a:pt x="525923" y="0"/>
                    <a:pt x="511055" y="0"/>
                  </a:cubicBezTo>
                  <a:close/>
                </a:path>
              </a:pathLst>
            </a:custGeom>
            <a:solidFill>
              <a:srgbClr val="F595A6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F355C74-161A-7A8B-B4E2-9C0998DE3093}"/>
                </a:ext>
              </a:extLst>
            </p:cNvPr>
            <p:cNvSpPr txBox="1"/>
            <p:nvPr/>
          </p:nvSpPr>
          <p:spPr>
            <a:xfrm>
              <a:off x="2651761" y="4585097"/>
              <a:ext cx="3435636" cy="40011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135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BC21CAB2-DBE0-9DDE-BB0D-8BBEF4494CF4}"/>
                </a:ext>
              </a:extLst>
            </p:cNvPr>
            <p:cNvSpPr txBox="1"/>
            <p:nvPr/>
          </p:nvSpPr>
          <p:spPr>
            <a:xfrm>
              <a:off x="6333234" y="4585097"/>
              <a:ext cx="687796" cy="40011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350" b="1" noProof="1">
                  <a:solidFill>
                    <a:schemeClr val="bg1"/>
                  </a:solidFill>
                </a:rPr>
                <a:t>06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40C5197C-B068-9496-6DCE-3AEF8EE1F403}"/>
              </a:ext>
            </a:extLst>
          </p:cNvPr>
          <p:cNvGrpSpPr/>
          <p:nvPr/>
        </p:nvGrpSpPr>
        <p:grpSpPr>
          <a:xfrm>
            <a:off x="1457025" y="3846021"/>
            <a:ext cx="3808748" cy="354875"/>
            <a:chOff x="1942700" y="4019549"/>
            <a:chExt cx="5078330" cy="473167"/>
          </a:xfrm>
        </p:grpSpPr>
        <p:sp>
          <p:nvSpPr>
            <p:cNvPr id="7" name="Freeform 35">
              <a:extLst>
                <a:ext uri="{FF2B5EF4-FFF2-40B4-BE49-F238E27FC236}">
                  <a16:creationId xmlns:a16="http://schemas.microsoft.com/office/drawing/2014/main" id="{E2C4E27F-C7F5-C2E6-571A-A8A7A1474E45}"/>
                </a:ext>
              </a:extLst>
            </p:cNvPr>
            <p:cNvSpPr/>
            <p:nvPr/>
          </p:nvSpPr>
          <p:spPr>
            <a:xfrm>
              <a:off x="1942700" y="4019549"/>
              <a:ext cx="5075815" cy="473167"/>
            </a:xfrm>
            <a:custGeom>
              <a:avLst/>
              <a:gdLst>
                <a:gd name="connsiteX0" fmla="*/ 549321 w 576175"/>
                <a:gd name="connsiteY0" fmla="*/ 0 h 53711"/>
                <a:gd name="connsiteX1" fmla="*/ 0 w 576175"/>
                <a:gd name="connsiteY1" fmla="*/ 0 h 53711"/>
                <a:gd name="connsiteX2" fmla="*/ 32503 w 576175"/>
                <a:gd name="connsiteY2" fmla="*/ 53712 h 53711"/>
                <a:gd name="connsiteX3" fmla="*/ 549321 w 576175"/>
                <a:gd name="connsiteY3" fmla="*/ 53712 h 53711"/>
                <a:gd name="connsiteX4" fmla="*/ 576176 w 576175"/>
                <a:gd name="connsiteY4" fmla="*/ 26856 h 53711"/>
                <a:gd name="connsiteX5" fmla="*/ 576176 w 576175"/>
                <a:gd name="connsiteY5" fmla="*/ 26856 h 53711"/>
                <a:gd name="connsiteX6" fmla="*/ 549321 w 576175"/>
                <a:gd name="connsiteY6" fmla="*/ 0 h 53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6175" h="53711">
                  <a:moveTo>
                    <a:pt x="549321" y="0"/>
                  </a:moveTo>
                  <a:lnTo>
                    <a:pt x="0" y="0"/>
                  </a:lnTo>
                  <a:cubicBezTo>
                    <a:pt x="7607" y="19825"/>
                    <a:pt x="18672" y="38036"/>
                    <a:pt x="32503" y="53712"/>
                  </a:cubicBezTo>
                  <a:lnTo>
                    <a:pt x="549321" y="53712"/>
                  </a:lnTo>
                  <a:cubicBezTo>
                    <a:pt x="564189" y="53712"/>
                    <a:pt x="576176" y="41725"/>
                    <a:pt x="576176" y="26856"/>
                  </a:cubicBezTo>
                  <a:lnTo>
                    <a:pt x="576176" y="26856"/>
                  </a:lnTo>
                  <a:cubicBezTo>
                    <a:pt x="576176" y="11988"/>
                    <a:pt x="564189" y="0"/>
                    <a:pt x="549321" y="0"/>
                  </a:cubicBezTo>
                  <a:close/>
                </a:path>
              </a:pathLst>
            </a:custGeom>
            <a:solidFill>
              <a:srgbClr val="805AAB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AE8F256-9BCC-C9CC-4BDD-2ABAAE25605A}"/>
                </a:ext>
              </a:extLst>
            </p:cNvPr>
            <p:cNvSpPr txBox="1"/>
            <p:nvPr/>
          </p:nvSpPr>
          <p:spPr>
            <a:xfrm>
              <a:off x="2651761" y="4056077"/>
              <a:ext cx="3435636" cy="40011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135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5A90DE10-99A9-0AAC-28D6-90D4D5625E85}"/>
                </a:ext>
              </a:extLst>
            </p:cNvPr>
            <p:cNvSpPr txBox="1"/>
            <p:nvPr/>
          </p:nvSpPr>
          <p:spPr>
            <a:xfrm>
              <a:off x="6333234" y="4056077"/>
              <a:ext cx="687796" cy="40011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350" b="1" noProof="1">
                  <a:solidFill>
                    <a:schemeClr val="bg1"/>
                  </a:solidFill>
                </a:rPr>
                <a:t>05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49562B15-E2D3-3117-B9CE-C1BD3BFFD1EF}"/>
              </a:ext>
            </a:extLst>
          </p:cNvPr>
          <p:cNvGrpSpPr/>
          <p:nvPr/>
        </p:nvGrpSpPr>
        <p:grpSpPr>
          <a:xfrm>
            <a:off x="1380112" y="3449714"/>
            <a:ext cx="3885661" cy="354875"/>
            <a:chOff x="1840149" y="3491543"/>
            <a:chExt cx="5180881" cy="473167"/>
          </a:xfrm>
        </p:grpSpPr>
        <p:sp>
          <p:nvSpPr>
            <p:cNvPr id="4" name="Freeform 32">
              <a:extLst>
                <a:ext uri="{FF2B5EF4-FFF2-40B4-BE49-F238E27FC236}">
                  <a16:creationId xmlns:a16="http://schemas.microsoft.com/office/drawing/2014/main" id="{609645F4-6159-0919-256A-417950C92D6E}"/>
                </a:ext>
              </a:extLst>
            </p:cNvPr>
            <p:cNvSpPr/>
            <p:nvPr/>
          </p:nvSpPr>
          <p:spPr>
            <a:xfrm>
              <a:off x="1840149" y="3491543"/>
              <a:ext cx="5178366" cy="473167"/>
            </a:xfrm>
            <a:custGeom>
              <a:avLst/>
              <a:gdLst>
                <a:gd name="connsiteX0" fmla="*/ 560962 w 587816"/>
                <a:gd name="connsiteY0" fmla="*/ 0 h 53711"/>
                <a:gd name="connsiteX1" fmla="*/ 0 w 587816"/>
                <a:gd name="connsiteY1" fmla="*/ 0 h 53711"/>
                <a:gd name="connsiteX2" fmla="*/ 9336 w 587816"/>
                <a:gd name="connsiteY2" fmla="*/ 53712 h 53711"/>
                <a:gd name="connsiteX3" fmla="*/ 560962 w 587816"/>
                <a:gd name="connsiteY3" fmla="*/ 53712 h 53711"/>
                <a:gd name="connsiteX4" fmla="*/ 587817 w 587816"/>
                <a:gd name="connsiteY4" fmla="*/ 26856 h 53711"/>
                <a:gd name="connsiteX5" fmla="*/ 587817 w 587816"/>
                <a:gd name="connsiteY5" fmla="*/ 26856 h 53711"/>
                <a:gd name="connsiteX6" fmla="*/ 560962 w 587816"/>
                <a:gd name="connsiteY6" fmla="*/ 0 h 53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87816" h="53711">
                  <a:moveTo>
                    <a:pt x="560962" y="0"/>
                  </a:moveTo>
                  <a:lnTo>
                    <a:pt x="0" y="0"/>
                  </a:lnTo>
                  <a:cubicBezTo>
                    <a:pt x="346" y="18788"/>
                    <a:pt x="3573" y="36769"/>
                    <a:pt x="9336" y="53712"/>
                  </a:cubicBezTo>
                  <a:lnTo>
                    <a:pt x="560962" y="53712"/>
                  </a:lnTo>
                  <a:cubicBezTo>
                    <a:pt x="575830" y="53712"/>
                    <a:pt x="587817" y="41725"/>
                    <a:pt x="587817" y="26856"/>
                  </a:cubicBezTo>
                  <a:lnTo>
                    <a:pt x="587817" y="26856"/>
                  </a:lnTo>
                  <a:cubicBezTo>
                    <a:pt x="587817" y="11988"/>
                    <a:pt x="575830" y="0"/>
                    <a:pt x="560962" y="0"/>
                  </a:cubicBezTo>
                  <a:close/>
                </a:path>
              </a:pathLst>
            </a:custGeom>
            <a:solidFill>
              <a:schemeClr val="accent5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737CB91-75DB-BF32-1BA6-2A7EFE926BB0}"/>
                </a:ext>
              </a:extLst>
            </p:cNvPr>
            <p:cNvSpPr txBox="1"/>
            <p:nvPr/>
          </p:nvSpPr>
          <p:spPr>
            <a:xfrm>
              <a:off x="2651761" y="3528071"/>
              <a:ext cx="3435636" cy="40011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135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21DE0E0E-F752-9FBD-95F9-71F7FF07165E}"/>
                </a:ext>
              </a:extLst>
            </p:cNvPr>
            <p:cNvSpPr txBox="1"/>
            <p:nvPr/>
          </p:nvSpPr>
          <p:spPr>
            <a:xfrm>
              <a:off x="6333234" y="3528071"/>
              <a:ext cx="687796" cy="40011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350" b="1" noProof="1">
                  <a:solidFill>
                    <a:schemeClr val="bg1"/>
                  </a:solidFill>
                </a:rPr>
                <a:t>04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45234DF0-125D-8D1A-28DA-83088B084DB3}"/>
              </a:ext>
            </a:extLst>
          </p:cNvPr>
          <p:cNvGrpSpPr/>
          <p:nvPr/>
        </p:nvGrpSpPr>
        <p:grpSpPr>
          <a:xfrm>
            <a:off x="1380112" y="3053406"/>
            <a:ext cx="3885661" cy="354875"/>
            <a:chOff x="1840149" y="2963546"/>
            <a:chExt cx="5180881" cy="473167"/>
          </a:xfrm>
        </p:grpSpPr>
        <p:sp>
          <p:nvSpPr>
            <p:cNvPr id="3" name="Freeform 31">
              <a:extLst>
                <a:ext uri="{FF2B5EF4-FFF2-40B4-BE49-F238E27FC236}">
                  <a16:creationId xmlns:a16="http://schemas.microsoft.com/office/drawing/2014/main" id="{45A16CBB-34A8-780B-D480-B92EEA8EBF4C}"/>
                </a:ext>
              </a:extLst>
            </p:cNvPr>
            <p:cNvSpPr/>
            <p:nvPr/>
          </p:nvSpPr>
          <p:spPr>
            <a:xfrm>
              <a:off x="1840149" y="2963546"/>
              <a:ext cx="5178366" cy="473167"/>
            </a:xfrm>
            <a:custGeom>
              <a:avLst/>
              <a:gdLst>
                <a:gd name="connsiteX0" fmla="*/ 560962 w 587816"/>
                <a:gd name="connsiteY0" fmla="*/ 0 h 53711"/>
                <a:gd name="connsiteX1" fmla="*/ 9336 w 587816"/>
                <a:gd name="connsiteY1" fmla="*/ 0 h 53711"/>
                <a:gd name="connsiteX2" fmla="*/ 0 w 587816"/>
                <a:gd name="connsiteY2" fmla="*/ 53712 h 53711"/>
                <a:gd name="connsiteX3" fmla="*/ 560962 w 587816"/>
                <a:gd name="connsiteY3" fmla="*/ 53712 h 53711"/>
                <a:gd name="connsiteX4" fmla="*/ 587817 w 587816"/>
                <a:gd name="connsiteY4" fmla="*/ 26856 h 53711"/>
                <a:gd name="connsiteX5" fmla="*/ 587817 w 587816"/>
                <a:gd name="connsiteY5" fmla="*/ 26856 h 53711"/>
                <a:gd name="connsiteX6" fmla="*/ 560962 w 587816"/>
                <a:gd name="connsiteY6" fmla="*/ 0 h 53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87816" h="53711">
                  <a:moveTo>
                    <a:pt x="560962" y="0"/>
                  </a:moveTo>
                  <a:lnTo>
                    <a:pt x="9336" y="0"/>
                  </a:lnTo>
                  <a:cubicBezTo>
                    <a:pt x="3573" y="16944"/>
                    <a:pt x="346" y="34924"/>
                    <a:pt x="0" y="53712"/>
                  </a:cubicBezTo>
                  <a:lnTo>
                    <a:pt x="560962" y="53712"/>
                  </a:lnTo>
                  <a:cubicBezTo>
                    <a:pt x="575830" y="53712"/>
                    <a:pt x="587817" y="41725"/>
                    <a:pt x="587817" y="26856"/>
                  </a:cubicBezTo>
                  <a:lnTo>
                    <a:pt x="587817" y="26856"/>
                  </a:lnTo>
                  <a:cubicBezTo>
                    <a:pt x="587817" y="11988"/>
                    <a:pt x="575830" y="0"/>
                    <a:pt x="560962" y="0"/>
                  </a:cubicBezTo>
                  <a:close/>
                </a:path>
              </a:pathLst>
            </a:custGeom>
            <a:solidFill>
              <a:schemeClr val="accent1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D6F39958-0826-B6AE-5012-77CB5F1BC1E8}"/>
                </a:ext>
              </a:extLst>
            </p:cNvPr>
            <p:cNvSpPr txBox="1"/>
            <p:nvPr/>
          </p:nvSpPr>
          <p:spPr>
            <a:xfrm>
              <a:off x="2651761" y="3000074"/>
              <a:ext cx="3435636" cy="40011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135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CF26B029-B6D3-A517-F776-64E7F13C91B7}"/>
                </a:ext>
              </a:extLst>
            </p:cNvPr>
            <p:cNvSpPr txBox="1"/>
            <p:nvPr/>
          </p:nvSpPr>
          <p:spPr>
            <a:xfrm>
              <a:off x="6333234" y="3000074"/>
              <a:ext cx="687796" cy="40011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350" b="1" noProof="1">
                  <a:solidFill>
                    <a:schemeClr val="bg1"/>
                  </a:solidFill>
                </a:rPr>
                <a:t>03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D9AE2833-298A-6D6F-2229-48CE5FAD43BB}"/>
              </a:ext>
            </a:extLst>
          </p:cNvPr>
          <p:cNvGrpSpPr/>
          <p:nvPr/>
        </p:nvGrpSpPr>
        <p:grpSpPr>
          <a:xfrm>
            <a:off x="1457025" y="2657099"/>
            <a:ext cx="3808748" cy="354875"/>
            <a:chOff x="1942700" y="2435539"/>
            <a:chExt cx="5078330" cy="473167"/>
          </a:xfrm>
        </p:grpSpPr>
        <p:sp>
          <p:nvSpPr>
            <p:cNvPr id="6" name="Freeform 34">
              <a:extLst>
                <a:ext uri="{FF2B5EF4-FFF2-40B4-BE49-F238E27FC236}">
                  <a16:creationId xmlns:a16="http://schemas.microsoft.com/office/drawing/2014/main" id="{0D7DDF04-D522-3DA4-3AF6-3EDB672011E6}"/>
                </a:ext>
              </a:extLst>
            </p:cNvPr>
            <p:cNvSpPr/>
            <p:nvPr/>
          </p:nvSpPr>
          <p:spPr>
            <a:xfrm>
              <a:off x="1942700" y="2435539"/>
              <a:ext cx="5075815" cy="473167"/>
            </a:xfrm>
            <a:custGeom>
              <a:avLst/>
              <a:gdLst>
                <a:gd name="connsiteX0" fmla="*/ 549321 w 576175"/>
                <a:gd name="connsiteY0" fmla="*/ 0 h 53711"/>
                <a:gd name="connsiteX1" fmla="*/ 32503 w 576175"/>
                <a:gd name="connsiteY1" fmla="*/ 0 h 53711"/>
                <a:gd name="connsiteX2" fmla="*/ 0 w 576175"/>
                <a:gd name="connsiteY2" fmla="*/ 53712 h 53711"/>
                <a:gd name="connsiteX3" fmla="*/ 549321 w 576175"/>
                <a:gd name="connsiteY3" fmla="*/ 53712 h 53711"/>
                <a:gd name="connsiteX4" fmla="*/ 576176 w 576175"/>
                <a:gd name="connsiteY4" fmla="*/ 26856 h 53711"/>
                <a:gd name="connsiteX5" fmla="*/ 576176 w 576175"/>
                <a:gd name="connsiteY5" fmla="*/ 26856 h 53711"/>
                <a:gd name="connsiteX6" fmla="*/ 549321 w 576175"/>
                <a:gd name="connsiteY6" fmla="*/ 0 h 53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6175" h="53711">
                  <a:moveTo>
                    <a:pt x="549321" y="0"/>
                  </a:moveTo>
                  <a:lnTo>
                    <a:pt x="32503" y="0"/>
                  </a:lnTo>
                  <a:cubicBezTo>
                    <a:pt x="18672" y="15676"/>
                    <a:pt x="7607" y="33887"/>
                    <a:pt x="0" y="53712"/>
                  </a:cubicBezTo>
                  <a:lnTo>
                    <a:pt x="549321" y="53712"/>
                  </a:lnTo>
                  <a:cubicBezTo>
                    <a:pt x="564189" y="53712"/>
                    <a:pt x="576176" y="41725"/>
                    <a:pt x="576176" y="26856"/>
                  </a:cubicBezTo>
                  <a:lnTo>
                    <a:pt x="576176" y="26856"/>
                  </a:lnTo>
                  <a:cubicBezTo>
                    <a:pt x="576176" y="11988"/>
                    <a:pt x="564189" y="0"/>
                    <a:pt x="549321" y="0"/>
                  </a:cubicBezTo>
                  <a:close/>
                </a:path>
              </a:pathLst>
            </a:custGeom>
            <a:solidFill>
              <a:schemeClr val="accent4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C6FF4958-FBEB-246A-4A4E-C519BB99EC2E}"/>
                </a:ext>
              </a:extLst>
            </p:cNvPr>
            <p:cNvSpPr txBox="1"/>
            <p:nvPr/>
          </p:nvSpPr>
          <p:spPr>
            <a:xfrm>
              <a:off x="2651761" y="2472067"/>
              <a:ext cx="3435636" cy="40011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135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C36FD454-A6C4-DFEF-3840-52E1615BCBE4}"/>
                </a:ext>
              </a:extLst>
            </p:cNvPr>
            <p:cNvSpPr txBox="1"/>
            <p:nvPr/>
          </p:nvSpPr>
          <p:spPr>
            <a:xfrm>
              <a:off x="6333234" y="2472067"/>
              <a:ext cx="687796" cy="40011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350" b="1" noProof="1">
                  <a:solidFill>
                    <a:schemeClr val="bg1"/>
                  </a:solidFill>
                </a:rPr>
                <a:t>02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911C411C-8AF2-AAA0-09ED-6263F2834C9B}"/>
              </a:ext>
            </a:extLst>
          </p:cNvPr>
          <p:cNvGrpSpPr/>
          <p:nvPr/>
        </p:nvGrpSpPr>
        <p:grpSpPr>
          <a:xfrm>
            <a:off x="1709854" y="2260798"/>
            <a:ext cx="3555919" cy="354868"/>
            <a:chOff x="2279805" y="1906529"/>
            <a:chExt cx="4741225" cy="473158"/>
          </a:xfrm>
        </p:grpSpPr>
        <p:sp>
          <p:nvSpPr>
            <p:cNvPr id="5" name="Freeform 33">
              <a:extLst>
                <a:ext uri="{FF2B5EF4-FFF2-40B4-BE49-F238E27FC236}">
                  <a16:creationId xmlns:a16="http://schemas.microsoft.com/office/drawing/2014/main" id="{A3608D1D-C8DE-E035-84C8-7E1921D632B6}"/>
                </a:ext>
              </a:extLst>
            </p:cNvPr>
            <p:cNvSpPr/>
            <p:nvPr/>
          </p:nvSpPr>
          <p:spPr>
            <a:xfrm>
              <a:off x="2279805" y="1906529"/>
              <a:ext cx="4738719" cy="473158"/>
            </a:xfrm>
            <a:custGeom>
              <a:avLst/>
              <a:gdLst>
                <a:gd name="connsiteX0" fmla="*/ 511055 w 537910"/>
                <a:gd name="connsiteY0" fmla="*/ 0 h 53710"/>
                <a:gd name="connsiteX1" fmla="*/ 126899 w 537910"/>
                <a:gd name="connsiteY1" fmla="*/ 0 h 53710"/>
                <a:gd name="connsiteX2" fmla="*/ 0 w 537910"/>
                <a:gd name="connsiteY2" fmla="*/ 53711 h 53710"/>
                <a:gd name="connsiteX3" fmla="*/ 511055 w 537910"/>
                <a:gd name="connsiteY3" fmla="*/ 53711 h 53710"/>
                <a:gd name="connsiteX4" fmla="*/ 537910 w 537910"/>
                <a:gd name="connsiteY4" fmla="*/ 26855 h 53710"/>
                <a:gd name="connsiteX5" fmla="*/ 537910 w 537910"/>
                <a:gd name="connsiteY5" fmla="*/ 26855 h 53710"/>
                <a:gd name="connsiteX6" fmla="*/ 511055 w 537910"/>
                <a:gd name="connsiteY6" fmla="*/ 0 h 537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37910" h="53710">
                  <a:moveTo>
                    <a:pt x="511055" y="0"/>
                  </a:moveTo>
                  <a:lnTo>
                    <a:pt x="126899" y="0"/>
                  </a:lnTo>
                  <a:cubicBezTo>
                    <a:pt x="77108" y="0"/>
                    <a:pt x="32157" y="20632"/>
                    <a:pt x="0" y="53711"/>
                  </a:cubicBezTo>
                  <a:lnTo>
                    <a:pt x="511055" y="53711"/>
                  </a:lnTo>
                  <a:cubicBezTo>
                    <a:pt x="525923" y="53711"/>
                    <a:pt x="537910" y="41724"/>
                    <a:pt x="537910" y="26855"/>
                  </a:cubicBezTo>
                  <a:lnTo>
                    <a:pt x="537910" y="26855"/>
                  </a:lnTo>
                  <a:cubicBezTo>
                    <a:pt x="537910" y="11987"/>
                    <a:pt x="525923" y="0"/>
                    <a:pt x="511055" y="0"/>
                  </a:cubicBezTo>
                  <a:close/>
                </a:path>
              </a:pathLst>
            </a:custGeom>
            <a:solidFill>
              <a:schemeClr val="accent2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79EB75BB-37D6-05CD-CF18-A74B9BD60905}"/>
                </a:ext>
              </a:extLst>
            </p:cNvPr>
            <p:cNvSpPr txBox="1"/>
            <p:nvPr/>
          </p:nvSpPr>
          <p:spPr>
            <a:xfrm>
              <a:off x="2651761" y="1943053"/>
              <a:ext cx="3435636" cy="40011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135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F6008F38-3ACD-94FA-4573-9F914B74038E}"/>
                </a:ext>
              </a:extLst>
            </p:cNvPr>
            <p:cNvSpPr txBox="1"/>
            <p:nvPr/>
          </p:nvSpPr>
          <p:spPr>
            <a:xfrm>
              <a:off x="6333234" y="1943053"/>
              <a:ext cx="687796" cy="40011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350" b="1" noProof="1">
                  <a:solidFill>
                    <a:schemeClr val="bg1"/>
                  </a:solidFill>
                </a:rPr>
                <a:t>01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010E458D-4818-C7BC-F39C-7D4081D2AFA1}"/>
              </a:ext>
            </a:extLst>
          </p:cNvPr>
          <p:cNvGrpSpPr/>
          <p:nvPr/>
        </p:nvGrpSpPr>
        <p:grpSpPr>
          <a:xfrm>
            <a:off x="5646258" y="1740050"/>
            <a:ext cx="3080547" cy="2701007"/>
            <a:chOff x="6096000" y="1367060"/>
            <a:chExt cx="5086350" cy="3601342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5592BD59-31A4-E683-337D-DA74FA7B11C3}"/>
                </a:ext>
              </a:extLst>
            </p:cNvPr>
            <p:cNvSpPr txBox="1"/>
            <p:nvPr/>
          </p:nvSpPr>
          <p:spPr>
            <a:xfrm>
              <a:off x="6096000" y="1367060"/>
              <a:ext cx="5086350" cy="677108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7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DA58801B-1D27-4775-BB79-AF872960BDD5}"/>
                </a:ext>
              </a:extLst>
            </p:cNvPr>
            <p:cNvSpPr txBox="1"/>
            <p:nvPr/>
          </p:nvSpPr>
          <p:spPr>
            <a:xfrm>
              <a:off x="6096000" y="2198413"/>
              <a:ext cx="5086350" cy="276998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900"/>
                </a:spcAft>
              </a:pPr>
              <a:r>
                <a:rPr lang="en-US" sz="13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elit, sed do eiusmod tempor incididunt ut labore et dolore magna aliqua. Ac odio tempor orci dapibus ultrices in iaculis nunc. </a:t>
              </a:r>
            </a:p>
            <a:p>
              <a:pPr algn="just">
                <a:spcAft>
                  <a:spcPts val="900"/>
                </a:spcAft>
              </a:pPr>
              <a:r>
                <a:rPr lang="en-US" sz="1350" noProof="1">
                  <a:solidFill>
                    <a:schemeClr val="bg1">
                      <a:lumMod val="75000"/>
                    </a:schemeClr>
                  </a:solidFill>
                </a:rPr>
                <a:t>Elementum nisi quis eleifend quam adipiscing. Ultricies integer quis auctor elit. Sit amet volutpat consequat mauris nunc. Nulla at volutpat diam ut venenatis tellus in.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999368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10444</TotalTime>
  <Words>234</Words>
  <Application>Microsoft Office PowerPoint</Application>
  <PresentationFormat>On-screen Show (4:3)</PresentationFormat>
  <Paragraphs>39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6-Step Gear Process – Slide Template</vt:lpstr>
      <vt:lpstr>6-Step Gear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6-Step Gear Process</dc:title>
  <dc:creator>PresentationGO.com</dc:creator>
  <dc:description>© Copyright PresentationGO.com - Do not distribute or sale without written permission.</dc:description>
  <cp:lastModifiedBy>Christophe Barroche</cp:lastModifiedBy>
  <cp:revision>27</cp:revision>
  <dcterms:created xsi:type="dcterms:W3CDTF">2014-11-26T05:14:11Z</dcterms:created>
  <dcterms:modified xsi:type="dcterms:W3CDTF">2024-11-21T22:07:03Z</dcterms:modified>
  <cp:category>Charts &amp; Diagrams</cp:category>
</cp:coreProperties>
</file>