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4" r:id="rId4"/>
    <p:sldId id="35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67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8CABC-6DCC-F921-A12D-3E1178E93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CDE18-B993-242C-9422-D6EE374F1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07E04C-B747-688B-9498-6016A444A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8D4E4-53CA-177F-5368-3777E4A57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32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7C4D9-4911-52F7-CBE5-0F32FEF30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69CAD-EA63-2348-598C-78C0B97A4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2A94C-C4CA-C482-C7DE-4D9B9AFAE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FFAA9-604B-1603-D49F-571A81B970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80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F5D74-A657-5DC9-F07F-B7C2EC551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FB875-AA76-FA58-D3BD-2CC2116F0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635DF4-C257-2BF6-D8E0-45D673221927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BC8F52-91EB-5DBB-D9A1-F881A35F1F90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BD7973-CD6D-F126-5256-37CABF52CF64}"/>
              </a:ext>
            </a:extLst>
          </p:cNvPr>
          <p:cNvGrpSpPr/>
          <p:nvPr/>
        </p:nvGrpSpPr>
        <p:grpSpPr>
          <a:xfrm>
            <a:off x="2279805" y="4513437"/>
            <a:ext cx="4741225" cy="473167"/>
            <a:chOff x="2279805" y="4548569"/>
            <a:chExt cx="4741225" cy="473167"/>
          </a:xfrm>
        </p:grpSpPr>
        <p:sp>
          <p:nvSpPr>
            <p:cNvPr id="8" name="Freeform 36">
              <a:extLst>
                <a:ext uri="{FF2B5EF4-FFF2-40B4-BE49-F238E27FC236}">
                  <a16:creationId xmlns:a16="http://schemas.microsoft.com/office/drawing/2014/main" id="{4CF28A88-7791-BD53-4EB2-ADD107DCE8E0}"/>
                </a:ext>
              </a:extLst>
            </p:cNvPr>
            <p:cNvSpPr/>
            <p:nvPr/>
          </p:nvSpPr>
          <p:spPr>
            <a:xfrm>
              <a:off x="2279805" y="4548569"/>
              <a:ext cx="4738719" cy="473167"/>
            </a:xfrm>
            <a:custGeom>
              <a:avLst/>
              <a:gdLst>
                <a:gd name="connsiteX0" fmla="*/ 511055 w 537910"/>
                <a:gd name="connsiteY0" fmla="*/ 0 h 53711"/>
                <a:gd name="connsiteX1" fmla="*/ 0 w 537910"/>
                <a:gd name="connsiteY1" fmla="*/ 0 h 53711"/>
                <a:gd name="connsiteX2" fmla="*/ 126899 w 537910"/>
                <a:gd name="connsiteY2" fmla="*/ 53712 h 53711"/>
                <a:gd name="connsiteX3" fmla="*/ 511055 w 537910"/>
                <a:gd name="connsiteY3" fmla="*/ 53712 h 53711"/>
                <a:gd name="connsiteX4" fmla="*/ 537910 w 537910"/>
                <a:gd name="connsiteY4" fmla="*/ 26856 h 53711"/>
                <a:gd name="connsiteX5" fmla="*/ 537910 w 537910"/>
                <a:gd name="connsiteY5" fmla="*/ 26856 h 53711"/>
                <a:gd name="connsiteX6" fmla="*/ 511055 w 537910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1">
                  <a:moveTo>
                    <a:pt x="511055" y="0"/>
                  </a:moveTo>
                  <a:lnTo>
                    <a:pt x="0" y="0"/>
                  </a:lnTo>
                  <a:cubicBezTo>
                    <a:pt x="32157" y="33080"/>
                    <a:pt x="77108" y="53712"/>
                    <a:pt x="126899" y="53712"/>
                  </a:cubicBezTo>
                  <a:lnTo>
                    <a:pt x="511055" y="53712"/>
                  </a:lnTo>
                  <a:cubicBezTo>
                    <a:pt x="525923" y="53712"/>
                    <a:pt x="537910" y="41725"/>
                    <a:pt x="537910" y="26856"/>
                  </a:cubicBezTo>
                  <a:lnTo>
                    <a:pt x="537910" y="26856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32FCE62-FD68-0949-A82A-3B9BD26F5B23}"/>
                </a:ext>
              </a:extLst>
            </p:cNvPr>
            <p:cNvSpPr txBox="1"/>
            <p:nvPr/>
          </p:nvSpPr>
          <p:spPr>
            <a:xfrm>
              <a:off x="2651761" y="4600486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6D7E7A-F1C0-15CC-CB46-0C2F2E978F21}"/>
                </a:ext>
              </a:extLst>
            </p:cNvPr>
            <p:cNvSpPr txBox="1"/>
            <p:nvPr/>
          </p:nvSpPr>
          <p:spPr>
            <a:xfrm>
              <a:off x="6333234" y="460048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029CD39-C2B9-30A2-8380-8C46A8F215EF}"/>
              </a:ext>
            </a:extLst>
          </p:cNvPr>
          <p:cNvGrpSpPr/>
          <p:nvPr/>
        </p:nvGrpSpPr>
        <p:grpSpPr>
          <a:xfrm>
            <a:off x="1942700" y="3985028"/>
            <a:ext cx="5078330" cy="473167"/>
            <a:chOff x="1942700" y="4019549"/>
            <a:chExt cx="5078330" cy="473167"/>
          </a:xfrm>
        </p:grpSpPr>
        <p:sp>
          <p:nvSpPr>
            <p:cNvPr id="7" name="Freeform 35">
              <a:extLst>
                <a:ext uri="{FF2B5EF4-FFF2-40B4-BE49-F238E27FC236}">
                  <a16:creationId xmlns:a16="http://schemas.microsoft.com/office/drawing/2014/main" id="{4B34450D-6472-0E90-C079-6529097078DD}"/>
                </a:ext>
              </a:extLst>
            </p:cNvPr>
            <p:cNvSpPr/>
            <p:nvPr/>
          </p:nvSpPr>
          <p:spPr>
            <a:xfrm>
              <a:off x="1942700" y="401954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0 w 576175"/>
                <a:gd name="connsiteY1" fmla="*/ 0 h 53711"/>
                <a:gd name="connsiteX2" fmla="*/ 32503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0" y="0"/>
                  </a:lnTo>
                  <a:cubicBezTo>
                    <a:pt x="7607" y="19825"/>
                    <a:pt x="18672" y="38036"/>
                    <a:pt x="32503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87874B-7C59-2EF3-A9B7-5816507CCBED}"/>
                </a:ext>
              </a:extLst>
            </p:cNvPr>
            <p:cNvSpPr txBox="1"/>
            <p:nvPr/>
          </p:nvSpPr>
          <p:spPr>
            <a:xfrm>
              <a:off x="2651761" y="4071466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9AE5605-A7ED-645E-848C-93B1AB81F6DF}"/>
                </a:ext>
              </a:extLst>
            </p:cNvPr>
            <p:cNvSpPr txBox="1"/>
            <p:nvPr/>
          </p:nvSpPr>
          <p:spPr>
            <a:xfrm>
              <a:off x="6333234" y="407146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E3C201F-6EA7-30EE-F13E-AD410B6D1331}"/>
              </a:ext>
            </a:extLst>
          </p:cNvPr>
          <p:cNvGrpSpPr/>
          <p:nvPr/>
        </p:nvGrpSpPr>
        <p:grpSpPr>
          <a:xfrm>
            <a:off x="1840149" y="3456618"/>
            <a:ext cx="5180881" cy="473167"/>
            <a:chOff x="1840149" y="3491543"/>
            <a:chExt cx="5180881" cy="473167"/>
          </a:xfrm>
        </p:grpSpPr>
        <p:sp>
          <p:nvSpPr>
            <p:cNvPr id="4" name="Freeform 32">
              <a:extLst>
                <a:ext uri="{FF2B5EF4-FFF2-40B4-BE49-F238E27FC236}">
                  <a16:creationId xmlns:a16="http://schemas.microsoft.com/office/drawing/2014/main" id="{01B580C4-FEBF-6C81-ECD9-C9D5C19429C3}"/>
                </a:ext>
              </a:extLst>
            </p:cNvPr>
            <p:cNvSpPr/>
            <p:nvPr/>
          </p:nvSpPr>
          <p:spPr>
            <a:xfrm>
              <a:off x="1840149" y="3491543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0 w 587816"/>
                <a:gd name="connsiteY1" fmla="*/ 0 h 53711"/>
                <a:gd name="connsiteX2" fmla="*/ 9336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0" y="0"/>
                  </a:lnTo>
                  <a:cubicBezTo>
                    <a:pt x="346" y="18788"/>
                    <a:pt x="3573" y="36769"/>
                    <a:pt x="9336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72B411-29A4-BDA2-1737-3C27E7EC0F53}"/>
                </a:ext>
              </a:extLst>
            </p:cNvPr>
            <p:cNvSpPr txBox="1"/>
            <p:nvPr/>
          </p:nvSpPr>
          <p:spPr>
            <a:xfrm>
              <a:off x="2651761" y="3543460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DA451B-F7CC-2C1B-97C5-A70490C9FD21}"/>
                </a:ext>
              </a:extLst>
            </p:cNvPr>
            <p:cNvSpPr txBox="1"/>
            <p:nvPr/>
          </p:nvSpPr>
          <p:spPr>
            <a:xfrm>
              <a:off x="6333234" y="354346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7A39E-CD47-CD05-1F1D-BC2732122100}"/>
              </a:ext>
            </a:extLst>
          </p:cNvPr>
          <p:cNvGrpSpPr/>
          <p:nvPr/>
        </p:nvGrpSpPr>
        <p:grpSpPr>
          <a:xfrm>
            <a:off x="1840149" y="2928208"/>
            <a:ext cx="5180881" cy="473167"/>
            <a:chOff x="1840149" y="2963546"/>
            <a:chExt cx="5180881" cy="473167"/>
          </a:xfrm>
        </p:grpSpPr>
        <p:sp>
          <p:nvSpPr>
            <p:cNvPr id="3" name="Freeform 31">
              <a:extLst>
                <a:ext uri="{FF2B5EF4-FFF2-40B4-BE49-F238E27FC236}">
                  <a16:creationId xmlns:a16="http://schemas.microsoft.com/office/drawing/2014/main" id="{3A72A1DE-656E-389A-B4E0-084489CA48CC}"/>
                </a:ext>
              </a:extLst>
            </p:cNvPr>
            <p:cNvSpPr/>
            <p:nvPr/>
          </p:nvSpPr>
          <p:spPr>
            <a:xfrm>
              <a:off x="1840149" y="2963546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9336 w 587816"/>
                <a:gd name="connsiteY1" fmla="*/ 0 h 53711"/>
                <a:gd name="connsiteX2" fmla="*/ 0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9336" y="0"/>
                  </a:lnTo>
                  <a:cubicBezTo>
                    <a:pt x="3573" y="16944"/>
                    <a:pt x="346" y="34924"/>
                    <a:pt x="0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4A2747-86EB-F1CC-460E-969C6BEB3F89}"/>
                </a:ext>
              </a:extLst>
            </p:cNvPr>
            <p:cNvSpPr txBox="1"/>
            <p:nvPr/>
          </p:nvSpPr>
          <p:spPr>
            <a:xfrm>
              <a:off x="2651761" y="3015463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95AB4D-FCAB-DDBD-796B-067D24FBAD79}"/>
                </a:ext>
              </a:extLst>
            </p:cNvPr>
            <p:cNvSpPr txBox="1"/>
            <p:nvPr/>
          </p:nvSpPr>
          <p:spPr>
            <a:xfrm>
              <a:off x="6333234" y="3015463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15249EF-AAD4-4DC8-664C-6E68855DC68D}"/>
              </a:ext>
            </a:extLst>
          </p:cNvPr>
          <p:cNvGrpSpPr/>
          <p:nvPr/>
        </p:nvGrpSpPr>
        <p:grpSpPr>
          <a:xfrm>
            <a:off x="1942700" y="2399798"/>
            <a:ext cx="5078330" cy="473167"/>
            <a:chOff x="1942700" y="2435539"/>
            <a:chExt cx="5078330" cy="473167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6B8514B5-8F54-0110-EC83-DF48AC2C7298}"/>
                </a:ext>
              </a:extLst>
            </p:cNvPr>
            <p:cNvSpPr/>
            <p:nvPr/>
          </p:nvSpPr>
          <p:spPr>
            <a:xfrm>
              <a:off x="1942700" y="243553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32503 w 576175"/>
                <a:gd name="connsiteY1" fmla="*/ 0 h 53711"/>
                <a:gd name="connsiteX2" fmla="*/ 0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32503" y="0"/>
                  </a:lnTo>
                  <a:cubicBezTo>
                    <a:pt x="18672" y="15676"/>
                    <a:pt x="7607" y="33887"/>
                    <a:pt x="0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4D7416-8BB9-3FFB-0A02-5A464C1AFAF6}"/>
                </a:ext>
              </a:extLst>
            </p:cNvPr>
            <p:cNvSpPr txBox="1"/>
            <p:nvPr/>
          </p:nvSpPr>
          <p:spPr>
            <a:xfrm>
              <a:off x="2651761" y="2487456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1B64E8-76E5-118F-5D18-ED6A42F322B3}"/>
                </a:ext>
              </a:extLst>
            </p:cNvPr>
            <p:cNvSpPr txBox="1"/>
            <p:nvPr/>
          </p:nvSpPr>
          <p:spPr>
            <a:xfrm>
              <a:off x="6333234" y="248745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1715CE-9306-3CC5-EE7E-69F7FF831CE1}"/>
              </a:ext>
            </a:extLst>
          </p:cNvPr>
          <p:cNvGrpSpPr/>
          <p:nvPr/>
        </p:nvGrpSpPr>
        <p:grpSpPr>
          <a:xfrm>
            <a:off x="2279805" y="1871397"/>
            <a:ext cx="4741225" cy="473158"/>
            <a:chOff x="2279805" y="1906529"/>
            <a:chExt cx="4741225" cy="473158"/>
          </a:xfrm>
        </p:grpSpPr>
        <p:sp>
          <p:nvSpPr>
            <p:cNvPr id="5" name="Freeform 33">
              <a:extLst>
                <a:ext uri="{FF2B5EF4-FFF2-40B4-BE49-F238E27FC236}">
                  <a16:creationId xmlns:a16="http://schemas.microsoft.com/office/drawing/2014/main" id="{D51F33FD-CA35-D9B9-0823-DA40DA79991D}"/>
                </a:ext>
              </a:extLst>
            </p:cNvPr>
            <p:cNvSpPr/>
            <p:nvPr/>
          </p:nvSpPr>
          <p:spPr>
            <a:xfrm>
              <a:off x="2279805" y="1906529"/>
              <a:ext cx="4738719" cy="473158"/>
            </a:xfrm>
            <a:custGeom>
              <a:avLst/>
              <a:gdLst>
                <a:gd name="connsiteX0" fmla="*/ 511055 w 537910"/>
                <a:gd name="connsiteY0" fmla="*/ 0 h 53710"/>
                <a:gd name="connsiteX1" fmla="*/ 126899 w 537910"/>
                <a:gd name="connsiteY1" fmla="*/ 0 h 53710"/>
                <a:gd name="connsiteX2" fmla="*/ 0 w 537910"/>
                <a:gd name="connsiteY2" fmla="*/ 53711 h 53710"/>
                <a:gd name="connsiteX3" fmla="*/ 511055 w 537910"/>
                <a:gd name="connsiteY3" fmla="*/ 53711 h 53710"/>
                <a:gd name="connsiteX4" fmla="*/ 537910 w 537910"/>
                <a:gd name="connsiteY4" fmla="*/ 26855 h 53710"/>
                <a:gd name="connsiteX5" fmla="*/ 537910 w 537910"/>
                <a:gd name="connsiteY5" fmla="*/ 26855 h 53710"/>
                <a:gd name="connsiteX6" fmla="*/ 511055 w 537910"/>
                <a:gd name="connsiteY6" fmla="*/ 0 h 5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0">
                  <a:moveTo>
                    <a:pt x="511055" y="0"/>
                  </a:moveTo>
                  <a:lnTo>
                    <a:pt x="126899" y="0"/>
                  </a:lnTo>
                  <a:cubicBezTo>
                    <a:pt x="77108" y="0"/>
                    <a:pt x="32157" y="20632"/>
                    <a:pt x="0" y="53711"/>
                  </a:cubicBezTo>
                  <a:lnTo>
                    <a:pt x="511055" y="53711"/>
                  </a:lnTo>
                  <a:cubicBezTo>
                    <a:pt x="525923" y="53711"/>
                    <a:pt x="537910" y="41724"/>
                    <a:pt x="537910" y="26855"/>
                  </a:cubicBezTo>
                  <a:lnTo>
                    <a:pt x="537910" y="26855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9DF8875-C2A2-EE4D-4C3F-158C92724871}"/>
                </a:ext>
              </a:extLst>
            </p:cNvPr>
            <p:cNvSpPr txBox="1"/>
            <p:nvPr/>
          </p:nvSpPr>
          <p:spPr>
            <a:xfrm>
              <a:off x="2651761" y="1958442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9AB0624-6D38-895F-2672-4BEF3C40C61C}"/>
                </a:ext>
              </a:extLst>
            </p:cNvPr>
            <p:cNvSpPr txBox="1"/>
            <p:nvPr/>
          </p:nvSpPr>
          <p:spPr>
            <a:xfrm>
              <a:off x="6333234" y="1958442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DAB232D-EEE9-4CE5-B1CC-B9A0CF8BA929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5234AA-BF63-1E21-7E62-86DFDD69185E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DAA8FC-73EF-5299-93D7-3BF2931C9E52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6576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4FC8-738A-7B69-22FF-9CF46224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5CC3D1-F74A-26C3-823D-5E348FBDEABE}"/>
              </a:ext>
            </a:extLst>
          </p:cNvPr>
          <p:cNvSpPr/>
          <p:nvPr/>
        </p:nvSpPr>
        <p:spPr>
          <a:xfrm>
            <a:off x="838199" y="871597"/>
            <a:ext cx="4014544" cy="5114806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4B88332-73AA-AD5B-53D0-FFDA2D4A663A}"/>
              </a:ext>
            </a:extLst>
          </p:cNvPr>
          <p:cNvSpPr/>
          <p:nvPr/>
        </p:nvSpPr>
        <p:spPr>
          <a:xfrm>
            <a:off x="1590059" y="1624090"/>
            <a:ext cx="3609820" cy="3609820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BD4CE1-E610-508E-76EB-BE22F3818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Gear Process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D789E68-6AB2-AF80-3D16-F1A933836874}"/>
              </a:ext>
            </a:extLst>
          </p:cNvPr>
          <p:cNvGrpSpPr/>
          <p:nvPr/>
        </p:nvGrpSpPr>
        <p:grpSpPr>
          <a:xfrm>
            <a:off x="2279805" y="4513437"/>
            <a:ext cx="4741225" cy="473167"/>
            <a:chOff x="2279805" y="4548569"/>
            <a:chExt cx="4741225" cy="473167"/>
          </a:xfrm>
        </p:grpSpPr>
        <p:sp>
          <p:nvSpPr>
            <p:cNvPr id="8" name="Freeform 36">
              <a:extLst>
                <a:ext uri="{FF2B5EF4-FFF2-40B4-BE49-F238E27FC236}">
                  <a16:creationId xmlns:a16="http://schemas.microsoft.com/office/drawing/2014/main" id="{654C55EB-7D0E-150E-179C-092C6D664A2D}"/>
                </a:ext>
              </a:extLst>
            </p:cNvPr>
            <p:cNvSpPr/>
            <p:nvPr/>
          </p:nvSpPr>
          <p:spPr>
            <a:xfrm>
              <a:off x="2279805" y="4548569"/>
              <a:ext cx="4738719" cy="473167"/>
            </a:xfrm>
            <a:custGeom>
              <a:avLst/>
              <a:gdLst>
                <a:gd name="connsiteX0" fmla="*/ 511055 w 537910"/>
                <a:gd name="connsiteY0" fmla="*/ 0 h 53711"/>
                <a:gd name="connsiteX1" fmla="*/ 0 w 537910"/>
                <a:gd name="connsiteY1" fmla="*/ 0 h 53711"/>
                <a:gd name="connsiteX2" fmla="*/ 126899 w 537910"/>
                <a:gd name="connsiteY2" fmla="*/ 53712 h 53711"/>
                <a:gd name="connsiteX3" fmla="*/ 511055 w 537910"/>
                <a:gd name="connsiteY3" fmla="*/ 53712 h 53711"/>
                <a:gd name="connsiteX4" fmla="*/ 537910 w 537910"/>
                <a:gd name="connsiteY4" fmla="*/ 26856 h 53711"/>
                <a:gd name="connsiteX5" fmla="*/ 537910 w 537910"/>
                <a:gd name="connsiteY5" fmla="*/ 26856 h 53711"/>
                <a:gd name="connsiteX6" fmla="*/ 511055 w 537910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1">
                  <a:moveTo>
                    <a:pt x="511055" y="0"/>
                  </a:moveTo>
                  <a:lnTo>
                    <a:pt x="0" y="0"/>
                  </a:lnTo>
                  <a:cubicBezTo>
                    <a:pt x="32157" y="33080"/>
                    <a:pt x="77108" y="53712"/>
                    <a:pt x="126899" y="53712"/>
                  </a:cubicBezTo>
                  <a:lnTo>
                    <a:pt x="511055" y="53712"/>
                  </a:lnTo>
                  <a:cubicBezTo>
                    <a:pt x="525923" y="53712"/>
                    <a:pt x="537910" y="41725"/>
                    <a:pt x="537910" y="26856"/>
                  </a:cubicBezTo>
                  <a:lnTo>
                    <a:pt x="537910" y="26856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355C74-161A-7A8B-B4E2-9C0998DE3093}"/>
                </a:ext>
              </a:extLst>
            </p:cNvPr>
            <p:cNvSpPr txBox="1"/>
            <p:nvPr/>
          </p:nvSpPr>
          <p:spPr>
            <a:xfrm>
              <a:off x="2651761" y="4600486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21CAB2-DBE0-9DDE-BB0D-8BBEF4494CF4}"/>
                </a:ext>
              </a:extLst>
            </p:cNvPr>
            <p:cNvSpPr txBox="1"/>
            <p:nvPr/>
          </p:nvSpPr>
          <p:spPr>
            <a:xfrm>
              <a:off x="6333234" y="460048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0C5197C-B068-9496-6DCE-3AEF8EE1F403}"/>
              </a:ext>
            </a:extLst>
          </p:cNvPr>
          <p:cNvGrpSpPr/>
          <p:nvPr/>
        </p:nvGrpSpPr>
        <p:grpSpPr>
          <a:xfrm>
            <a:off x="1942700" y="3985028"/>
            <a:ext cx="5078330" cy="473167"/>
            <a:chOff x="1942700" y="4019549"/>
            <a:chExt cx="5078330" cy="473167"/>
          </a:xfrm>
        </p:grpSpPr>
        <p:sp>
          <p:nvSpPr>
            <p:cNvPr id="7" name="Freeform 35">
              <a:extLst>
                <a:ext uri="{FF2B5EF4-FFF2-40B4-BE49-F238E27FC236}">
                  <a16:creationId xmlns:a16="http://schemas.microsoft.com/office/drawing/2014/main" id="{E2C4E27F-C7F5-C2E6-571A-A8A7A1474E45}"/>
                </a:ext>
              </a:extLst>
            </p:cNvPr>
            <p:cNvSpPr/>
            <p:nvPr/>
          </p:nvSpPr>
          <p:spPr>
            <a:xfrm>
              <a:off x="1942700" y="401954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0 w 576175"/>
                <a:gd name="connsiteY1" fmla="*/ 0 h 53711"/>
                <a:gd name="connsiteX2" fmla="*/ 32503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0" y="0"/>
                  </a:lnTo>
                  <a:cubicBezTo>
                    <a:pt x="7607" y="19825"/>
                    <a:pt x="18672" y="38036"/>
                    <a:pt x="32503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E8F256-9BCC-C9CC-4BDD-2ABAAE25605A}"/>
                </a:ext>
              </a:extLst>
            </p:cNvPr>
            <p:cNvSpPr txBox="1"/>
            <p:nvPr/>
          </p:nvSpPr>
          <p:spPr>
            <a:xfrm>
              <a:off x="2651761" y="4071466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90DE10-99A9-0AAC-28D6-90D4D5625E85}"/>
                </a:ext>
              </a:extLst>
            </p:cNvPr>
            <p:cNvSpPr txBox="1"/>
            <p:nvPr/>
          </p:nvSpPr>
          <p:spPr>
            <a:xfrm>
              <a:off x="6333234" y="407146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562B15-E2D3-3117-B9CE-C1BD3BFFD1EF}"/>
              </a:ext>
            </a:extLst>
          </p:cNvPr>
          <p:cNvGrpSpPr/>
          <p:nvPr/>
        </p:nvGrpSpPr>
        <p:grpSpPr>
          <a:xfrm>
            <a:off x="1840149" y="3456618"/>
            <a:ext cx="5180881" cy="473167"/>
            <a:chOff x="1840149" y="3491543"/>
            <a:chExt cx="5180881" cy="473167"/>
          </a:xfrm>
        </p:grpSpPr>
        <p:sp>
          <p:nvSpPr>
            <p:cNvPr id="4" name="Freeform 32">
              <a:extLst>
                <a:ext uri="{FF2B5EF4-FFF2-40B4-BE49-F238E27FC236}">
                  <a16:creationId xmlns:a16="http://schemas.microsoft.com/office/drawing/2014/main" id="{609645F4-6159-0919-256A-417950C92D6E}"/>
                </a:ext>
              </a:extLst>
            </p:cNvPr>
            <p:cNvSpPr/>
            <p:nvPr/>
          </p:nvSpPr>
          <p:spPr>
            <a:xfrm>
              <a:off x="1840149" y="3491543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0 w 587816"/>
                <a:gd name="connsiteY1" fmla="*/ 0 h 53711"/>
                <a:gd name="connsiteX2" fmla="*/ 9336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0" y="0"/>
                  </a:lnTo>
                  <a:cubicBezTo>
                    <a:pt x="346" y="18788"/>
                    <a:pt x="3573" y="36769"/>
                    <a:pt x="9336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37CB91-75DB-BF32-1BA6-2A7EFE926BB0}"/>
                </a:ext>
              </a:extLst>
            </p:cNvPr>
            <p:cNvSpPr txBox="1"/>
            <p:nvPr/>
          </p:nvSpPr>
          <p:spPr>
            <a:xfrm>
              <a:off x="2651761" y="3543460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DE0E0E-F752-9FBD-95F9-71F7FF07165E}"/>
                </a:ext>
              </a:extLst>
            </p:cNvPr>
            <p:cNvSpPr txBox="1"/>
            <p:nvPr/>
          </p:nvSpPr>
          <p:spPr>
            <a:xfrm>
              <a:off x="6333234" y="354346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234DF0-125D-8D1A-28DA-83088B084DB3}"/>
              </a:ext>
            </a:extLst>
          </p:cNvPr>
          <p:cNvGrpSpPr/>
          <p:nvPr/>
        </p:nvGrpSpPr>
        <p:grpSpPr>
          <a:xfrm>
            <a:off x="1840149" y="2928208"/>
            <a:ext cx="5180881" cy="473167"/>
            <a:chOff x="1840149" y="2963546"/>
            <a:chExt cx="5180881" cy="473167"/>
          </a:xfrm>
        </p:grpSpPr>
        <p:sp>
          <p:nvSpPr>
            <p:cNvPr id="3" name="Freeform 31">
              <a:extLst>
                <a:ext uri="{FF2B5EF4-FFF2-40B4-BE49-F238E27FC236}">
                  <a16:creationId xmlns:a16="http://schemas.microsoft.com/office/drawing/2014/main" id="{45A16CBB-34A8-780B-D480-B92EEA8EBF4C}"/>
                </a:ext>
              </a:extLst>
            </p:cNvPr>
            <p:cNvSpPr/>
            <p:nvPr/>
          </p:nvSpPr>
          <p:spPr>
            <a:xfrm>
              <a:off x="1840149" y="2963546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9336 w 587816"/>
                <a:gd name="connsiteY1" fmla="*/ 0 h 53711"/>
                <a:gd name="connsiteX2" fmla="*/ 0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9336" y="0"/>
                  </a:lnTo>
                  <a:cubicBezTo>
                    <a:pt x="3573" y="16944"/>
                    <a:pt x="346" y="34924"/>
                    <a:pt x="0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6F39958-0826-B6AE-5012-77CB5F1BC1E8}"/>
                </a:ext>
              </a:extLst>
            </p:cNvPr>
            <p:cNvSpPr txBox="1"/>
            <p:nvPr/>
          </p:nvSpPr>
          <p:spPr>
            <a:xfrm>
              <a:off x="2651761" y="3015463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26B029-B6D3-A517-F776-64E7F13C91B7}"/>
                </a:ext>
              </a:extLst>
            </p:cNvPr>
            <p:cNvSpPr txBox="1"/>
            <p:nvPr/>
          </p:nvSpPr>
          <p:spPr>
            <a:xfrm>
              <a:off x="6333234" y="3015463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9AE2833-298A-6D6F-2229-48CE5FAD43BB}"/>
              </a:ext>
            </a:extLst>
          </p:cNvPr>
          <p:cNvGrpSpPr/>
          <p:nvPr/>
        </p:nvGrpSpPr>
        <p:grpSpPr>
          <a:xfrm>
            <a:off x="1942700" y="2399798"/>
            <a:ext cx="5078330" cy="473167"/>
            <a:chOff x="1942700" y="2435539"/>
            <a:chExt cx="5078330" cy="473167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0D7DDF04-D522-3DA4-3AF6-3EDB672011E6}"/>
                </a:ext>
              </a:extLst>
            </p:cNvPr>
            <p:cNvSpPr/>
            <p:nvPr/>
          </p:nvSpPr>
          <p:spPr>
            <a:xfrm>
              <a:off x="1942700" y="243553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32503 w 576175"/>
                <a:gd name="connsiteY1" fmla="*/ 0 h 53711"/>
                <a:gd name="connsiteX2" fmla="*/ 0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32503" y="0"/>
                  </a:lnTo>
                  <a:cubicBezTo>
                    <a:pt x="18672" y="15676"/>
                    <a:pt x="7607" y="33887"/>
                    <a:pt x="0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FF4958-FBEB-246A-4A4E-C519BB99EC2E}"/>
                </a:ext>
              </a:extLst>
            </p:cNvPr>
            <p:cNvSpPr txBox="1"/>
            <p:nvPr/>
          </p:nvSpPr>
          <p:spPr>
            <a:xfrm>
              <a:off x="2651761" y="2487456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6FD454-A6C4-DFEF-3840-52E1615BCBE4}"/>
                </a:ext>
              </a:extLst>
            </p:cNvPr>
            <p:cNvSpPr txBox="1"/>
            <p:nvPr/>
          </p:nvSpPr>
          <p:spPr>
            <a:xfrm>
              <a:off x="6333234" y="2487456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69ECF3-172D-7962-C54A-4223C8AF7D48}"/>
              </a:ext>
            </a:extLst>
          </p:cNvPr>
          <p:cNvGrpSpPr/>
          <p:nvPr/>
        </p:nvGrpSpPr>
        <p:grpSpPr>
          <a:xfrm>
            <a:off x="2279805" y="1871397"/>
            <a:ext cx="4741225" cy="473158"/>
            <a:chOff x="2279805" y="1871397"/>
            <a:chExt cx="4741225" cy="473158"/>
          </a:xfrm>
        </p:grpSpPr>
        <p:sp>
          <p:nvSpPr>
            <p:cNvPr id="5" name="Freeform 33">
              <a:extLst>
                <a:ext uri="{FF2B5EF4-FFF2-40B4-BE49-F238E27FC236}">
                  <a16:creationId xmlns:a16="http://schemas.microsoft.com/office/drawing/2014/main" id="{A3608D1D-C8DE-E035-84C8-7E1921D632B6}"/>
                </a:ext>
              </a:extLst>
            </p:cNvPr>
            <p:cNvSpPr/>
            <p:nvPr/>
          </p:nvSpPr>
          <p:spPr>
            <a:xfrm>
              <a:off x="2279805" y="1871397"/>
              <a:ext cx="4738719" cy="473158"/>
            </a:xfrm>
            <a:custGeom>
              <a:avLst/>
              <a:gdLst>
                <a:gd name="connsiteX0" fmla="*/ 511055 w 537910"/>
                <a:gd name="connsiteY0" fmla="*/ 0 h 53710"/>
                <a:gd name="connsiteX1" fmla="*/ 126899 w 537910"/>
                <a:gd name="connsiteY1" fmla="*/ 0 h 53710"/>
                <a:gd name="connsiteX2" fmla="*/ 0 w 537910"/>
                <a:gd name="connsiteY2" fmla="*/ 53711 h 53710"/>
                <a:gd name="connsiteX3" fmla="*/ 511055 w 537910"/>
                <a:gd name="connsiteY3" fmla="*/ 53711 h 53710"/>
                <a:gd name="connsiteX4" fmla="*/ 537910 w 537910"/>
                <a:gd name="connsiteY4" fmla="*/ 26855 h 53710"/>
                <a:gd name="connsiteX5" fmla="*/ 537910 w 537910"/>
                <a:gd name="connsiteY5" fmla="*/ 26855 h 53710"/>
                <a:gd name="connsiteX6" fmla="*/ 511055 w 537910"/>
                <a:gd name="connsiteY6" fmla="*/ 0 h 5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0">
                  <a:moveTo>
                    <a:pt x="511055" y="0"/>
                  </a:moveTo>
                  <a:lnTo>
                    <a:pt x="126899" y="0"/>
                  </a:lnTo>
                  <a:cubicBezTo>
                    <a:pt x="77108" y="0"/>
                    <a:pt x="32157" y="20632"/>
                    <a:pt x="0" y="53711"/>
                  </a:cubicBezTo>
                  <a:lnTo>
                    <a:pt x="511055" y="53711"/>
                  </a:lnTo>
                  <a:cubicBezTo>
                    <a:pt x="525923" y="53711"/>
                    <a:pt x="537910" y="41724"/>
                    <a:pt x="537910" y="26855"/>
                  </a:cubicBezTo>
                  <a:lnTo>
                    <a:pt x="537910" y="26855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EB75BB-37D6-05CD-CF18-A74B9BD60905}"/>
                </a:ext>
              </a:extLst>
            </p:cNvPr>
            <p:cNvSpPr txBox="1"/>
            <p:nvPr/>
          </p:nvSpPr>
          <p:spPr>
            <a:xfrm>
              <a:off x="2651761" y="1923310"/>
              <a:ext cx="343563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6008F38-3ACD-94FA-4573-9F914B74038E}"/>
                </a:ext>
              </a:extLst>
            </p:cNvPr>
            <p:cNvSpPr txBox="1"/>
            <p:nvPr/>
          </p:nvSpPr>
          <p:spPr>
            <a:xfrm>
              <a:off x="6333234" y="1923310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0E458D-4818-C7BC-F39C-7D4081D2AFA1}"/>
              </a:ext>
            </a:extLst>
          </p:cNvPr>
          <p:cNvGrpSpPr/>
          <p:nvPr/>
        </p:nvGrpSpPr>
        <p:grpSpPr>
          <a:xfrm>
            <a:off x="7528344" y="1207843"/>
            <a:ext cx="4107396" cy="3539787"/>
            <a:chOff x="6096000" y="1397837"/>
            <a:chExt cx="5086350" cy="353978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92BD59-31A4-E683-337D-DA74FA7B11C3}"/>
                </a:ext>
              </a:extLst>
            </p:cNvPr>
            <p:cNvSpPr txBox="1"/>
            <p:nvPr/>
          </p:nvSpPr>
          <p:spPr>
            <a:xfrm>
              <a:off x="6096000" y="1397837"/>
              <a:ext cx="5086350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58801B-1D27-4775-BB79-AF872960BDD5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3921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936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234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Gear Process – Slide Template</vt:lpstr>
      <vt:lpstr>6-Step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Gear Process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2024-11-21T22:06:55Z</dcterms:modified>
  <cp:category>Charts &amp; Diagrams</cp:category>
</cp:coreProperties>
</file>