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DC312-A52B-3853-98D1-7A09781C5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0AFA7-3F55-826A-D23D-795277EB7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C787D-01ED-A1FB-72C3-9ED63B28D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BB0C0-6274-EFFC-FC09-A02D1AD76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46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EEA87-0DF6-BD1A-A2AF-73C31B96A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491F3A-5FE9-BC61-A944-8758BB3EC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BB374-4EC7-F5E3-5C7B-94D3E7AEB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7D7B1-43A0-B993-7443-17652F448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551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35F4-6976-F796-E81A-FDC589C87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EF692-45F2-BCC2-F28D-A5395638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29D5198-05F1-0B03-8F6D-D82E8AFA85B9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53DD3CF-7ADA-4A7B-79BC-8520FD05A6AC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E1D56B-B454-5EAA-AD2E-5710307C6898}"/>
              </a:ext>
            </a:extLst>
          </p:cNvPr>
          <p:cNvGrpSpPr/>
          <p:nvPr/>
        </p:nvGrpSpPr>
        <p:grpSpPr>
          <a:xfrm>
            <a:off x="1645124" y="4169597"/>
            <a:ext cx="3619528" cy="427983"/>
            <a:chOff x="2193498" y="4451083"/>
            <a:chExt cx="4826038" cy="57064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F80D5F51-FBE2-EB3F-314C-6AC5F4889662}"/>
                </a:ext>
              </a:extLst>
            </p:cNvPr>
            <p:cNvSpPr/>
            <p:nvPr/>
          </p:nvSpPr>
          <p:spPr>
            <a:xfrm>
              <a:off x="2193498" y="4451083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0 w 547822"/>
                <a:gd name="connsiteY1" fmla="*/ 115 h 64776"/>
                <a:gd name="connsiteX2" fmla="*/ 136696 w 547822"/>
                <a:gd name="connsiteY2" fmla="*/ 64777 h 64776"/>
                <a:gd name="connsiteX3" fmla="*/ 515435 w 547822"/>
                <a:gd name="connsiteY3" fmla="*/ 64777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0" y="115"/>
                  </a:lnTo>
                  <a:cubicBezTo>
                    <a:pt x="32388" y="39650"/>
                    <a:pt x="81603" y="64777"/>
                    <a:pt x="136696" y="64777"/>
                  </a:cubicBezTo>
                  <a:lnTo>
                    <a:pt x="515435" y="64777"/>
                  </a:lnTo>
                  <a:cubicBezTo>
                    <a:pt x="533300" y="64777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69177C0-3F50-30E1-699E-D2C7D4C76572}"/>
                </a:ext>
              </a:extLst>
            </p:cNvPr>
            <p:cNvSpPr txBox="1"/>
            <p:nvPr/>
          </p:nvSpPr>
          <p:spPr>
            <a:xfrm>
              <a:off x="2621281" y="4520962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3FC9AD-ECF2-1C47-7608-6378710E9194}"/>
                </a:ext>
              </a:extLst>
            </p:cNvPr>
            <p:cNvSpPr txBox="1"/>
            <p:nvPr/>
          </p:nvSpPr>
          <p:spPr>
            <a:xfrm>
              <a:off x="6325615" y="4520962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429ADC1-C0A2-982A-EC95-3EF20A8963FE}"/>
              </a:ext>
            </a:extLst>
          </p:cNvPr>
          <p:cNvGrpSpPr/>
          <p:nvPr/>
        </p:nvGrpSpPr>
        <p:grpSpPr>
          <a:xfrm>
            <a:off x="1410570" y="3692113"/>
            <a:ext cx="3854075" cy="427983"/>
            <a:chOff x="1880760" y="3814438"/>
            <a:chExt cx="5138767" cy="570644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482DD98-660B-C003-6C69-E93B94B548DF}"/>
                </a:ext>
              </a:extLst>
            </p:cNvPr>
            <p:cNvSpPr/>
            <p:nvPr/>
          </p:nvSpPr>
          <p:spPr>
            <a:xfrm>
              <a:off x="1880760" y="3814438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0 w 583321"/>
                <a:gd name="connsiteY1" fmla="*/ 115 h 64776"/>
                <a:gd name="connsiteX2" fmla="*/ 29737 w 583321"/>
                <a:gd name="connsiteY2" fmla="*/ 64776 h 64776"/>
                <a:gd name="connsiteX3" fmla="*/ 550934 w 583321"/>
                <a:gd name="connsiteY3" fmla="*/ 64776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0" y="115"/>
                  </a:lnTo>
                  <a:cubicBezTo>
                    <a:pt x="5532" y="23859"/>
                    <a:pt x="15791" y="45758"/>
                    <a:pt x="29737" y="64776"/>
                  </a:cubicBezTo>
                  <a:lnTo>
                    <a:pt x="550934" y="64776"/>
                  </a:lnTo>
                  <a:cubicBezTo>
                    <a:pt x="568799" y="64776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5D02EF-8621-963B-3579-C81A0A4EE58F}"/>
                </a:ext>
              </a:extLst>
            </p:cNvPr>
            <p:cNvSpPr txBox="1"/>
            <p:nvPr/>
          </p:nvSpPr>
          <p:spPr>
            <a:xfrm>
              <a:off x="2621281" y="3884317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626452-4EF2-B051-C047-387BAC358D50}"/>
                </a:ext>
              </a:extLst>
            </p:cNvPr>
            <p:cNvSpPr txBox="1"/>
            <p:nvPr/>
          </p:nvSpPr>
          <p:spPr>
            <a:xfrm>
              <a:off x="6325614" y="3884317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E3E3BE-3B42-8AA6-464C-21F6167E832E}"/>
              </a:ext>
            </a:extLst>
          </p:cNvPr>
          <p:cNvGrpSpPr/>
          <p:nvPr/>
        </p:nvGrpSpPr>
        <p:grpSpPr>
          <a:xfrm>
            <a:off x="1380112" y="3215389"/>
            <a:ext cx="3884540" cy="427983"/>
            <a:chOff x="1840149" y="3178806"/>
            <a:chExt cx="5179387" cy="570644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B8E1C17F-278D-2E42-60E3-37E1158BAFB6}"/>
                </a:ext>
              </a:extLst>
            </p:cNvPr>
            <p:cNvSpPr/>
            <p:nvPr/>
          </p:nvSpPr>
          <p:spPr>
            <a:xfrm>
              <a:off x="1840149" y="3178806"/>
              <a:ext cx="5179387" cy="570644"/>
            </a:xfrm>
            <a:custGeom>
              <a:avLst/>
              <a:gdLst>
                <a:gd name="connsiteX0" fmla="*/ 555545 w 587932"/>
                <a:gd name="connsiteY0" fmla="*/ 0 h 64776"/>
                <a:gd name="connsiteX1" fmla="*/ 2997 w 587932"/>
                <a:gd name="connsiteY1" fmla="*/ 0 h 64776"/>
                <a:gd name="connsiteX2" fmla="*/ 0 w 587932"/>
                <a:gd name="connsiteY2" fmla="*/ 32388 h 64776"/>
                <a:gd name="connsiteX3" fmla="*/ 2997 w 587932"/>
                <a:gd name="connsiteY3" fmla="*/ 64777 h 64776"/>
                <a:gd name="connsiteX4" fmla="*/ 555545 w 587932"/>
                <a:gd name="connsiteY4" fmla="*/ 64777 h 64776"/>
                <a:gd name="connsiteX5" fmla="*/ 587932 w 587932"/>
                <a:gd name="connsiteY5" fmla="*/ 32388 h 64776"/>
                <a:gd name="connsiteX6" fmla="*/ 555545 w 58793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932" h="64776">
                  <a:moveTo>
                    <a:pt x="555545" y="0"/>
                  </a:moveTo>
                  <a:lnTo>
                    <a:pt x="2997" y="0"/>
                  </a:lnTo>
                  <a:cubicBezTo>
                    <a:pt x="1037" y="10489"/>
                    <a:pt x="0" y="21323"/>
                    <a:pt x="0" y="32388"/>
                  </a:cubicBezTo>
                  <a:cubicBezTo>
                    <a:pt x="0" y="43453"/>
                    <a:pt x="1037" y="54288"/>
                    <a:pt x="2997" y="64777"/>
                  </a:cubicBezTo>
                  <a:lnTo>
                    <a:pt x="555545" y="64777"/>
                  </a:lnTo>
                  <a:cubicBezTo>
                    <a:pt x="573410" y="64777"/>
                    <a:pt x="587932" y="50254"/>
                    <a:pt x="587932" y="32388"/>
                  </a:cubicBezTo>
                  <a:cubicBezTo>
                    <a:pt x="587932" y="14523"/>
                    <a:pt x="573410" y="0"/>
                    <a:pt x="555545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DE8015-C326-6C9B-ECC3-65DE93142ABF}"/>
                </a:ext>
              </a:extLst>
            </p:cNvPr>
            <p:cNvSpPr txBox="1"/>
            <p:nvPr/>
          </p:nvSpPr>
          <p:spPr>
            <a:xfrm>
              <a:off x="2621281" y="3248685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987C000-B600-ED30-2028-5D14FB251D7D}"/>
                </a:ext>
              </a:extLst>
            </p:cNvPr>
            <p:cNvSpPr txBox="1"/>
            <p:nvPr/>
          </p:nvSpPr>
          <p:spPr>
            <a:xfrm>
              <a:off x="6325615" y="324868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8665762-AC8E-E497-E2B4-17B79E113D92}"/>
              </a:ext>
            </a:extLst>
          </p:cNvPr>
          <p:cNvGrpSpPr/>
          <p:nvPr/>
        </p:nvGrpSpPr>
        <p:grpSpPr>
          <a:xfrm>
            <a:off x="1410570" y="2737906"/>
            <a:ext cx="3854075" cy="427983"/>
            <a:chOff x="1880760" y="2542161"/>
            <a:chExt cx="5138767" cy="57064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5946DA6-ED03-F3D1-5750-3F7388C398CA}"/>
                </a:ext>
              </a:extLst>
            </p:cNvPr>
            <p:cNvSpPr/>
            <p:nvPr/>
          </p:nvSpPr>
          <p:spPr>
            <a:xfrm>
              <a:off x="1880760" y="2542161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29737 w 583321"/>
                <a:gd name="connsiteY1" fmla="*/ 115 h 64776"/>
                <a:gd name="connsiteX2" fmla="*/ 0 w 583321"/>
                <a:gd name="connsiteY2" fmla="*/ 64777 h 64776"/>
                <a:gd name="connsiteX3" fmla="*/ 550934 w 583321"/>
                <a:gd name="connsiteY3" fmla="*/ 64777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29737" y="115"/>
                  </a:lnTo>
                  <a:cubicBezTo>
                    <a:pt x="15791" y="19133"/>
                    <a:pt x="5532" y="41033"/>
                    <a:pt x="0" y="64777"/>
                  </a:cubicBezTo>
                  <a:lnTo>
                    <a:pt x="550934" y="64777"/>
                  </a:lnTo>
                  <a:cubicBezTo>
                    <a:pt x="568799" y="64777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7BC0A1-6758-C1C3-683F-F0E365BEC994}"/>
                </a:ext>
              </a:extLst>
            </p:cNvPr>
            <p:cNvSpPr txBox="1"/>
            <p:nvPr/>
          </p:nvSpPr>
          <p:spPr>
            <a:xfrm>
              <a:off x="2621281" y="2612040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DC4FF07-A6FD-6970-7453-FA11B4DC0234}"/>
                </a:ext>
              </a:extLst>
            </p:cNvPr>
            <p:cNvSpPr txBox="1"/>
            <p:nvPr/>
          </p:nvSpPr>
          <p:spPr>
            <a:xfrm>
              <a:off x="6325614" y="2612040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B79DA2-666A-AE75-56D6-1EA91FD56BC2}"/>
              </a:ext>
            </a:extLst>
          </p:cNvPr>
          <p:cNvGrpSpPr/>
          <p:nvPr/>
        </p:nvGrpSpPr>
        <p:grpSpPr>
          <a:xfrm>
            <a:off x="1645124" y="2260422"/>
            <a:ext cx="3619528" cy="427983"/>
            <a:chOff x="2193498" y="1905516"/>
            <a:chExt cx="4826038" cy="57064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71F6F1A-D883-FB1D-F482-02C5FAC0C2D6}"/>
                </a:ext>
              </a:extLst>
            </p:cNvPr>
            <p:cNvSpPr/>
            <p:nvPr/>
          </p:nvSpPr>
          <p:spPr>
            <a:xfrm>
              <a:off x="2193498" y="1905516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136696 w 547822"/>
                <a:gd name="connsiteY1" fmla="*/ 115 h 64776"/>
                <a:gd name="connsiteX2" fmla="*/ 0 w 547822"/>
                <a:gd name="connsiteY2" fmla="*/ 64776 h 64776"/>
                <a:gd name="connsiteX3" fmla="*/ 515435 w 547822"/>
                <a:gd name="connsiteY3" fmla="*/ 64776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136696" y="115"/>
                  </a:lnTo>
                  <a:cubicBezTo>
                    <a:pt x="81603" y="115"/>
                    <a:pt x="32388" y="25357"/>
                    <a:pt x="0" y="64776"/>
                  </a:cubicBezTo>
                  <a:lnTo>
                    <a:pt x="515435" y="64776"/>
                  </a:lnTo>
                  <a:cubicBezTo>
                    <a:pt x="533300" y="64776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B24C85-5317-59A1-6BF9-747402613220}"/>
                </a:ext>
              </a:extLst>
            </p:cNvPr>
            <p:cNvSpPr txBox="1"/>
            <p:nvPr/>
          </p:nvSpPr>
          <p:spPr>
            <a:xfrm>
              <a:off x="2621281" y="1975395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0A017D-F70F-2AC2-57D6-B9E91A08D00C}"/>
                </a:ext>
              </a:extLst>
            </p:cNvPr>
            <p:cNvSpPr txBox="1"/>
            <p:nvPr/>
          </p:nvSpPr>
          <p:spPr>
            <a:xfrm>
              <a:off x="6325615" y="197539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6747B50-DF61-F206-C8F9-5CAA99777C71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416DE61-14A4-2992-2F07-9A95BC7AC354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2ADAB73-153E-BAED-BCBB-19E17CEBC82B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1293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134AB-0447-D241-204D-FB7DAB3EE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DD0782-2E1C-56EE-9F89-D8F918198287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D25AF79-12DE-A6E1-BDBE-67AD34C883B7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B2916F-8615-B33E-1EF5-88FD5B31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Gear Process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42CB64-5D64-E0D2-D98C-A2AAD5A46ED4}"/>
              </a:ext>
            </a:extLst>
          </p:cNvPr>
          <p:cNvGrpSpPr/>
          <p:nvPr/>
        </p:nvGrpSpPr>
        <p:grpSpPr>
          <a:xfrm>
            <a:off x="1645124" y="4169597"/>
            <a:ext cx="3619528" cy="427983"/>
            <a:chOff x="2193498" y="4451083"/>
            <a:chExt cx="4826038" cy="570644"/>
          </a:xfrm>
        </p:grpSpPr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821E2A8-BC06-ADD4-4991-A176311F3D7F}"/>
                </a:ext>
              </a:extLst>
            </p:cNvPr>
            <p:cNvSpPr/>
            <p:nvPr/>
          </p:nvSpPr>
          <p:spPr>
            <a:xfrm>
              <a:off x="2193498" y="4451083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0 w 547822"/>
                <a:gd name="connsiteY1" fmla="*/ 115 h 64776"/>
                <a:gd name="connsiteX2" fmla="*/ 136696 w 547822"/>
                <a:gd name="connsiteY2" fmla="*/ 64777 h 64776"/>
                <a:gd name="connsiteX3" fmla="*/ 515435 w 547822"/>
                <a:gd name="connsiteY3" fmla="*/ 64777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0" y="115"/>
                  </a:lnTo>
                  <a:cubicBezTo>
                    <a:pt x="32388" y="39650"/>
                    <a:pt x="81603" y="64777"/>
                    <a:pt x="136696" y="64777"/>
                  </a:cubicBezTo>
                  <a:lnTo>
                    <a:pt x="515435" y="64777"/>
                  </a:lnTo>
                  <a:cubicBezTo>
                    <a:pt x="533300" y="64777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6875F0-B254-5279-5B5E-E5C6484B9623}"/>
                </a:ext>
              </a:extLst>
            </p:cNvPr>
            <p:cNvSpPr txBox="1"/>
            <p:nvPr/>
          </p:nvSpPr>
          <p:spPr>
            <a:xfrm>
              <a:off x="2621281" y="4520962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3C9422-54E1-7DFF-1768-A47E7758CC8A}"/>
                </a:ext>
              </a:extLst>
            </p:cNvPr>
            <p:cNvSpPr txBox="1"/>
            <p:nvPr/>
          </p:nvSpPr>
          <p:spPr>
            <a:xfrm>
              <a:off x="6325615" y="4520962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570EEA-840F-5E38-FD02-03B5530C296C}"/>
              </a:ext>
            </a:extLst>
          </p:cNvPr>
          <p:cNvGrpSpPr/>
          <p:nvPr/>
        </p:nvGrpSpPr>
        <p:grpSpPr>
          <a:xfrm>
            <a:off x="1410570" y="3692113"/>
            <a:ext cx="3854075" cy="427983"/>
            <a:chOff x="1880760" y="3814438"/>
            <a:chExt cx="5138767" cy="570644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FE8D6F8-0977-E243-9C9E-2228A7061108}"/>
                </a:ext>
              </a:extLst>
            </p:cNvPr>
            <p:cNvSpPr/>
            <p:nvPr/>
          </p:nvSpPr>
          <p:spPr>
            <a:xfrm>
              <a:off x="1880760" y="3814438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0 w 583321"/>
                <a:gd name="connsiteY1" fmla="*/ 115 h 64776"/>
                <a:gd name="connsiteX2" fmla="*/ 29737 w 583321"/>
                <a:gd name="connsiteY2" fmla="*/ 64776 h 64776"/>
                <a:gd name="connsiteX3" fmla="*/ 550934 w 583321"/>
                <a:gd name="connsiteY3" fmla="*/ 64776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0" y="115"/>
                  </a:lnTo>
                  <a:cubicBezTo>
                    <a:pt x="5532" y="23859"/>
                    <a:pt x="15791" y="45758"/>
                    <a:pt x="29737" y="64776"/>
                  </a:cubicBezTo>
                  <a:lnTo>
                    <a:pt x="550934" y="64776"/>
                  </a:lnTo>
                  <a:cubicBezTo>
                    <a:pt x="568799" y="64776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11CAB2-31B4-46E2-AE02-1B55ECD14CE4}"/>
                </a:ext>
              </a:extLst>
            </p:cNvPr>
            <p:cNvSpPr txBox="1"/>
            <p:nvPr/>
          </p:nvSpPr>
          <p:spPr>
            <a:xfrm>
              <a:off x="2621281" y="3884317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E36508-6199-D18A-2882-F10DE8107474}"/>
                </a:ext>
              </a:extLst>
            </p:cNvPr>
            <p:cNvSpPr txBox="1"/>
            <p:nvPr/>
          </p:nvSpPr>
          <p:spPr>
            <a:xfrm>
              <a:off x="6325614" y="3884317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4D1F2F-405F-0B7E-E2FF-6A402B64BB65}"/>
              </a:ext>
            </a:extLst>
          </p:cNvPr>
          <p:cNvGrpSpPr/>
          <p:nvPr/>
        </p:nvGrpSpPr>
        <p:grpSpPr>
          <a:xfrm>
            <a:off x="1380112" y="3215389"/>
            <a:ext cx="3884540" cy="427983"/>
            <a:chOff x="1840149" y="3178806"/>
            <a:chExt cx="5179387" cy="570644"/>
          </a:xfrm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6FA4ECF-3BFC-FCCA-34DC-8CE8C81BC127}"/>
                </a:ext>
              </a:extLst>
            </p:cNvPr>
            <p:cNvSpPr/>
            <p:nvPr/>
          </p:nvSpPr>
          <p:spPr>
            <a:xfrm>
              <a:off x="1840149" y="3178806"/>
              <a:ext cx="5179387" cy="570644"/>
            </a:xfrm>
            <a:custGeom>
              <a:avLst/>
              <a:gdLst>
                <a:gd name="connsiteX0" fmla="*/ 555545 w 587932"/>
                <a:gd name="connsiteY0" fmla="*/ 0 h 64776"/>
                <a:gd name="connsiteX1" fmla="*/ 2997 w 587932"/>
                <a:gd name="connsiteY1" fmla="*/ 0 h 64776"/>
                <a:gd name="connsiteX2" fmla="*/ 0 w 587932"/>
                <a:gd name="connsiteY2" fmla="*/ 32388 h 64776"/>
                <a:gd name="connsiteX3" fmla="*/ 2997 w 587932"/>
                <a:gd name="connsiteY3" fmla="*/ 64777 h 64776"/>
                <a:gd name="connsiteX4" fmla="*/ 555545 w 587932"/>
                <a:gd name="connsiteY4" fmla="*/ 64777 h 64776"/>
                <a:gd name="connsiteX5" fmla="*/ 587932 w 587932"/>
                <a:gd name="connsiteY5" fmla="*/ 32388 h 64776"/>
                <a:gd name="connsiteX6" fmla="*/ 555545 w 58793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932" h="64776">
                  <a:moveTo>
                    <a:pt x="555545" y="0"/>
                  </a:moveTo>
                  <a:lnTo>
                    <a:pt x="2997" y="0"/>
                  </a:lnTo>
                  <a:cubicBezTo>
                    <a:pt x="1037" y="10489"/>
                    <a:pt x="0" y="21323"/>
                    <a:pt x="0" y="32388"/>
                  </a:cubicBezTo>
                  <a:cubicBezTo>
                    <a:pt x="0" y="43453"/>
                    <a:pt x="1037" y="54288"/>
                    <a:pt x="2997" y="64777"/>
                  </a:cubicBezTo>
                  <a:lnTo>
                    <a:pt x="555545" y="64777"/>
                  </a:lnTo>
                  <a:cubicBezTo>
                    <a:pt x="573410" y="64777"/>
                    <a:pt x="587932" y="50254"/>
                    <a:pt x="587932" y="32388"/>
                  </a:cubicBezTo>
                  <a:cubicBezTo>
                    <a:pt x="587932" y="14523"/>
                    <a:pt x="573410" y="0"/>
                    <a:pt x="555545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72AC190-ACFA-2105-BCFA-AA5F71C1EE5F}"/>
                </a:ext>
              </a:extLst>
            </p:cNvPr>
            <p:cNvSpPr txBox="1"/>
            <p:nvPr/>
          </p:nvSpPr>
          <p:spPr>
            <a:xfrm>
              <a:off x="2621281" y="3248685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2278A0F-816E-AE2C-B4A6-9880ABBFF69A}"/>
                </a:ext>
              </a:extLst>
            </p:cNvPr>
            <p:cNvSpPr txBox="1"/>
            <p:nvPr/>
          </p:nvSpPr>
          <p:spPr>
            <a:xfrm>
              <a:off x="6325615" y="324868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00266A-8B27-56F9-0142-D83EA60C8DFA}"/>
              </a:ext>
            </a:extLst>
          </p:cNvPr>
          <p:cNvGrpSpPr/>
          <p:nvPr/>
        </p:nvGrpSpPr>
        <p:grpSpPr>
          <a:xfrm>
            <a:off x="1410570" y="2737906"/>
            <a:ext cx="3854075" cy="427983"/>
            <a:chOff x="1880760" y="2542161"/>
            <a:chExt cx="5138767" cy="57064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EE31F95-E3D9-EF9A-72BB-E6122A79EC53}"/>
                </a:ext>
              </a:extLst>
            </p:cNvPr>
            <p:cNvSpPr/>
            <p:nvPr/>
          </p:nvSpPr>
          <p:spPr>
            <a:xfrm>
              <a:off x="1880760" y="2542161"/>
              <a:ext cx="5138767" cy="570644"/>
            </a:xfrm>
            <a:custGeom>
              <a:avLst/>
              <a:gdLst>
                <a:gd name="connsiteX0" fmla="*/ 550934 w 583321"/>
                <a:gd name="connsiteY0" fmla="*/ 115 h 64776"/>
                <a:gd name="connsiteX1" fmla="*/ 29737 w 583321"/>
                <a:gd name="connsiteY1" fmla="*/ 115 h 64776"/>
                <a:gd name="connsiteX2" fmla="*/ 0 w 583321"/>
                <a:gd name="connsiteY2" fmla="*/ 64777 h 64776"/>
                <a:gd name="connsiteX3" fmla="*/ 550934 w 583321"/>
                <a:gd name="connsiteY3" fmla="*/ 64777 h 64776"/>
                <a:gd name="connsiteX4" fmla="*/ 583322 w 583321"/>
                <a:gd name="connsiteY4" fmla="*/ 32388 h 64776"/>
                <a:gd name="connsiteX5" fmla="*/ 583322 w 583321"/>
                <a:gd name="connsiteY5" fmla="*/ 32388 h 64776"/>
                <a:gd name="connsiteX6" fmla="*/ 550934 w 583321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3321" h="64776">
                  <a:moveTo>
                    <a:pt x="550934" y="115"/>
                  </a:moveTo>
                  <a:lnTo>
                    <a:pt x="29737" y="115"/>
                  </a:lnTo>
                  <a:cubicBezTo>
                    <a:pt x="15791" y="19133"/>
                    <a:pt x="5532" y="41033"/>
                    <a:pt x="0" y="64777"/>
                  </a:cubicBezTo>
                  <a:lnTo>
                    <a:pt x="550934" y="64777"/>
                  </a:lnTo>
                  <a:cubicBezTo>
                    <a:pt x="568799" y="64777"/>
                    <a:pt x="583322" y="50254"/>
                    <a:pt x="583322" y="32388"/>
                  </a:cubicBezTo>
                  <a:lnTo>
                    <a:pt x="583322" y="32388"/>
                  </a:lnTo>
                  <a:cubicBezTo>
                    <a:pt x="583322" y="14523"/>
                    <a:pt x="568799" y="0"/>
                    <a:pt x="550934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4329FE4-7048-FCB0-98B3-88479A4C8DE0}"/>
                </a:ext>
              </a:extLst>
            </p:cNvPr>
            <p:cNvSpPr txBox="1"/>
            <p:nvPr/>
          </p:nvSpPr>
          <p:spPr>
            <a:xfrm>
              <a:off x="2621281" y="2612040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242D20-2A4E-F8E6-F0B7-7B4199B471D0}"/>
                </a:ext>
              </a:extLst>
            </p:cNvPr>
            <p:cNvSpPr txBox="1"/>
            <p:nvPr/>
          </p:nvSpPr>
          <p:spPr>
            <a:xfrm>
              <a:off x="6325614" y="2612040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3FEB92E-C04A-777C-71FB-E0F0B9F1689B}"/>
              </a:ext>
            </a:extLst>
          </p:cNvPr>
          <p:cNvGrpSpPr/>
          <p:nvPr/>
        </p:nvGrpSpPr>
        <p:grpSpPr>
          <a:xfrm>
            <a:off x="1645124" y="2260422"/>
            <a:ext cx="3619528" cy="427983"/>
            <a:chOff x="2193498" y="1905516"/>
            <a:chExt cx="4826038" cy="57064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3AB715F-C0DA-705C-FEDC-D12855C53011}"/>
                </a:ext>
              </a:extLst>
            </p:cNvPr>
            <p:cNvSpPr/>
            <p:nvPr/>
          </p:nvSpPr>
          <p:spPr>
            <a:xfrm>
              <a:off x="2193498" y="1905516"/>
              <a:ext cx="4826038" cy="570644"/>
            </a:xfrm>
            <a:custGeom>
              <a:avLst/>
              <a:gdLst>
                <a:gd name="connsiteX0" fmla="*/ 515435 w 547822"/>
                <a:gd name="connsiteY0" fmla="*/ 115 h 64776"/>
                <a:gd name="connsiteX1" fmla="*/ 136696 w 547822"/>
                <a:gd name="connsiteY1" fmla="*/ 115 h 64776"/>
                <a:gd name="connsiteX2" fmla="*/ 0 w 547822"/>
                <a:gd name="connsiteY2" fmla="*/ 64776 h 64776"/>
                <a:gd name="connsiteX3" fmla="*/ 515435 w 547822"/>
                <a:gd name="connsiteY3" fmla="*/ 64776 h 64776"/>
                <a:gd name="connsiteX4" fmla="*/ 547822 w 547822"/>
                <a:gd name="connsiteY4" fmla="*/ 32388 h 64776"/>
                <a:gd name="connsiteX5" fmla="*/ 547822 w 547822"/>
                <a:gd name="connsiteY5" fmla="*/ 32388 h 64776"/>
                <a:gd name="connsiteX6" fmla="*/ 515435 w 547822"/>
                <a:gd name="connsiteY6" fmla="*/ 0 h 64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7822" h="64776">
                  <a:moveTo>
                    <a:pt x="515435" y="115"/>
                  </a:moveTo>
                  <a:lnTo>
                    <a:pt x="136696" y="115"/>
                  </a:lnTo>
                  <a:cubicBezTo>
                    <a:pt x="81603" y="115"/>
                    <a:pt x="32388" y="25357"/>
                    <a:pt x="0" y="64776"/>
                  </a:cubicBezTo>
                  <a:lnTo>
                    <a:pt x="515435" y="64776"/>
                  </a:lnTo>
                  <a:cubicBezTo>
                    <a:pt x="533300" y="64776"/>
                    <a:pt x="547822" y="50254"/>
                    <a:pt x="547822" y="32388"/>
                  </a:cubicBezTo>
                  <a:lnTo>
                    <a:pt x="547822" y="32388"/>
                  </a:lnTo>
                  <a:cubicBezTo>
                    <a:pt x="547822" y="14523"/>
                    <a:pt x="533300" y="0"/>
                    <a:pt x="51543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379E487-286C-2BE0-03C9-7D399B4EBF29}"/>
                </a:ext>
              </a:extLst>
            </p:cNvPr>
            <p:cNvSpPr txBox="1"/>
            <p:nvPr/>
          </p:nvSpPr>
          <p:spPr>
            <a:xfrm>
              <a:off x="2621281" y="1975395"/>
              <a:ext cx="3314854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95E272D-33D7-C753-1274-DF1749B0249F}"/>
                </a:ext>
              </a:extLst>
            </p:cNvPr>
            <p:cNvSpPr txBox="1"/>
            <p:nvPr/>
          </p:nvSpPr>
          <p:spPr>
            <a:xfrm>
              <a:off x="6325615" y="1975395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6447F5-4B96-5762-A45F-836D0A8829E6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6515B1-E6CF-9C8E-E5C5-2A8AF6DCA858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1E0BDCE-225B-E00E-1565-623E0781C28F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722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228</Words>
  <Application>Microsoft Office PowerPoint</Application>
  <PresentationFormat>On-screen Show (4:3)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Gear Process – Slide Template</vt:lpstr>
      <vt:lpstr>5-Step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Gear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2024-11-21T22:05:53Z</dcterms:modified>
  <cp:category>Charts &amp; Diagrams</cp:category>
</cp:coreProperties>
</file>