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02" d="100"/>
          <a:sy n="102" d="100"/>
        </p:scale>
        <p:origin x="89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DA0F94-AA9E-57EC-FEE8-444648B73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EC06CA-70DE-35C2-09B8-ED2163EE6F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94C0D1-C7E1-D0AA-BD34-02AF170FC8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6E5394-0106-8E77-8530-2ABD071D0C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287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4339B-8542-26A1-8EC4-018805CCB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31BE74-78FD-A006-1592-14F2160871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D7D2B2-6EE6-7BED-9E9B-8725B9EE1E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56073B-FD7A-D6AE-8F01-8C3B361EE2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835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595537-44AB-B2A3-D260-7DBF77E5D6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E15DF-67B5-061C-DA51-458784ADC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Gear Process – Slide Template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9F28151-65F7-12C9-3B3E-AD8A091CC521}"/>
              </a:ext>
            </a:extLst>
          </p:cNvPr>
          <p:cNvSpPr/>
          <p:nvPr/>
        </p:nvSpPr>
        <p:spPr>
          <a:xfrm>
            <a:off x="628649" y="1510948"/>
            <a:ext cx="3010908" cy="3836105"/>
          </a:xfrm>
          <a:custGeom>
            <a:avLst/>
            <a:gdLst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2944305 w 4014544"/>
              <a:gd name="connsiteY28" fmla="*/ 4332277 h 5114806"/>
              <a:gd name="connsiteX29" fmla="*/ 2964548 w 4014544"/>
              <a:gd name="connsiteY29" fmla="*/ 4339285 h 5114806"/>
              <a:gd name="connsiteX30" fmla="*/ 3101395 w 4014544"/>
              <a:gd name="connsiteY30" fmla="*/ 4304436 h 5114806"/>
              <a:gd name="connsiteX31" fmla="*/ 3275356 w 4014544"/>
              <a:gd name="connsiteY31" fmla="*/ 4241053 h 5114806"/>
              <a:gd name="connsiteX32" fmla="*/ 3276369 w 4014544"/>
              <a:gd name="connsiteY32" fmla="*/ 4239018 h 5114806"/>
              <a:gd name="connsiteX33" fmla="*/ 3880516 w 4014544"/>
              <a:gd name="connsiteY33" fmla="*/ 4239018 h 5114806"/>
              <a:gd name="connsiteX34" fmla="*/ 4003373 w 4014544"/>
              <a:gd name="connsiteY34" fmla="*/ 4668534 h 5114806"/>
              <a:gd name="connsiteX35" fmla="*/ 3681501 w 4014544"/>
              <a:gd name="connsiteY35" fmla="*/ 4856379 h 5114806"/>
              <a:gd name="connsiteX36" fmla="*/ 3249967 w 4014544"/>
              <a:gd name="connsiteY36" fmla="*/ 4409606 h 5114806"/>
              <a:gd name="connsiteX37" fmla="*/ 2919981 w 4014544"/>
              <a:gd name="connsiteY37" fmla="*/ 4500995 h 5114806"/>
              <a:gd name="connsiteX38" fmla="*/ 2768686 w 4014544"/>
              <a:gd name="connsiteY38" fmla="*/ 5106164 h 5114806"/>
              <a:gd name="connsiteX39" fmla="*/ 2401127 w 4014544"/>
              <a:gd name="connsiteY39" fmla="*/ 5110225 h 5114806"/>
              <a:gd name="connsiteX40" fmla="*/ 2250846 w 4014544"/>
              <a:gd name="connsiteY40" fmla="*/ 4510131 h 5114806"/>
              <a:gd name="connsiteX41" fmla="*/ 1904606 w 4014544"/>
              <a:gd name="connsiteY41" fmla="*/ 4423824 h 5114806"/>
              <a:gd name="connsiteX42" fmla="*/ 1470033 w 4014544"/>
              <a:gd name="connsiteY42" fmla="*/ 4873637 h 5114806"/>
              <a:gd name="connsiteX43" fmla="*/ 1156283 w 4014544"/>
              <a:gd name="connsiteY43" fmla="*/ 4697976 h 5114806"/>
              <a:gd name="connsiteX44" fmla="*/ 1325848 w 4014544"/>
              <a:gd name="connsiteY44" fmla="*/ 4102955 h 5114806"/>
              <a:gd name="connsiteX45" fmla="*/ 1160344 w 4014544"/>
              <a:gd name="connsiteY45" fmla="*/ 3955731 h 5114806"/>
              <a:gd name="connsiteX46" fmla="*/ 1056779 w 4014544"/>
              <a:gd name="connsiteY46" fmla="*/ 3843013 h 5114806"/>
              <a:gd name="connsiteX47" fmla="*/ 455681 w 4014544"/>
              <a:gd name="connsiteY47" fmla="*/ 4014623 h 5114806"/>
              <a:gd name="connsiteX48" fmla="*/ 275958 w 4014544"/>
              <a:gd name="connsiteY48" fmla="*/ 3714069 h 5114806"/>
              <a:gd name="connsiteX49" fmla="*/ 719675 w 4014544"/>
              <a:gd name="connsiteY49" fmla="*/ 3284553 h 5114806"/>
              <a:gd name="connsiteX50" fmla="*/ 612049 w 4014544"/>
              <a:gd name="connsiteY50" fmla="*/ 2905815 h 5114806"/>
              <a:gd name="connsiteX51" fmla="*/ 7902 w 4014544"/>
              <a:gd name="connsiteY51" fmla="*/ 2754529 h 5114806"/>
              <a:gd name="connsiteX52" fmla="*/ 3841 w 4014544"/>
              <a:gd name="connsiteY52" fmla="*/ 2412341 h 5114806"/>
              <a:gd name="connsiteX53" fmla="*/ 602905 w 4014544"/>
              <a:gd name="connsiteY53" fmla="*/ 2262060 h 5114806"/>
              <a:gd name="connsiteX54" fmla="*/ 705456 w 4014544"/>
              <a:gd name="connsiteY54" fmla="*/ 1867077 h 5114806"/>
              <a:gd name="connsiteX55" fmla="*/ 258700 w 4014544"/>
              <a:gd name="connsiteY55" fmla="*/ 1435535 h 5114806"/>
              <a:gd name="connsiteX56" fmla="*/ 426230 w 4014544"/>
              <a:gd name="connsiteY56" fmla="*/ 1143104 h 5114806"/>
              <a:gd name="connsiteX57" fmla="*/ 1022255 w 4014544"/>
              <a:gd name="connsiteY57" fmla="*/ 1313691 h 5114806"/>
              <a:gd name="connsiteX58" fmla="*/ 1160344 w 4014544"/>
              <a:gd name="connsiteY58" fmla="*/ 1160370 h 5114806"/>
              <a:gd name="connsiteX59" fmla="*/ 1313665 w 4014544"/>
              <a:gd name="connsiteY59" fmla="*/ 1022272 h 5114806"/>
              <a:gd name="connsiteX60" fmla="*/ 1143086 w 4014544"/>
              <a:gd name="connsiteY60" fmla="*/ 426239 h 5114806"/>
              <a:gd name="connsiteX61" fmla="*/ 1435509 w 4014544"/>
              <a:gd name="connsiteY61" fmla="*/ 258700 h 5114806"/>
              <a:gd name="connsiteX62" fmla="*/ 1867042 w 4014544"/>
              <a:gd name="connsiteY62" fmla="*/ 705474 h 5114806"/>
              <a:gd name="connsiteX63" fmla="*/ 2262016 w 4014544"/>
              <a:gd name="connsiteY63" fmla="*/ 602923 h 5114806"/>
              <a:gd name="connsiteX64" fmla="*/ 2412289 w 4014544"/>
              <a:gd name="connsiteY64" fmla="*/ 3841 h 5114806"/>
              <a:gd name="connsiteX65" fmla="*/ 2583378 w 4014544"/>
              <a:gd name="connsiteY65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2964548 w 4014544"/>
              <a:gd name="connsiteY28" fmla="*/ 4339285 h 5114806"/>
              <a:gd name="connsiteX29" fmla="*/ 3101395 w 4014544"/>
              <a:gd name="connsiteY29" fmla="*/ 4304436 h 5114806"/>
              <a:gd name="connsiteX30" fmla="*/ 3275356 w 4014544"/>
              <a:gd name="connsiteY30" fmla="*/ 4241053 h 5114806"/>
              <a:gd name="connsiteX31" fmla="*/ 3276369 w 4014544"/>
              <a:gd name="connsiteY31" fmla="*/ 4239018 h 5114806"/>
              <a:gd name="connsiteX32" fmla="*/ 3880516 w 4014544"/>
              <a:gd name="connsiteY32" fmla="*/ 4239018 h 5114806"/>
              <a:gd name="connsiteX33" fmla="*/ 4003373 w 4014544"/>
              <a:gd name="connsiteY33" fmla="*/ 4668534 h 5114806"/>
              <a:gd name="connsiteX34" fmla="*/ 3681501 w 4014544"/>
              <a:gd name="connsiteY34" fmla="*/ 4856379 h 5114806"/>
              <a:gd name="connsiteX35" fmla="*/ 3249967 w 4014544"/>
              <a:gd name="connsiteY35" fmla="*/ 4409606 h 5114806"/>
              <a:gd name="connsiteX36" fmla="*/ 2919981 w 4014544"/>
              <a:gd name="connsiteY36" fmla="*/ 4500995 h 5114806"/>
              <a:gd name="connsiteX37" fmla="*/ 2768686 w 4014544"/>
              <a:gd name="connsiteY37" fmla="*/ 5106164 h 5114806"/>
              <a:gd name="connsiteX38" fmla="*/ 2401127 w 4014544"/>
              <a:gd name="connsiteY38" fmla="*/ 5110225 h 5114806"/>
              <a:gd name="connsiteX39" fmla="*/ 2250846 w 4014544"/>
              <a:gd name="connsiteY39" fmla="*/ 4510131 h 5114806"/>
              <a:gd name="connsiteX40" fmla="*/ 1904606 w 4014544"/>
              <a:gd name="connsiteY40" fmla="*/ 4423824 h 5114806"/>
              <a:gd name="connsiteX41" fmla="*/ 1470033 w 4014544"/>
              <a:gd name="connsiteY41" fmla="*/ 4873637 h 5114806"/>
              <a:gd name="connsiteX42" fmla="*/ 1156283 w 4014544"/>
              <a:gd name="connsiteY42" fmla="*/ 4697976 h 5114806"/>
              <a:gd name="connsiteX43" fmla="*/ 1325848 w 4014544"/>
              <a:gd name="connsiteY43" fmla="*/ 4102955 h 5114806"/>
              <a:gd name="connsiteX44" fmla="*/ 1160344 w 4014544"/>
              <a:gd name="connsiteY44" fmla="*/ 3955731 h 5114806"/>
              <a:gd name="connsiteX45" fmla="*/ 1056779 w 4014544"/>
              <a:gd name="connsiteY45" fmla="*/ 3843013 h 5114806"/>
              <a:gd name="connsiteX46" fmla="*/ 455681 w 4014544"/>
              <a:gd name="connsiteY46" fmla="*/ 4014623 h 5114806"/>
              <a:gd name="connsiteX47" fmla="*/ 275958 w 4014544"/>
              <a:gd name="connsiteY47" fmla="*/ 3714069 h 5114806"/>
              <a:gd name="connsiteX48" fmla="*/ 719675 w 4014544"/>
              <a:gd name="connsiteY48" fmla="*/ 3284553 h 5114806"/>
              <a:gd name="connsiteX49" fmla="*/ 612049 w 4014544"/>
              <a:gd name="connsiteY49" fmla="*/ 2905815 h 5114806"/>
              <a:gd name="connsiteX50" fmla="*/ 7902 w 4014544"/>
              <a:gd name="connsiteY50" fmla="*/ 2754529 h 5114806"/>
              <a:gd name="connsiteX51" fmla="*/ 3841 w 4014544"/>
              <a:gd name="connsiteY51" fmla="*/ 2412341 h 5114806"/>
              <a:gd name="connsiteX52" fmla="*/ 602905 w 4014544"/>
              <a:gd name="connsiteY52" fmla="*/ 2262060 h 5114806"/>
              <a:gd name="connsiteX53" fmla="*/ 705456 w 4014544"/>
              <a:gd name="connsiteY53" fmla="*/ 1867077 h 5114806"/>
              <a:gd name="connsiteX54" fmla="*/ 258700 w 4014544"/>
              <a:gd name="connsiteY54" fmla="*/ 1435535 h 5114806"/>
              <a:gd name="connsiteX55" fmla="*/ 426230 w 4014544"/>
              <a:gd name="connsiteY55" fmla="*/ 1143104 h 5114806"/>
              <a:gd name="connsiteX56" fmla="*/ 1022255 w 4014544"/>
              <a:gd name="connsiteY56" fmla="*/ 1313691 h 5114806"/>
              <a:gd name="connsiteX57" fmla="*/ 1160344 w 4014544"/>
              <a:gd name="connsiteY57" fmla="*/ 1160370 h 5114806"/>
              <a:gd name="connsiteX58" fmla="*/ 1313665 w 4014544"/>
              <a:gd name="connsiteY58" fmla="*/ 1022272 h 5114806"/>
              <a:gd name="connsiteX59" fmla="*/ 1143086 w 4014544"/>
              <a:gd name="connsiteY59" fmla="*/ 426239 h 5114806"/>
              <a:gd name="connsiteX60" fmla="*/ 1435509 w 4014544"/>
              <a:gd name="connsiteY60" fmla="*/ 258700 h 5114806"/>
              <a:gd name="connsiteX61" fmla="*/ 1867042 w 4014544"/>
              <a:gd name="connsiteY61" fmla="*/ 705474 h 5114806"/>
              <a:gd name="connsiteX62" fmla="*/ 2262016 w 4014544"/>
              <a:gd name="connsiteY62" fmla="*/ 602923 h 5114806"/>
              <a:gd name="connsiteX63" fmla="*/ 2412289 w 4014544"/>
              <a:gd name="connsiteY63" fmla="*/ 3841 h 5114806"/>
              <a:gd name="connsiteX64" fmla="*/ 2583378 w 4014544"/>
              <a:gd name="connsiteY64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3101395 w 4014544"/>
              <a:gd name="connsiteY28" fmla="*/ 4304436 h 5114806"/>
              <a:gd name="connsiteX29" fmla="*/ 3275356 w 4014544"/>
              <a:gd name="connsiteY29" fmla="*/ 4241053 h 5114806"/>
              <a:gd name="connsiteX30" fmla="*/ 3276369 w 4014544"/>
              <a:gd name="connsiteY30" fmla="*/ 4239018 h 5114806"/>
              <a:gd name="connsiteX31" fmla="*/ 3880516 w 4014544"/>
              <a:gd name="connsiteY31" fmla="*/ 4239018 h 5114806"/>
              <a:gd name="connsiteX32" fmla="*/ 4003373 w 4014544"/>
              <a:gd name="connsiteY32" fmla="*/ 4668534 h 5114806"/>
              <a:gd name="connsiteX33" fmla="*/ 3681501 w 4014544"/>
              <a:gd name="connsiteY33" fmla="*/ 4856379 h 5114806"/>
              <a:gd name="connsiteX34" fmla="*/ 3249967 w 4014544"/>
              <a:gd name="connsiteY34" fmla="*/ 4409606 h 5114806"/>
              <a:gd name="connsiteX35" fmla="*/ 2919981 w 4014544"/>
              <a:gd name="connsiteY35" fmla="*/ 4500995 h 5114806"/>
              <a:gd name="connsiteX36" fmla="*/ 2768686 w 4014544"/>
              <a:gd name="connsiteY36" fmla="*/ 5106164 h 5114806"/>
              <a:gd name="connsiteX37" fmla="*/ 2401127 w 4014544"/>
              <a:gd name="connsiteY37" fmla="*/ 5110225 h 5114806"/>
              <a:gd name="connsiteX38" fmla="*/ 2250846 w 4014544"/>
              <a:gd name="connsiteY38" fmla="*/ 4510131 h 5114806"/>
              <a:gd name="connsiteX39" fmla="*/ 1904606 w 4014544"/>
              <a:gd name="connsiteY39" fmla="*/ 4423824 h 5114806"/>
              <a:gd name="connsiteX40" fmla="*/ 1470033 w 4014544"/>
              <a:gd name="connsiteY40" fmla="*/ 4873637 h 5114806"/>
              <a:gd name="connsiteX41" fmla="*/ 1156283 w 4014544"/>
              <a:gd name="connsiteY41" fmla="*/ 4697976 h 5114806"/>
              <a:gd name="connsiteX42" fmla="*/ 1325848 w 4014544"/>
              <a:gd name="connsiteY42" fmla="*/ 4102955 h 5114806"/>
              <a:gd name="connsiteX43" fmla="*/ 1160344 w 4014544"/>
              <a:gd name="connsiteY43" fmla="*/ 3955731 h 5114806"/>
              <a:gd name="connsiteX44" fmla="*/ 1056779 w 4014544"/>
              <a:gd name="connsiteY44" fmla="*/ 3843013 h 5114806"/>
              <a:gd name="connsiteX45" fmla="*/ 455681 w 4014544"/>
              <a:gd name="connsiteY45" fmla="*/ 4014623 h 5114806"/>
              <a:gd name="connsiteX46" fmla="*/ 275958 w 4014544"/>
              <a:gd name="connsiteY46" fmla="*/ 3714069 h 5114806"/>
              <a:gd name="connsiteX47" fmla="*/ 719675 w 4014544"/>
              <a:gd name="connsiteY47" fmla="*/ 3284553 h 5114806"/>
              <a:gd name="connsiteX48" fmla="*/ 612049 w 4014544"/>
              <a:gd name="connsiteY48" fmla="*/ 2905815 h 5114806"/>
              <a:gd name="connsiteX49" fmla="*/ 7902 w 4014544"/>
              <a:gd name="connsiteY49" fmla="*/ 2754529 h 5114806"/>
              <a:gd name="connsiteX50" fmla="*/ 3841 w 4014544"/>
              <a:gd name="connsiteY50" fmla="*/ 2412341 h 5114806"/>
              <a:gd name="connsiteX51" fmla="*/ 602905 w 4014544"/>
              <a:gd name="connsiteY51" fmla="*/ 2262060 h 5114806"/>
              <a:gd name="connsiteX52" fmla="*/ 705456 w 4014544"/>
              <a:gd name="connsiteY52" fmla="*/ 1867077 h 5114806"/>
              <a:gd name="connsiteX53" fmla="*/ 258700 w 4014544"/>
              <a:gd name="connsiteY53" fmla="*/ 1435535 h 5114806"/>
              <a:gd name="connsiteX54" fmla="*/ 426230 w 4014544"/>
              <a:gd name="connsiteY54" fmla="*/ 1143104 h 5114806"/>
              <a:gd name="connsiteX55" fmla="*/ 1022255 w 4014544"/>
              <a:gd name="connsiteY55" fmla="*/ 1313691 h 5114806"/>
              <a:gd name="connsiteX56" fmla="*/ 1160344 w 4014544"/>
              <a:gd name="connsiteY56" fmla="*/ 1160370 h 5114806"/>
              <a:gd name="connsiteX57" fmla="*/ 1313665 w 4014544"/>
              <a:gd name="connsiteY57" fmla="*/ 1022272 h 5114806"/>
              <a:gd name="connsiteX58" fmla="*/ 1143086 w 4014544"/>
              <a:gd name="connsiteY58" fmla="*/ 426239 h 5114806"/>
              <a:gd name="connsiteX59" fmla="*/ 1435509 w 4014544"/>
              <a:gd name="connsiteY59" fmla="*/ 258700 h 5114806"/>
              <a:gd name="connsiteX60" fmla="*/ 1867042 w 4014544"/>
              <a:gd name="connsiteY60" fmla="*/ 705474 h 5114806"/>
              <a:gd name="connsiteX61" fmla="*/ 2262016 w 4014544"/>
              <a:gd name="connsiteY61" fmla="*/ 602923 h 5114806"/>
              <a:gd name="connsiteX62" fmla="*/ 2412289 w 4014544"/>
              <a:gd name="connsiteY62" fmla="*/ 3841 h 5114806"/>
              <a:gd name="connsiteX63" fmla="*/ 2583378 w 4014544"/>
              <a:gd name="connsiteY63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101395 w 4014544"/>
              <a:gd name="connsiteY27" fmla="*/ 4304436 h 5114806"/>
              <a:gd name="connsiteX28" fmla="*/ 3275356 w 4014544"/>
              <a:gd name="connsiteY28" fmla="*/ 4241053 h 5114806"/>
              <a:gd name="connsiteX29" fmla="*/ 3276369 w 4014544"/>
              <a:gd name="connsiteY29" fmla="*/ 4239018 h 5114806"/>
              <a:gd name="connsiteX30" fmla="*/ 3880516 w 4014544"/>
              <a:gd name="connsiteY30" fmla="*/ 4239018 h 5114806"/>
              <a:gd name="connsiteX31" fmla="*/ 4003373 w 4014544"/>
              <a:gd name="connsiteY31" fmla="*/ 4668534 h 5114806"/>
              <a:gd name="connsiteX32" fmla="*/ 3681501 w 4014544"/>
              <a:gd name="connsiteY32" fmla="*/ 4856379 h 5114806"/>
              <a:gd name="connsiteX33" fmla="*/ 3249967 w 4014544"/>
              <a:gd name="connsiteY33" fmla="*/ 4409606 h 5114806"/>
              <a:gd name="connsiteX34" fmla="*/ 2919981 w 4014544"/>
              <a:gd name="connsiteY34" fmla="*/ 4500995 h 5114806"/>
              <a:gd name="connsiteX35" fmla="*/ 2768686 w 4014544"/>
              <a:gd name="connsiteY35" fmla="*/ 5106164 h 5114806"/>
              <a:gd name="connsiteX36" fmla="*/ 2401127 w 4014544"/>
              <a:gd name="connsiteY36" fmla="*/ 5110225 h 5114806"/>
              <a:gd name="connsiteX37" fmla="*/ 2250846 w 4014544"/>
              <a:gd name="connsiteY37" fmla="*/ 4510131 h 5114806"/>
              <a:gd name="connsiteX38" fmla="*/ 1904606 w 4014544"/>
              <a:gd name="connsiteY38" fmla="*/ 4423824 h 5114806"/>
              <a:gd name="connsiteX39" fmla="*/ 1470033 w 4014544"/>
              <a:gd name="connsiteY39" fmla="*/ 4873637 h 5114806"/>
              <a:gd name="connsiteX40" fmla="*/ 1156283 w 4014544"/>
              <a:gd name="connsiteY40" fmla="*/ 4697976 h 5114806"/>
              <a:gd name="connsiteX41" fmla="*/ 1325848 w 4014544"/>
              <a:gd name="connsiteY41" fmla="*/ 4102955 h 5114806"/>
              <a:gd name="connsiteX42" fmla="*/ 1160344 w 4014544"/>
              <a:gd name="connsiteY42" fmla="*/ 3955731 h 5114806"/>
              <a:gd name="connsiteX43" fmla="*/ 1056779 w 4014544"/>
              <a:gd name="connsiteY43" fmla="*/ 3843013 h 5114806"/>
              <a:gd name="connsiteX44" fmla="*/ 455681 w 4014544"/>
              <a:gd name="connsiteY44" fmla="*/ 4014623 h 5114806"/>
              <a:gd name="connsiteX45" fmla="*/ 275958 w 4014544"/>
              <a:gd name="connsiteY45" fmla="*/ 3714069 h 5114806"/>
              <a:gd name="connsiteX46" fmla="*/ 719675 w 4014544"/>
              <a:gd name="connsiteY46" fmla="*/ 3284553 h 5114806"/>
              <a:gd name="connsiteX47" fmla="*/ 612049 w 4014544"/>
              <a:gd name="connsiteY47" fmla="*/ 2905815 h 5114806"/>
              <a:gd name="connsiteX48" fmla="*/ 7902 w 4014544"/>
              <a:gd name="connsiteY48" fmla="*/ 2754529 h 5114806"/>
              <a:gd name="connsiteX49" fmla="*/ 3841 w 4014544"/>
              <a:gd name="connsiteY49" fmla="*/ 2412341 h 5114806"/>
              <a:gd name="connsiteX50" fmla="*/ 602905 w 4014544"/>
              <a:gd name="connsiteY50" fmla="*/ 2262060 h 5114806"/>
              <a:gd name="connsiteX51" fmla="*/ 705456 w 4014544"/>
              <a:gd name="connsiteY51" fmla="*/ 1867077 h 5114806"/>
              <a:gd name="connsiteX52" fmla="*/ 258700 w 4014544"/>
              <a:gd name="connsiteY52" fmla="*/ 1435535 h 5114806"/>
              <a:gd name="connsiteX53" fmla="*/ 426230 w 4014544"/>
              <a:gd name="connsiteY53" fmla="*/ 1143104 h 5114806"/>
              <a:gd name="connsiteX54" fmla="*/ 1022255 w 4014544"/>
              <a:gd name="connsiteY54" fmla="*/ 1313691 h 5114806"/>
              <a:gd name="connsiteX55" fmla="*/ 1160344 w 4014544"/>
              <a:gd name="connsiteY55" fmla="*/ 1160370 h 5114806"/>
              <a:gd name="connsiteX56" fmla="*/ 1313665 w 4014544"/>
              <a:gd name="connsiteY56" fmla="*/ 1022272 h 5114806"/>
              <a:gd name="connsiteX57" fmla="*/ 1143086 w 4014544"/>
              <a:gd name="connsiteY57" fmla="*/ 426239 h 5114806"/>
              <a:gd name="connsiteX58" fmla="*/ 1435509 w 4014544"/>
              <a:gd name="connsiteY58" fmla="*/ 258700 h 5114806"/>
              <a:gd name="connsiteX59" fmla="*/ 1867042 w 4014544"/>
              <a:gd name="connsiteY59" fmla="*/ 705474 h 5114806"/>
              <a:gd name="connsiteX60" fmla="*/ 2262016 w 4014544"/>
              <a:gd name="connsiteY60" fmla="*/ 602923 h 5114806"/>
              <a:gd name="connsiteX61" fmla="*/ 2412289 w 4014544"/>
              <a:gd name="connsiteY61" fmla="*/ 3841 h 5114806"/>
              <a:gd name="connsiteX62" fmla="*/ 2583378 w 4014544"/>
              <a:gd name="connsiteY6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275356 w 4014544"/>
              <a:gd name="connsiteY27" fmla="*/ 4241053 h 5114806"/>
              <a:gd name="connsiteX28" fmla="*/ 3276369 w 4014544"/>
              <a:gd name="connsiteY28" fmla="*/ 4239018 h 5114806"/>
              <a:gd name="connsiteX29" fmla="*/ 3880516 w 4014544"/>
              <a:gd name="connsiteY29" fmla="*/ 4239018 h 5114806"/>
              <a:gd name="connsiteX30" fmla="*/ 4003373 w 4014544"/>
              <a:gd name="connsiteY30" fmla="*/ 4668534 h 5114806"/>
              <a:gd name="connsiteX31" fmla="*/ 3681501 w 4014544"/>
              <a:gd name="connsiteY31" fmla="*/ 4856379 h 5114806"/>
              <a:gd name="connsiteX32" fmla="*/ 3249967 w 4014544"/>
              <a:gd name="connsiteY32" fmla="*/ 4409606 h 5114806"/>
              <a:gd name="connsiteX33" fmla="*/ 2919981 w 4014544"/>
              <a:gd name="connsiteY33" fmla="*/ 4500995 h 5114806"/>
              <a:gd name="connsiteX34" fmla="*/ 2768686 w 4014544"/>
              <a:gd name="connsiteY34" fmla="*/ 5106164 h 5114806"/>
              <a:gd name="connsiteX35" fmla="*/ 2401127 w 4014544"/>
              <a:gd name="connsiteY35" fmla="*/ 5110225 h 5114806"/>
              <a:gd name="connsiteX36" fmla="*/ 2250846 w 4014544"/>
              <a:gd name="connsiteY36" fmla="*/ 4510131 h 5114806"/>
              <a:gd name="connsiteX37" fmla="*/ 1904606 w 4014544"/>
              <a:gd name="connsiteY37" fmla="*/ 4423824 h 5114806"/>
              <a:gd name="connsiteX38" fmla="*/ 1470033 w 4014544"/>
              <a:gd name="connsiteY38" fmla="*/ 4873637 h 5114806"/>
              <a:gd name="connsiteX39" fmla="*/ 1156283 w 4014544"/>
              <a:gd name="connsiteY39" fmla="*/ 4697976 h 5114806"/>
              <a:gd name="connsiteX40" fmla="*/ 1325848 w 4014544"/>
              <a:gd name="connsiteY40" fmla="*/ 4102955 h 5114806"/>
              <a:gd name="connsiteX41" fmla="*/ 1160344 w 4014544"/>
              <a:gd name="connsiteY41" fmla="*/ 3955731 h 5114806"/>
              <a:gd name="connsiteX42" fmla="*/ 1056779 w 4014544"/>
              <a:gd name="connsiteY42" fmla="*/ 3843013 h 5114806"/>
              <a:gd name="connsiteX43" fmla="*/ 455681 w 4014544"/>
              <a:gd name="connsiteY43" fmla="*/ 4014623 h 5114806"/>
              <a:gd name="connsiteX44" fmla="*/ 275958 w 4014544"/>
              <a:gd name="connsiteY44" fmla="*/ 3714069 h 5114806"/>
              <a:gd name="connsiteX45" fmla="*/ 719675 w 4014544"/>
              <a:gd name="connsiteY45" fmla="*/ 3284553 h 5114806"/>
              <a:gd name="connsiteX46" fmla="*/ 612049 w 4014544"/>
              <a:gd name="connsiteY46" fmla="*/ 2905815 h 5114806"/>
              <a:gd name="connsiteX47" fmla="*/ 7902 w 4014544"/>
              <a:gd name="connsiteY47" fmla="*/ 2754529 h 5114806"/>
              <a:gd name="connsiteX48" fmla="*/ 3841 w 4014544"/>
              <a:gd name="connsiteY48" fmla="*/ 2412341 h 5114806"/>
              <a:gd name="connsiteX49" fmla="*/ 602905 w 4014544"/>
              <a:gd name="connsiteY49" fmla="*/ 2262060 h 5114806"/>
              <a:gd name="connsiteX50" fmla="*/ 705456 w 4014544"/>
              <a:gd name="connsiteY50" fmla="*/ 1867077 h 5114806"/>
              <a:gd name="connsiteX51" fmla="*/ 258700 w 4014544"/>
              <a:gd name="connsiteY51" fmla="*/ 1435535 h 5114806"/>
              <a:gd name="connsiteX52" fmla="*/ 426230 w 4014544"/>
              <a:gd name="connsiteY52" fmla="*/ 1143104 h 5114806"/>
              <a:gd name="connsiteX53" fmla="*/ 1022255 w 4014544"/>
              <a:gd name="connsiteY53" fmla="*/ 1313691 h 5114806"/>
              <a:gd name="connsiteX54" fmla="*/ 1160344 w 4014544"/>
              <a:gd name="connsiteY54" fmla="*/ 1160370 h 5114806"/>
              <a:gd name="connsiteX55" fmla="*/ 1313665 w 4014544"/>
              <a:gd name="connsiteY55" fmla="*/ 1022272 h 5114806"/>
              <a:gd name="connsiteX56" fmla="*/ 1143086 w 4014544"/>
              <a:gd name="connsiteY56" fmla="*/ 426239 h 5114806"/>
              <a:gd name="connsiteX57" fmla="*/ 1435509 w 4014544"/>
              <a:gd name="connsiteY57" fmla="*/ 258700 h 5114806"/>
              <a:gd name="connsiteX58" fmla="*/ 1867042 w 4014544"/>
              <a:gd name="connsiteY58" fmla="*/ 705474 h 5114806"/>
              <a:gd name="connsiteX59" fmla="*/ 2262016 w 4014544"/>
              <a:gd name="connsiteY59" fmla="*/ 602923 h 5114806"/>
              <a:gd name="connsiteX60" fmla="*/ 2412289 w 4014544"/>
              <a:gd name="connsiteY60" fmla="*/ 3841 h 5114806"/>
              <a:gd name="connsiteX61" fmla="*/ 2583378 w 4014544"/>
              <a:gd name="connsiteY6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275356 w 4014544"/>
              <a:gd name="connsiteY27" fmla="*/ 4241053 h 5114806"/>
              <a:gd name="connsiteX28" fmla="*/ 3880516 w 4014544"/>
              <a:gd name="connsiteY28" fmla="*/ 4239018 h 5114806"/>
              <a:gd name="connsiteX29" fmla="*/ 4003373 w 4014544"/>
              <a:gd name="connsiteY29" fmla="*/ 4668534 h 5114806"/>
              <a:gd name="connsiteX30" fmla="*/ 3681501 w 4014544"/>
              <a:gd name="connsiteY30" fmla="*/ 4856379 h 5114806"/>
              <a:gd name="connsiteX31" fmla="*/ 3249967 w 4014544"/>
              <a:gd name="connsiteY31" fmla="*/ 4409606 h 5114806"/>
              <a:gd name="connsiteX32" fmla="*/ 2919981 w 4014544"/>
              <a:gd name="connsiteY32" fmla="*/ 4500995 h 5114806"/>
              <a:gd name="connsiteX33" fmla="*/ 2768686 w 4014544"/>
              <a:gd name="connsiteY33" fmla="*/ 5106164 h 5114806"/>
              <a:gd name="connsiteX34" fmla="*/ 2401127 w 4014544"/>
              <a:gd name="connsiteY34" fmla="*/ 5110225 h 5114806"/>
              <a:gd name="connsiteX35" fmla="*/ 2250846 w 4014544"/>
              <a:gd name="connsiteY35" fmla="*/ 4510131 h 5114806"/>
              <a:gd name="connsiteX36" fmla="*/ 1904606 w 4014544"/>
              <a:gd name="connsiteY36" fmla="*/ 4423824 h 5114806"/>
              <a:gd name="connsiteX37" fmla="*/ 1470033 w 4014544"/>
              <a:gd name="connsiteY37" fmla="*/ 4873637 h 5114806"/>
              <a:gd name="connsiteX38" fmla="*/ 1156283 w 4014544"/>
              <a:gd name="connsiteY38" fmla="*/ 4697976 h 5114806"/>
              <a:gd name="connsiteX39" fmla="*/ 1325848 w 4014544"/>
              <a:gd name="connsiteY39" fmla="*/ 4102955 h 5114806"/>
              <a:gd name="connsiteX40" fmla="*/ 1160344 w 4014544"/>
              <a:gd name="connsiteY40" fmla="*/ 3955731 h 5114806"/>
              <a:gd name="connsiteX41" fmla="*/ 1056779 w 4014544"/>
              <a:gd name="connsiteY41" fmla="*/ 3843013 h 5114806"/>
              <a:gd name="connsiteX42" fmla="*/ 455681 w 4014544"/>
              <a:gd name="connsiteY42" fmla="*/ 4014623 h 5114806"/>
              <a:gd name="connsiteX43" fmla="*/ 275958 w 4014544"/>
              <a:gd name="connsiteY43" fmla="*/ 3714069 h 5114806"/>
              <a:gd name="connsiteX44" fmla="*/ 719675 w 4014544"/>
              <a:gd name="connsiteY44" fmla="*/ 3284553 h 5114806"/>
              <a:gd name="connsiteX45" fmla="*/ 612049 w 4014544"/>
              <a:gd name="connsiteY45" fmla="*/ 2905815 h 5114806"/>
              <a:gd name="connsiteX46" fmla="*/ 7902 w 4014544"/>
              <a:gd name="connsiteY46" fmla="*/ 2754529 h 5114806"/>
              <a:gd name="connsiteX47" fmla="*/ 3841 w 4014544"/>
              <a:gd name="connsiteY47" fmla="*/ 2412341 h 5114806"/>
              <a:gd name="connsiteX48" fmla="*/ 602905 w 4014544"/>
              <a:gd name="connsiteY48" fmla="*/ 2262060 h 5114806"/>
              <a:gd name="connsiteX49" fmla="*/ 705456 w 4014544"/>
              <a:gd name="connsiteY49" fmla="*/ 1867077 h 5114806"/>
              <a:gd name="connsiteX50" fmla="*/ 258700 w 4014544"/>
              <a:gd name="connsiteY50" fmla="*/ 1435535 h 5114806"/>
              <a:gd name="connsiteX51" fmla="*/ 426230 w 4014544"/>
              <a:gd name="connsiteY51" fmla="*/ 1143104 h 5114806"/>
              <a:gd name="connsiteX52" fmla="*/ 1022255 w 4014544"/>
              <a:gd name="connsiteY52" fmla="*/ 1313691 h 5114806"/>
              <a:gd name="connsiteX53" fmla="*/ 1160344 w 4014544"/>
              <a:gd name="connsiteY53" fmla="*/ 1160370 h 5114806"/>
              <a:gd name="connsiteX54" fmla="*/ 1313665 w 4014544"/>
              <a:gd name="connsiteY54" fmla="*/ 1022272 h 5114806"/>
              <a:gd name="connsiteX55" fmla="*/ 1143086 w 4014544"/>
              <a:gd name="connsiteY55" fmla="*/ 426239 h 5114806"/>
              <a:gd name="connsiteX56" fmla="*/ 1435509 w 4014544"/>
              <a:gd name="connsiteY56" fmla="*/ 258700 h 5114806"/>
              <a:gd name="connsiteX57" fmla="*/ 1867042 w 4014544"/>
              <a:gd name="connsiteY57" fmla="*/ 705474 h 5114806"/>
              <a:gd name="connsiteX58" fmla="*/ 2262016 w 4014544"/>
              <a:gd name="connsiteY58" fmla="*/ 602923 h 5114806"/>
              <a:gd name="connsiteX59" fmla="*/ 2412289 w 4014544"/>
              <a:gd name="connsiteY59" fmla="*/ 3841 h 5114806"/>
              <a:gd name="connsiteX60" fmla="*/ 2583378 w 4014544"/>
              <a:gd name="connsiteY60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880516 w 4014544"/>
              <a:gd name="connsiteY27" fmla="*/ 4239018 h 5114806"/>
              <a:gd name="connsiteX28" fmla="*/ 4003373 w 4014544"/>
              <a:gd name="connsiteY28" fmla="*/ 4668534 h 5114806"/>
              <a:gd name="connsiteX29" fmla="*/ 3681501 w 4014544"/>
              <a:gd name="connsiteY29" fmla="*/ 4856379 h 5114806"/>
              <a:gd name="connsiteX30" fmla="*/ 3249967 w 4014544"/>
              <a:gd name="connsiteY30" fmla="*/ 4409606 h 5114806"/>
              <a:gd name="connsiteX31" fmla="*/ 2919981 w 4014544"/>
              <a:gd name="connsiteY31" fmla="*/ 4500995 h 5114806"/>
              <a:gd name="connsiteX32" fmla="*/ 2768686 w 4014544"/>
              <a:gd name="connsiteY32" fmla="*/ 5106164 h 5114806"/>
              <a:gd name="connsiteX33" fmla="*/ 2401127 w 4014544"/>
              <a:gd name="connsiteY33" fmla="*/ 5110225 h 5114806"/>
              <a:gd name="connsiteX34" fmla="*/ 2250846 w 4014544"/>
              <a:gd name="connsiteY34" fmla="*/ 4510131 h 5114806"/>
              <a:gd name="connsiteX35" fmla="*/ 1904606 w 4014544"/>
              <a:gd name="connsiteY35" fmla="*/ 4423824 h 5114806"/>
              <a:gd name="connsiteX36" fmla="*/ 1470033 w 4014544"/>
              <a:gd name="connsiteY36" fmla="*/ 4873637 h 5114806"/>
              <a:gd name="connsiteX37" fmla="*/ 1156283 w 4014544"/>
              <a:gd name="connsiteY37" fmla="*/ 4697976 h 5114806"/>
              <a:gd name="connsiteX38" fmla="*/ 1325848 w 4014544"/>
              <a:gd name="connsiteY38" fmla="*/ 4102955 h 5114806"/>
              <a:gd name="connsiteX39" fmla="*/ 1160344 w 4014544"/>
              <a:gd name="connsiteY39" fmla="*/ 3955731 h 5114806"/>
              <a:gd name="connsiteX40" fmla="*/ 1056779 w 4014544"/>
              <a:gd name="connsiteY40" fmla="*/ 3843013 h 5114806"/>
              <a:gd name="connsiteX41" fmla="*/ 455681 w 4014544"/>
              <a:gd name="connsiteY41" fmla="*/ 4014623 h 5114806"/>
              <a:gd name="connsiteX42" fmla="*/ 275958 w 4014544"/>
              <a:gd name="connsiteY42" fmla="*/ 3714069 h 5114806"/>
              <a:gd name="connsiteX43" fmla="*/ 719675 w 4014544"/>
              <a:gd name="connsiteY43" fmla="*/ 3284553 h 5114806"/>
              <a:gd name="connsiteX44" fmla="*/ 612049 w 4014544"/>
              <a:gd name="connsiteY44" fmla="*/ 2905815 h 5114806"/>
              <a:gd name="connsiteX45" fmla="*/ 7902 w 4014544"/>
              <a:gd name="connsiteY45" fmla="*/ 2754529 h 5114806"/>
              <a:gd name="connsiteX46" fmla="*/ 3841 w 4014544"/>
              <a:gd name="connsiteY46" fmla="*/ 2412341 h 5114806"/>
              <a:gd name="connsiteX47" fmla="*/ 602905 w 4014544"/>
              <a:gd name="connsiteY47" fmla="*/ 2262060 h 5114806"/>
              <a:gd name="connsiteX48" fmla="*/ 705456 w 4014544"/>
              <a:gd name="connsiteY48" fmla="*/ 1867077 h 5114806"/>
              <a:gd name="connsiteX49" fmla="*/ 258700 w 4014544"/>
              <a:gd name="connsiteY49" fmla="*/ 1435535 h 5114806"/>
              <a:gd name="connsiteX50" fmla="*/ 426230 w 4014544"/>
              <a:gd name="connsiteY50" fmla="*/ 1143104 h 5114806"/>
              <a:gd name="connsiteX51" fmla="*/ 1022255 w 4014544"/>
              <a:gd name="connsiteY51" fmla="*/ 1313691 h 5114806"/>
              <a:gd name="connsiteX52" fmla="*/ 1160344 w 4014544"/>
              <a:gd name="connsiteY52" fmla="*/ 1160370 h 5114806"/>
              <a:gd name="connsiteX53" fmla="*/ 1313665 w 4014544"/>
              <a:gd name="connsiteY53" fmla="*/ 1022272 h 5114806"/>
              <a:gd name="connsiteX54" fmla="*/ 1143086 w 4014544"/>
              <a:gd name="connsiteY54" fmla="*/ 426239 h 5114806"/>
              <a:gd name="connsiteX55" fmla="*/ 1435509 w 4014544"/>
              <a:gd name="connsiteY55" fmla="*/ 258700 h 5114806"/>
              <a:gd name="connsiteX56" fmla="*/ 1867042 w 4014544"/>
              <a:gd name="connsiteY56" fmla="*/ 705474 h 5114806"/>
              <a:gd name="connsiteX57" fmla="*/ 2262016 w 4014544"/>
              <a:gd name="connsiteY57" fmla="*/ 602923 h 5114806"/>
              <a:gd name="connsiteX58" fmla="*/ 2412289 w 4014544"/>
              <a:gd name="connsiteY58" fmla="*/ 3841 h 5114806"/>
              <a:gd name="connsiteX59" fmla="*/ 2583378 w 4014544"/>
              <a:gd name="connsiteY59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880516 w 4014544"/>
              <a:gd name="connsiteY26" fmla="*/ 4239018 h 5114806"/>
              <a:gd name="connsiteX27" fmla="*/ 4003373 w 4014544"/>
              <a:gd name="connsiteY27" fmla="*/ 4668534 h 5114806"/>
              <a:gd name="connsiteX28" fmla="*/ 3681501 w 4014544"/>
              <a:gd name="connsiteY28" fmla="*/ 4856379 h 5114806"/>
              <a:gd name="connsiteX29" fmla="*/ 3249967 w 4014544"/>
              <a:gd name="connsiteY29" fmla="*/ 4409606 h 5114806"/>
              <a:gd name="connsiteX30" fmla="*/ 2919981 w 4014544"/>
              <a:gd name="connsiteY30" fmla="*/ 4500995 h 5114806"/>
              <a:gd name="connsiteX31" fmla="*/ 2768686 w 4014544"/>
              <a:gd name="connsiteY31" fmla="*/ 5106164 h 5114806"/>
              <a:gd name="connsiteX32" fmla="*/ 2401127 w 4014544"/>
              <a:gd name="connsiteY32" fmla="*/ 5110225 h 5114806"/>
              <a:gd name="connsiteX33" fmla="*/ 2250846 w 4014544"/>
              <a:gd name="connsiteY33" fmla="*/ 4510131 h 5114806"/>
              <a:gd name="connsiteX34" fmla="*/ 1904606 w 4014544"/>
              <a:gd name="connsiteY34" fmla="*/ 4423824 h 5114806"/>
              <a:gd name="connsiteX35" fmla="*/ 1470033 w 4014544"/>
              <a:gd name="connsiteY35" fmla="*/ 4873637 h 5114806"/>
              <a:gd name="connsiteX36" fmla="*/ 1156283 w 4014544"/>
              <a:gd name="connsiteY36" fmla="*/ 4697976 h 5114806"/>
              <a:gd name="connsiteX37" fmla="*/ 1325848 w 4014544"/>
              <a:gd name="connsiteY37" fmla="*/ 4102955 h 5114806"/>
              <a:gd name="connsiteX38" fmla="*/ 1160344 w 4014544"/>
              <a:gd name="connsiteY38" fmla="*/ 3955731 h 5114806"/>
              <a:gd name="connsiteX39" fmla="*/ 1056779 w 4014544"/>
              <a:gd name="connsiteY39" fmla="*/ 3843013 h 5114806"/>
              <a:gd name="connsiteX40" fmla="*/ 455681 w 4014544"/>
              <a:gd name="connsiteY40" fmla="*/ 4014623 h 5114806"/>
              <a:gd name="connsiteX41" fmla="*/ 275958 w 4014544"/>
              <a:gd name="connsiteY41" fmla="*/ 3714069 h 5114806"/>
              <a:gd name="connsiteX42" fmla="*/ 719675 w 4014544"/>
              <a:gd name="connsiteY42" fmla="*/ 3284553 h 5114806"/>
              <a:gd name="connsiteX43" fmla="*/ 612049 w 4014544"/>
              <a:gd name="connsiteY43" fmla="*/ 2905815 h 5114806"/>
              <a:gd name="connsiteX44" fmla="*/ 7902 w 4014544"/>
              <a:gd name="connsiteY44" fmla="*/ 2754529 h 5114806"/>
              <a:gd name="connsiteX45" fmla="*/ 3841 w 4014544"/>
              <a:gd name="connsiteY45" fmla="*/ 2412341 h 5114806"/>
              <a:gd name="connsiteX46" fmla="*/ 602905 w 4014544"/>
              <a:gd name="connsiteY46" fmla="*/ 2262060 h 5114806"/>
              <a:gd name="connsiteX47" fmla="*/ 705456 w 4014544"/>
              <a:gd name="connsiteY47" fmla="*/ 1867077 h 5114806"/>
              <a:gd name="connsiteX48" fmla="*/ 258700 w 4014544"/>
              <a:gd name="connsiteY48" fmla="*/ 1435535 h 5114806"/>
              <a:gd name="connsiteX49" fmla="*/ 426230 w 4014544"/>
              <a:gd name="connsiteY49" fmla="*/ 1143104 h 5114806"/>
              <a:gd name="connsiteX50" fmla="*/ 1022255 w 4014544"/>
              <a:gd name="connsiteY50" fmla="*/ 1313691 h 5114806"/>
              <a:gd name="connsiteX51" fmla="*/ 1160344 w 4014544"/>
              <a:gd name="connsiteY51" fmla="*/ 1160370 h 5114806"/>
              <a:gd name="connsiteX52" fmla="*/ 1313665 w 4014544"/>
              <a:gd name="connsiteY52" fmla="*/ 1022272 h 5114806"/>
              <a:gd name="connsiteX53" fmla="*/ 1143086 w 4014544"/>
              <a:gd name="connsiteY53" fmla="*/ 426239 h 5114806"/>
              <a:gd name="connsiteX54" fmla="*/ 1435509 w 4014544"/>
              <a:gd name="connsiteY54" fmla="*/ 258700 h 5114806"/>
              <a:gd name="connsiteX55" fmla="*/ 1867042 w 4014544"/>
              <a:gd name="connsiteY55" fmla="*/ 705474 h 5114806"/>
              <a:gd name="connsiteX56" fmla="*/ 2262016 w 4014544"/>
              <a:gd name="connsiteY56" fmla="*/ 602923 h 5114806"/>
              <a:gd name="connsiteX57" fmla="*/ 2412289 w 4014544"/>
              <a:gd name="connsiteY57" fmla="*/ 3841 h 5114806"/>
              <a:gd name="connsiteX58" fmla="*/ 2583378 w 4014544"/>
              <a:gd name="connsiteY58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115788 w 4014544"/>
              <a:gd name="connsiteY13" fmla="*/ 823869 h 5114806"/>
              <a:gd name="connsiteX14" fmla="*/ 3175144 w 4014544"/>
              <a:gd name="connsiteY14" fmla="*/ 850400 h 5114806"/>
              <a:gd name="connsiteX15" fmla="*/ 3248954 w 4014544"/>
              <a:gd name="connsiteY15" fmla="*/ 882149 h 5114806"/>
              <a:gd name="connsiteX16" fmla="*/ 2559522 w 4014544"/>
              <a:gd name="connsiteY16" fmla="*/ 882149 h 5114806"/>
              <a:gd name="connsiteX17" fmla="*/ 1905628 w 4014544"/>
              <a:gd name="connsiteY17" fmla="*/ 1014150 h 5114806"/>
              <a:gd name="connsiteX18" fmla="*/ 1371543 w 4014544"/>
              <a:gd name="connsiteY18" fmla="*/ 1373595 h 5114806"/>
              <a:gd name="connsiteX19" fmla="*/ 1012098 w 4014544"/>
              <a:gd name="connsiteY19" fmla="*/ 1907689 h 5114806"/>
              <a:gd name="connsiteX20" fmla="*/ 880105 w 4014544"/>
              <a:gd name="connsiteY20" fmla="*/ 2561601 h 5114806"/>
              <a:gd name="connsiteX21" fmla="*/ 1012098 w 4014544"/>
              <a:gd name="connsiteY21" fmla="*/ 3215513 h 5114806"/>
              <a:gd name="connsiteX22" fmla="*/ 1371543 w 4014544"/>
              <a:gd name="connsiteY22" fmla="*/ 3749606 h 5114806"/>
              <a:gd name="connsiteX23" fmla="*/ 1905628 w 4014544"/>
              <a:gd name="connsiteY23" fmla="*/ 4109052 h 5114806"/>
              <a:gd name="connsiteX24" fmla="*/ 2559522 w 4014544"/>
              <a:gd name="connsiteY24" fmla="*/ 4241053 h 5114806"/>
              <a:gd name="connsiteX25" fmla="*/ 3880516 w 4014544"/>
              <a:gd name="connsiteY25" fmla="*/ 4239018 h 5114806"/>
              <a:gd name="connsiteX26" fmla="*/ 4003373 w 4014544"/>
              <a:gd name="connsiteY26" fmla="*/ 4668534 h 5114806"/>
              <a:gd name="connsiteX27" fmla="*/ 3681501 w 4014544"/>
              <a:gd name="connsiteY27" fmla="*/ 4856379 h 5114806"/>
              <a:gd name="connsiteX28" fmla="*/ 3249967 w 4014544"/>
              <a:gd name="connsiteY28" fmla="*/ 4409606 h 5114806"/>
              <a:gd name="connsiteX29" fmla="*/ 2919981 w 4014544"/>
              <a:gd name="connsiteY29" fmla="*/ 4500995 h 5114806"/>
              <a:gd name="connsiteX30" fmla="*/ 2768686 w 4014544"/>
              <a:gd name="connsiteY30" fmla="*/ 5106164 h 5114806"/>
              <a:gd name="connsiteX31" fmla="*/ 2401127 w 4014544"/>
              <a:gd name="connsiteY31" fmla="*/ 5110225 h 5114806"/>
              <a:gd name="connsiteX32" fmla="*/ 2250846 w 4014544"/>
              <a:gd name="connsiteY32" fmla="*/ 4510131 h 5114806"/>
              <a:gd name="connsiteX33" fmla="*/ 1904606 w 4014544"/>
              <a:gd name="connsiteY33" fmla="*/ 4423824 h 5114806"/>
              <a:gd name="connsiteX34" fmla="*/ 1470033 w 4014544"/>
              <a:gd name="connsiteY34" fmla="*/ 4873637 h 5114806"/>
              <a:gd name="connsiteX35" fmla="*/ 1156283 w 4014544"/>
              <a:gd name="connsiteY35" fmla="*/ 4697976 h 5114806"/>
              <a:gd name="connsiteX36" fmla="*/ 1325848 w 4014544"/>
              <a:gd name="connsiteY36" fmla="*/ 4102955 h 5114806"/>
              <a:gd name="connsiteX37" fmla="*/ 1160344 w 4014544"/>
              <a:gd name="connsiteY37" fmla="*/ 3955731 h 5114806"/>
              <a:gd name="connsiteX38" fmla="*/ 1056779 w 4014544"/>
              <a:gd name="connsiteY38" fmla="*/ 3843013 h 5114806"/>
              <a:gd name="connsiteX39" fmla="*/ 455681 w 4014544"/>
              <a:gd name="connsiteY39" fmla="*/ 4014623 h 5114806"/>
              <a:gd name="connsiteX40" fmla="*/ 275958 w 4014544"/>
              <a:gd name="connsiteY40" fmla="*/ 3714069 h 5114806"/>
              <a:gd name="connsiteX41" fmla="*/ 719675 w 4014544"/>
              <a:gd name="connsiteY41" fmla="*/ 3284553 h 5114806"/>
              <a:gd name="connsiteX42" fmla="*/ 612049 w 4014544"/>
              <a:gd name="connsiteY42" fmla="*/ 2905815 h 5114806"/>
              <a:gd name="connsiteX43" fmla="*/ 7902 w 4014544"/>
              <a:gd name="connsiteY43" fmla="*/ 2754529 h 5114806"/>
              <a:gd name="connsiteX44" fmla="*/ 3841 w 4014544"/>
              <a:gd name="connsiteY44" fmla="*/ 2412341 h 5114806"/>
              <a:gd name="connsiteX45" fmla="*/ 602905 w 4014544"/>
              <a:gd name="connsiteY45" fmla="*/ 2262060 h 5114806"/>
              <a:gd name="connsiteX46" fmla="*/ 705456 w 4014544"/>
              <a:gd name="connsiteY46" fmla="*/ 1867077 h 5114806"/>
              <a:gd name="connsiteX47" fmla="*/ 258700 w 4014544"/>
              <a:gd name="connsiteY47" fmla="*/ 1435535 h 5114806"/>
              <a:gd name="connsiteX48" fmla="*/ 426230 w 4014544"/>
              <a:gd name="connsiteY48" fmla="*/ 1143104 h 5114806"/>
              <a:gd name="connsiteX49" fmla="*/ 1022255 w 4014544"/>
              <a:gd name="connsiteY49" fmla="*/ 1313691 h 5114806"/>
              <a:gd name="connsiteX50" fmla="*/ 1160344 w 4014544"/>
              <a:gd name="connsiteY50" fmla="*/ 1160370 h 5114806"/>
              <a:gd name="connsiteX51" fmla="*/ 1313665 w 4014544"/>
              <a:gd name="connsiteY51" fmla="*/ 1022272 h 5114806"/>
              <a:gd name="connsiteX52" fmla="*/ 1143086 w 4014544"/>
              <a:gd name="connsiteY52" fmla="*/ 426239 h 5114806"/>
              <a:gd name="connsiteX53" fmla="*/ 1435509 w 4014544"/>
              <a:gd name="connsiteY53" fmla="*/ 258700 h 5114806"/>
              <a:gd name="connsiteX54" fmla="*/ 1867042 w 4014544"/>
              <a:gd name="connsiteY54" fmla="*/ 705474 h 5114806"/>
              <a:gd name="connsiteX55" fmla="*/ 2262016 w 4014544"/>
              <a:gd name="connsiteY55" fmla="*/ 602923 h 5114806"/>
              <a:gd name="connsiteX56" fmla="*/ 2412289 w 4014544"/>
              <a:gd name="connsiteY56" fmla="*/ 3841 h 5114806"/>
              <a:gd name="connsiteX57" fmla="*/ 2583378 w 4014544"/>
              <a:gd name="connsiteY57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115788 w 4014544"/>
              <a:gd name="connsiteY12" fmla="*/ 823869 h 5114806"/>
              <a:gd name="connsiteX13" fmla="*/ 3175144 w 4014544"/>
              <a:gd name="connsiteY13" fmla="*/ 850400 h 5114806"/>
              <a:gd name="connsiteX14" fmla="*/ 3248954 w 4014544"/>
              <a:gd name="connsiteY14" fmla="*/ 882149 h 5114806"/>
              <a:gd name="connsiteX15" fmla="*/ 2559522 w 4014544"/>
              <a:gd name="connsiteY15" fmla="*/ 882149 h 5114806"/>
              <a:gd name="connsiteX16" fmla="*/ 1905628 w 4014544"/>
              <a:gd name="connsiteY16" fmla="*/ 1014150 h 5114806"/>
              <a:gd name="connsiteX17" fmla="*/ 1371543 w 4014544"/>
              <a:gd name="connsiteY17" fmla="*/ 1373595 h 5114806"/>
              <a:gd name="connsiteX18" fmla="*/ 1012098 w 4014544"/>
              <a:gd name="connsiteY18" fmla="*/ 1907689 h 5114806"/>
              <a:gd name="connsiteX19" fmla="*/ 880105 w 4014544"/>
              <a:gd name="connsiteY19" fmla="*/ 2561601 h 5114806"/>
              <a:gd name="connsiteX20" fmla="*/ 1012098 w 4014544"/>
              <a:gd name="connsiteY20" fmla="*/ 3215513 h 5114806"/>
              <a:gd name="connsiteX21" fmla="*/ 1371543 w 4014544"/>
              <a:gd name="connsiteY21" fmla="*/ 3749606 h 5114806"/>
              <a:gd name="connsiteX22" fmla="*/ 1905628 w 4014544"/>
              <a:gd name="connsiteY22" fmla="*/ 4109052 h 5114806"/>
              <a:gd name="connsiteX23" fmla="*/ 2559522 w 4014544"/>
              <a:gd name="connsiteY23" fmla="*/ 4241053 h 5114806"/>
              <a:gd name="connsiteX24" fmla="*/ 3880516 w 4014544"/>
              <a:gd name="connsiteY24" fmla="*/ 4239018 h 5114806"/>
              <a:gd name="connsiteX25" fmla="*/ 4003373 w 4014544"/>
              <a:gd name="connsiteY25" fmla="*/ 4668534 h 5114806"/>
              <a:gd name="connsiteX26" fmla="*/ 3681501 w 4014544"/>
              <a:gd name="connsiteY26" fmla="*/ 4856379 h 5114806"/>
              <a:gd name="connsiteX27" fmla="*/ 3249967 w 4014544"/>
              <a:gd name="connsiteY27" fmla="*/ 4409606 h 5114806"/>
              <a:gd name="connsiteX28" fmla="*/ 2919981 w 4014544"/>
              <a:gd name="connsiteY28" fmla="*/ 4500995 h 5114806"/>
              <a:gd name="connsiteX29" fmla="*/ 2768686 w 4014544"/>
              <a:gd name="connsiteY29" fmla="*/ 5106164 h 5114806"/>
              <a:gd name="connsiteX30" fmla="*/ 2401127 w 4014544"/>
              <a:gd name="connsiteY30" fmla="*/ 5110225 h 5114806"/>
              <a:gd name="connsiteX31" fmla="*/ 2250846 w 4014544"/>
              <a:gd name="connsiteY31" fmla="*/ 4510131 h 5114806"/>
              <a:gd name="connsiteX32" fmla="*/ 1904606 w 4014544"/>
              <a:gd name="connsiteY32" fmla="*/ 4423824 h 5114806"/>
              <a:gd name="connsiteX33" fmla="*/ 1470033 w 4014544"/>
              <a:gd name="connsiteY33" fmla="*/ 4873637 h 5114806"/>
              <a:gd name="connsiteX34" fmla="*/ 1156283 w 4014544"/>
              <a:gd name="connsiteY34" fmla="*/ 4697976 h 5114806"/>
              <a:gd name="connsiteX35" fmla="*/ 1325848 w 4014544"/>
              <a:gd name="connsiteY35" fmla="*/ 4102955 h 5114806"/>
              <a:gd name="connsiteX36" fmla="*/ 1160344 w 4014544"/>
              <a:gd name="connsiteY36" fmla="*/ 3955731 h 5114806"/>
              <a:gd name="connsiteX37" fmla="*/ 1056779 w 4014544"/>
              <a:gd name="connsiteY37" fmla="*/ 3843013 h 5114806"/>
              <a:gd name="connsiteX38" fmla="*/ 455681 w 4014544"/>
              <a:gd name="connsiteY38" fmla="*/ 4014623 h 5114806"/>
              <a:gd name="connsiteX39" fmla="*/ 275958 w 4014544"/>
              <a:gd name="connsiteY39" fmla="*/ 3714069 h 5114806"/>
              <a:gd name="connsiteX40" fmla="*/ 719675 w 4014544"/>
              <a:gd name="connsiteY40" fmla="*/ 3284553 h 5114806"/>
              <a:gd name="connsiteX41" fmla="*/ 612049 w 4014544"/>
              <a:gd name="connsiteY41" fmla="*/ 2905815 h 5114806"/>
              <a:gd name="connsiteX42" fmla="*/ 7902 w 4014544"/>
              <a:gd name="connsiteY42" fmla="*/ 2754529 h 5114806"/>
              <a:gd name="connsiteX43" fmla="*/ 3841 w 4014544"/>
              <a:gd name="connsiteY43" fmla="*/ 2412341 h 5114806"/>
              <a:gd name="connsiteX44" fmla="*/ 602905 w 4014544"/>
              <a:gd name="connsiteY44" fmla="*/ 2262060 h 5114806"/>
              <a:gd name="connsiteX45" fmla="*/ 705456 w 4014544"/>
              <a:gd name="connsiteY45" fmla="*/ 1867077 h 5114806"/>
              <a:gd name="connsiteX46" fmla="*/ 258700 w 4014544"/>
              <a:gd name="connsiteY46" fmla="*/ 1435535 h 5114806"/>
              <a:gd name="connsiteX47" fmla="*/ 426230 w 4014544"/>
              <a:gd name="connsiteY47" fmla="*/ 1143104 h 5114806"/>
              <a:gd name="connsiteX48" fmla="*/ 1022255 w 4014544"/>
              <a:gd name="connsiteY48" fmla="*/ 1313691 h 5114806"/>
              <a:gd name="connsiteX49" fmla="*/ 1160344 w 4014544"/>
              <a:gd name="connsiteY49" fmla="*/ 1160370 h 5114806"/>
              <a:gd name="connsiteX50" fmla="*/ 1313665 w 4014544"/>
              <a:gd name="connsiteY50" fmla="*/ 1022272 h 5114806"/>
              <a:gd name="connsiteX51" fmla="*/ 1143086 w 4014544"/>
              <a:gd name="connsiteY51" fmla="*/ 426239 h 5114806"/>
              <a:gd name="connsiteX52" fmla="*/ 1435509 w 4014544"/>
              <a:gd name="connsiteY52" fmla="*/ 258700 h 5114806"/>
              <a:gd name="connsiteX53" fmla="*/ 1867042 w 4014544"/>
              <a:gd name="connsiteY53" fmla="*/ 705474 h 5114806"/>
              <a:gd name="connsiteX54" fmla="*/ 2262016 w 4014544"/>
              <a:gd name="connsiteY54" fmla="*/ 602923 h 5114806"/>
              <a:gd name="connsiteX55" fmla="*/ 2412289 w 4014544"/>
              <a:gd name="connsiteY55" fmla="*/ 3841 h 5114806"/>
              <a:gd name="connsiteX56" fmla="*/ 2583378 w 4014544"/>
              <a:gd name="connsiteY56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115788 w 4014544"/>
              <a:gd name="connsiteY11" fmla="*/ 823869 h 5114806"/>
              <a:gd name="connsiteX12" fmla="*/ 3175144 w 4014544"/>
              <a:gd name="connsiteY12" fmla="*/ 850400 h 5114806"/>
              <a:gd name="connsiteX13" fmla="*/ 3248954 w 4014544"/>
              <a:gd name="connsiteY13" fmla="*/ 882149 h 5114806"/>
              <a:gd name="connsiteX14" fmla="*/ 2559522 w 4014544"/>
              <a:gd name="connsiteY14" fmla="*/ 882149 h 5114806"/>
              <a:gd name="connsiteX15" fmla="*/ 1905628 w 4014544"/>
              <a:gd name="connsiteY15" fmla="*/ 1014150 h 5114806"/>
              <a:gd name="connsiteX16" fmla="*/ 1371543 w 4014544"/>
              <a:gd name="connsiteY16" fmla="*/ 1373595 h 5114806"/>
              <a:gd name="connsiteX17" fmla="*/ 1012098 w 4014544"/>
              <a:gd name="connsiteY17" fmla="*/ 1907689 h 5114806"/>
              <a:gd name="connsiteX18" fmla="*/ 880105 w 4014544"/>
              <a:gd name="connsiteY18" fmla="*/ 2561601 h 5114806"/>
              <a:gd name="connsiteX19" fmla="*/ 1012098 w 4014544"/>
              <a:gd name="connsiteY19" fmla="*/ 3215513 h 5114806"/>
              <a:gd name="connsiteX20" fmla="*/ 1371543 w 4014544"/>
              <a:gd name="connsiteY20" fmla="*/ 3749606 h 5114806"/>
              <a:gd name="connsiteX21" fmla="*/ 1905628 w 4014544"/>
              <a:gd name="connsiteY21" fmla="*/ 4109052 h 5114806"/>
              <a:gd name="connsiteX22" fmla="*/ 2559522 w 4014544"/>
              <a:gd name="connsiteY22" fmla="*/ 4241053 h 5114806"/>
              <a:gd name="connsiteX23" fmla="*/ 3880516 w 4014544"/>
              <a:gd name="connsiteY23" fmla="*/ 4239018 h 5114806"/>
              <a:gd name="connsiteX24" fmla="*/ 4003373 w 4014544"/>
              <a:gd name="connsiteY24" fmla="*/ 4668534 h 5114806"/>
              <a:gd name="connsiteX25" fmla="*/ 3681501 w 4014544"/>
              <a:gd name="connsiteY25" fmla="*/ 4856379 h 5114806"/>
              <a:gd name="connsiteX26" fmla="*/ 3249967 w 4014544"/>
              <a:gd name="connsiteY26" fmla="*/ 4409606 h 5114806"/>
              <a:gd name="connsiteX27" fmla="*/ 2919981 w 4014544"/>
              <a:gd name="connsiteY27" fmla="*/ 4500995 h 5114806"/>
              <a:gd name="connsiteX28" fmla="*/ 2768686 w 4014544"/>
              <a:gd name="connsiteY28" fmla="*/ 5106164 h 5114806"/>
              <a:gd name="connsiteX29" fmla="*/ 2401127 w 4014544"/>
              <a:gd name="connsiteY29" fmla="*/ 5110225 h 5114806"/>
              <a:gd name="connsiteX30" fmla="*/ 2250846 w 4014544"/>
              <a:gd name="connsiteY30" fmla="*/ 4510131 h 5114806"/>
              <a:gd name="connsiteX31" fmla="*/ 1904606 w 4014544"/>
              <a:gd name="connsiteY31" fmla="*/ 4423824 h 5114806"/>
              <a:gd name="connsiteX32" fmla="*/ 1470033 w 4014544"/>
              <a:gd name="connsiteY32" fmla="*/ 4873637 h 5114806"/>
              <a:gd name="connsiteX33" fmla="*/ 1156283 w 4014544"/>
              <a:gd name="connsiteY33" fmla="*/ 4697976 h 5114806"/>
              <a:gd name="connsiteX34" fmla="*/ 1325848 w 4014544"/>
              <a:gd name="connsiteY34" fmla="*/ 4102955 h 5114806"/>
              <a:gd name="connsiteX35" fmla="*/ 1160344 w 4014544"/>
              <a:gd name="connsiteY35" fmla="*/ 3955731 h 5114806"/>
              <a:gd name="connsiteX36" fmla="*/ 1056779 w 4014544"/>
              <a:gd name="connsiteY36" fmla="*/ 3843013 h 5114806"/>
              <a:gd name="connsiteX37" fmla="*/ 455681 w 4014544"/>
              <a:gd name="connsiteY37" fmla="*/ 4014623 h 5114806"/>
              <a:gd name="connsiteX38" fmla="*/ 275958 w 4014544"/>
              <a:gd name="connsiteY38" fmla="*/ 3714069 h 5114806"/>
              <a:gd name="connsiteX39" fmla="*/ 719675 w 4014544"/>
              <a:gd name="connsiteY39" fmla="*/ 3284553 h 5114806"/>
              <a:gd name="connsiteX40" fmla="*/ 612049 w 4014544"/>
              <a:gd name="connsiteY40" fmla="*/ 2905815 h 5114806"/>
              <a:gd name="connsiteX41" fmla="*/ 7902 w 4014544"/>
              <a:gd name="connsiteY41" fmla="*/ 2754529 h 5114806"/>
              <a:gd name="connsiteX42" fmla="*/ 3841 w 4014544"/>
              <a:gd name="connsiteY42" fmla="*/ 2412341 h 5114806"/>
              <a:gd name="connsiteX43" fmla="*/ 602905 w 4014544"/>
              <a:gd name="connsiteY43" fmla="*/ 2262060 h 5114806"/>
              <a:gd name="connsiteX44" fmla="*/ 705456 w 4014544"/>
              <a:gd name="connsiteY44" fmla="*/ 1867077 h 5114806"/>
              <a:gd name="connsiteX45" fmla="*/ 258700 w 4014544"/>
              <a:gd name="connsiteY45" fmla="*/ 1435535 h 5114806"/>
              <a:gd name="connsiteX46" fmla="*/ 426230 w 4014544"/>
              <a:gd name="connsiteY46" fmla="*/ 1143104 h 5114806"/>
              <a:gd name="connsiteX47" fmla="*/ 1022255 w 4014544"/>
              <a:gd name="connsiteY47" fmla="*/ 1313691 h 5114806"/>
              <a:gd name="connsiteX48" fmla="*/ 1160344 w 4014544"/>
              <a:gd name="connsiteY48" fmla="*/ 1160370 h 5114806"/>
              <a:gd name="connsiteX49" fmla="*/ 1313665 w 4014544"/>
              <a:gd name="connsiteY49" fmla="*/ 1022272 h 5114806"/>
              <a:gd name="connsiteX50" fmla="*/ 1143086 w 4014544"/>
              <a:gd name="connsiteY50" fmla="*/ 426239 h 5114806"/>
              <a:gd name="connsiteX51" fmla="*/ 1435509 w 4014544"/>
              <a:gd name="connsiteY51" fmla="*/ 258700 h 5114806"/>
              <a:gd name="connsiteX52" fmla="*/ 1867042 w 4014544"/>
              <a:gd name="connsiteY52" fmla="*/ 705474 h 5114806"/>
              <a:gd name="connsiteX53" fmla="*/ 2262016 w 4014544"/>
              <a:gd name="connsiteY53" fmla="*/ 602923 h 5114806"/>
              <a:gd name="connsiteX54" fmla="*/ 2412289 w 4014544"/>
              <a:gd name="connsiteY54" fmla="*/ 3841 h 5114806"/>
              <a:gd name="connsiteX55" fmla="*/ 2583378 w 4014544"/>
              <a:gd name="connsiteY55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175144 w 4014544"/>
              <a:gd name="connsiteY11" fmla="*/ 850400 h 5114806"/>
              <a:gd name="connsiteX12" fmla="*/ 3248954 w 4014544"/>
              <a:gd name="connsiteY12" fmla="*/ 882149 h 5114806"/>
              <a:gd name="connsiteX13" fmla="*/ 2559522 w 4014544"/>
              <a:gd name="connsiteY13" fmla="*/ 882149 h 5114806"/>
              <a:gd name="connsiteX14" fmla="*/ 1905628 w 4014544"/>
              <a:gd name="connsiteY14" fmla="*/ 1014150 h 5114806"/>
              <a:gd name="connsiteX15" fmla="*/ 1371543 w 4014544"/>
              <a:gd name="connsiteY15" fmla="*/ 1373595 h 5114806"/>
              <a:gd name="connsiteX16" fmla="*/ 1012098 w 4014544"/>
              <a:gd name="connsiteY16" fmla="*/ 1907689 h 5114806"/>
              <a:gd name="connsiteX17" fmla="*/ 880105 w 4014544"/>
              <a:gd name="connsiteY17" fmla="*/ 2561601 h 5114806"/>
              <a:gd name="connsiteX18" fmla="*/ 1012098 w 4014544"/>
              <a:gd name="connsiteY18" fmla="*/ 3215513 h 5114806"/>
              <a:gd name="connsiteX19" fmla="*/ 1371543 w 4014544"/>
              <a:gd name="connsiteY19" fmla="*/ 3749606 h 5114806"/>
              <a:gd name="connsiteX20" fmla="*/ 1905628 w 4014544"/>
              <a:gd name="connsiteY20" fmla="*/ 4109052 h 5114806"/>
              <a:gd name="connsiteX21" fmla="*/ 2559522 w 4014544"/>
              <a:gd name="connsiteY21" fmla="*/ 4241053 h 5114806"/>
              <a:gd name="connsiteX22" fmla="*/ 3880516 w 4014544"/>
              <a:gd name="connsiteY22" fmla="*/ 4239018 h 5114806"/>
              <a:gd name="connsiteX23" fmla="*/ 4003373 w 4014544"/>
              <a:gd name="connsiteY23" fmla="*/ 4668534 h 5114806"/>
              <a:gd name="connsiteX24" fmla="*/ 3681501 w 4014544"/>
              <a:gd name="connsiteY24" fmla="*/ 4856379 h 5114806"/>
              <a:gd name="connsiteX25" fmla="*/ 3249967 w 4014544"/>
              <a:gd name="connsiteY25" fmla="*/ 4409606 h 5114806"/>
              <a:gd name="connsiteX26" fmla="*/ 2919981 w 4014544"/>
              <a:gd name="connsiteY26" fmla="*/ 4500995 h 5114806"/>
              <a:gd name="connsiteX27" fmla="*/ 2768686 w 4014544"/>
              <a:gd name="connsiteY27" fmla="*/ 5106164 h 5114806"/>
              <a:gd name="connsiteX28" fmla="*/ 2401127 w 4014544"/>
              <a:gd name="connsiteY28" fmla="*/ 5110225 h 5114806"/>
              <a:gd name="connsiteX29" fmla="*/ 2250846 w 4014544"/>
              <a:gd name="connsiteY29" fmla="*/ 4510131 h 5114806"/>
              <a:gd name="connsiteX30" fmla="*/ 1904606 w 4014544"/>
              <a:gd name="connsiteY30" fmla="*/ 4423824 h 5114806"/>
              <a:gd name="connsiteX31" fmla="*/ 1470033 w 4014544"/>
              <a:gd name="connsiteY31" fmla="*/ 4873637 h 5114806"/>
              <a:gd name="connsiteX32" fmla="*/ 1156283 w 4014544"/>
              <a:gd name="connsiteY32" fmla="*/ 4697976 h 5114806"/>
              <a:gd name="connsiteX33" fmla="*/ 1325848 w 4014544"/>
              <a:gd name="connsiteY33" fmla="*/ 4102955 h 5114806"/>
              <a:gd name="connsiteX34" fmla="*/ 1160344 w 4014544"/>
              <a:gd name="connsiteY34" fmla="*/ 3955731 h 5114806"/>
              <a:gd name="connsiteX35" fmla="*/ 1056779 w 4014544"/>
              <a:gd name="connsiteY35" fmla="*/ 3843013 h 5114806"/>
              <a:gd name="connsiteX36" fmla="*/ 455681 w 4014544"/>
              <a:gd name="connsiteY36" fmla="*/ 4014623 h 5114806"/>
              <a:gd name="connsiteX37" fmla="*/ 275958 w 4014544"/>
              <a:gd name="connsiteY37" fmla="*/ 3714069 h 5114806"/>
              <a:gd name="connsiteX38" fmla="*/ 719675 w 4014544"/>
              <a:gd name="connsiteY38" fmla="*/ 3284553 h 5114806"/>
              <a:gd name="connsiteX39" fmla="*/ 612049 w 4014544"/>
              <a:gd name="connsiteY39" fmla="*/ 2905815 h 5114806"/>
              <a:gd name="connsiteX40" fmla="*/ 7902 w 4014544"/>
              <a:gd name="connsiteY40" fmla="*/ 2754529 h 5114806"/>
              <a:gd name="connsiteX41" fmla="*/ 3841 w 4014544"/>
              <a:gd name="connsiteY41" fmla="*/ 2412341 h 5114806"/>
              <a:gd name="connsiteX42" fmla="*/ 602905 w 4014544"/>
              <a:gd name="connsiteY42" fmla="*/ 2262060 h 5114806"/>
              <a:gd name="connsiteX43" fmla="*/ 705456 w 4014544"/>
              <a:gd name="connsiteY43" fmla="*/ 1867077 h 5114806"/>
              <a:gd name="connsiteX44" fmla="*/ 258700 w 4014544"/>
              <a:gd name="connsiteY44" fmla="*/ 1435535 h 5114806"/>
              <a:gd name="connsiteX45" fmla="*/ 426230 w 4014544"/>
              <a:gd name="connsiteY45" fmla="*/ 1143104 h 5114806"/>
              <a:gd name="connsiteX46" fmla="*/ 1022255 w 4014544"/>
              <a:gd name="connsiteY46" fmla="*/ 1313691 h 5114806"/>
              <a:gd name="connsiteX47" fmla="*/ 1160344 w 4014544"/>
              <a:gd name="connsiteY47" fmla="*/ 1160370 h 5114806"/>
              <a:gd name="connsiteX48" fmla="*/ 1313665 w 4014544"/>
              <a:gd name="connsiteY48" fmla="*/ 1022272 h 5114806"/>
              <a:gd name="connsiteX49" fmla="*/ 1143086 w 4014544"/>
              <a:gd name="connsiteY49" fmla="*/ 426239 h 5114806"/>
              <a:gd name="connsiteX50" fmla="*/ 1435509 w 4014544"/>
              <a:gd name="connsiteY50" fmla="*/ 258700 h 5114806"/>
              <a:gd name="connsiteX51" fmla="*/ 1867042 w 4014544"/>
              <a:gd name="connsiteY51" fmla="*/ 705474 h 5114806"/>
              <a:gd name="connsiteX52" fmla="*/ 2262016 w 4014544"/>
              <a:gd name="connsiteY52" fmla="*/ 602923 h 5114806"/>
              <a:gd name="connsiteX53" fmla="*/ 2412289 w 4014544"/>
              <a:gd name="connsiteY53" fmla="*/ 3841 h 5114806"/>
              <a:gd name="connsiteX54" fmla="*/ 2583378 w 4014544"/>
              <a:gd name="connsiteY54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75144 w 4014544"/>
              <a:gd name="connsiteY10" fmla="*/ 850400 h 5114806"/>
              <a:gd name="connsiteX11" fmla="*/ 3248954 w 4014544"/>
              <a:gd name="connsiteY11" fmla="*/ 882149 h 5114806"/>
              <a:gd name="connsiteX12" fmla="*/ 2559522 w 4014544"/>
              <a:gd name="connsiteY12" fmla="*/ 882149 h 5114806"/>
              <a:gd name="connsiteX13" fmla="*/ 1905628 w 4014544"/>
              <a:gd name="connsiteY13" fmla="*/ 1014150 h 5114806"/>
              <a:gd name="connsiteX14" fmla="*/ 1371543 w 4014544"/>
              <a:gd name="connsiteY14" fmla="*/ 1373595 h 5114806"/>
              <a:gd name="connsiteX15" fmla="*/ 1012098 w 4014544"/>
              <a:gd name="connsiteY15" fmla="*/ 1907689 h 5114806"/>
              <a:gd name="connsiteX16" fmla="*/ 880105 w 4014544"/>
              <a:gd name="connsiteY16" fmla="*/ 2561601 h 5114806"/>
              <a:gd name="connsiteX17" fmla="*/ 1012098 w 4014544"/>
              <a:gd name="connsiteY17" fmla="*/ 3215513 h 5114806"/>
              <a:gd name="connsiteX18" fmla="*/ 1371543 w 4014544"/>
              <a:gd name="connsiteY18" fmla="*/ 3749606 h 5114806"/>
              <a:gd name="connsiteX19" fmla="*/ 1905628 w 4014544"/>
              <a:gd name="connsiteY19" fmla="*/ 4109052 h 5114806"/>
              <a:gd name="connsiteX20" fmla="*/ 2559522 w 4014544"/>
              <a:gd name="connsiteY20" fmla="*/ 4241053 h 5114806"/>
              <a:gd name="connsiteX21" fmla="*/ 3880516 w 4014544"/>
              <a:gd name="connsiteY21" fmla="*/ 4239018 h 5114806"/>
              <a:gd name="connsiteX22" fmla="*/ 4003373 w 4014544"/>
              <a:gd name="connsiteY22" fmla="*/ 4668534 h 5114806"/>
              <a:gd name="connsiteX23" fmla="*/ 3681501 w 4014544"/>
              <a:gd name="connsiteY23" fmla="*/ 4856379 h 5114806"/>
              <a:gd name="connsiteX24" fmla="*/ 3249967 w 4014544"/>
              <a:gd name="connsiteY24" fmla="*/ 4409606 h 5114806"/>
              <a:gd name="connsiteX25" fmla="*/ 2919981 w 4014544"/>
              <a:gd name="connsiteY25" fmla="*/ 4500995 h 5114806"/>
              <a:gd name="connsiteX26" fmla="*/ 2768686 w 4014544"/>
              <a:gd name="connsiteY26" fmla="*/ 5106164 h 5114806"/>
              <a:gd name="connsiteX27" fmla="*/ 2401127 w 4014544"/>
              <a:gd name="connsiteY27" fmla="*/ 5110225 h 5114806"/>
              <a:gd name="connsiteX28" fmla="*/ 2250846 w 4014544"/>
              <a:gd name="connsiteY28" fmla="*/ 4510131 h 5114806"/>
              <a:gd name="connsiteX29" fmla="*/ 1904606 w 4014544"/>
              <a:gd name="connsiteY29" fmla="*/ 4423824 h 5114806"/>
              <a:gd name="connsiteX30" fmla="*/ 1470033 w 4014544"/>
              <a:gd name="connsiteY30" fmla="*/ 4873637 h 5114806"/>
              <a:gd name="connsiteX31" fmla="*/ 1156283 w 4014544"/>
              <a:gd name="connsiteY31" fmla="*/ 4697976 h 5114806"/>
              <a:gd name="connsiteX32" fmla="*/ 1325848 w 4014544"/>
              <a:gd name="connsiteY32" fmla="*/ 4102955 h 5114806"/>
              <a:gd name="connsiteX33" fmla="*/ 1160344 w 4014544"/>
              <a:gd name="connsiteY33" fmla="*/ 3955731 h 5114806"/>
              <a:gd name="connsiteX34" fmla="*/ 1056779 w 4014544"/>
              <a:gd name="connsiteY34" fmla="*/ 3843013 h 5114806"/>
              <a:gd name="connsiteX35" fmla="*/ 455681 w 4014544"/>
              <a:gd name="connsiteY35" fmla="*/ 4014623 h 5114806"/>
              <a:gd name="connsiteX36" fmla="*/ 275958 w 4014544"/>
              <a:gd name="connsiteY36" fmla="*/ 3714069 h 5114806"/>
              <a:gd name="connsiteX37" fmla="*/ 719675 w 4014544"/>
              <a:gd name="connsiteY37" fmla="*/ 3284553 h 5114806"/>
              <a:gd name="connsiteX38" fmla="*/ 612049 w 4014544"/>
              <a:gd name="connsiteY38" fmla="*/ 2905815 h 5114806"/>
              <a:gd name="connsiteX39" fmla="*/ 7902 w 4014544"/>
              <a:gd name="connsiteY39" fmla="*/ 2754529 h 5114806"/>
              <a:gd name="connsiteX40" fmla="*/ 3841 w 4014544"/>
              <a:gd name="connsiteY40" fmla="*/ 2412341 h 5114806"/>
              <a:gd name="connsiteX41" fmla="*/ 602905 w 4014544"/>
              <a:gd name="connsiteY41" fmla="*/ 2262060 h 5114806"/>
              <a:gd name="connsiteX42" fmla="*/ 705456 w 4014544"/>
              <a:gd name="connsiteY42" fmla="*/ 1867077 h 5114806"/>
              <a:gd name="connsiteX43" fmla="*/ 258700 w 4014544"/>
              <a:gd name="connsiteY43" fmla="*/ 1435535 h 5114806"/>
              <a:gd name="connsiteX44" fmla="*/ 426230 w 4014544"/>
              <a:gd name="connsiteY44" fmla="*/ 1143104 h 5114806"/>
              <a:gd name="connsiteX45" fmla="*/ 1022255 w 4014544"/>
              <a:gd name="connsiteY45" fmla="*/ 1313691 h 5114806"/>
              <a:gd name="connsiteX46" fmla="*/ 1160344 w 4014544"/>
              <a:gd name="connsiteY46" fmla="*/ 1160370 h 5114806"/>
              <a:gd name="connsiteX47" fmla="*/ 1313665 w 4014544"/>
              <a:gd name="connsiteY47" fmla="*/ 1022272 h 5114806"/>
              <a:gd name="connsiteX48" fmla="*/ 1143086 w 4014544"/>
              <a:gd name="connsiteY48" fmla="*/ 426239 h 5114806"/>
              <a:gd name="connsiteX49" fmla="*/ 1435509 w 4014544"/>
              <a:gd name="connsiteY49" fmla="*/ 258700 h 5114806"/>
              <a:gd name="connsiteX50" fmla="*/ 1867042 w 4014544"/>
              <a:gd name="connsiteY50" fmla="*/ 705474 h 5114806"/>
              <a:gd name="connsiteX51" fmla="*/ 2262016 w 4014544"/>
              <a:gd name="connsiteY51" fmla="*/ 602923 h 5114806"/>
              <a:gd name="connsiteX52" fmla="*/ 2412289 w 4014544"/>
              <a:gd name="connsiteY52" fmla="*/ 3841 h 5114806"/>
              <a:gd name="connsiteX53" fmla="*/ 2583378 w 4014544"/>
              <a:gd name="connsiteY53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75144 w 4014544"/>
              <a:gd name="connsiteY9" fmla="*/ 850400 h 5114806"/>
              <a:gd name="connsiteX10" fmla="*/ 3248954 w 4014544"/>
              <a:gd name="connsiteY10" fmla="*/ 882149 h 5114806"/>
              <a:gd name="connsiteX11" fmla="*/ 2559522 w 4014544"/>
              <a:gd name="connsiteY11" fmla="*/ 882149 h 5114806"/>
              <a:gd name="connsiteX12" fmla="*/ 1905628 w 4014544"/>
              <a:gd name="connsiteY12" fmla="*/ 1014150 h 5114806"/>
              <a:gd name="connsiteX13" fmla="*/ 1371543 w 4014544"/>
              <a:gd name="connsiteY13" fmla="*/ 1373595 h 5114806"/>
              <a:gd name="connsiteX14" fmla="*/ 1012098 w 4014544"/>
              <a:gd name="connsiteY14" fmla="*/ 1907689 h 5114806"/>
              <a:gd name="connsiteX15" fmla="*/ 880105 w 4014544"/>
              <a:gd name="connsiteY15" fmla="*/ 2561601 h 5114806"/>
              <a:gd name="connsiteX16" fmla="*/ 1012098 w 4014544"/>
              <a:gd name="connsiteY16" fmla="*/ 3215513 h 5114806"/>
              <a:gd name="connsiteX17" fmla="*/ 1371543 w 4014544"/>
              <a:gd name="connsiteY17" fmla="*/ 3749606 h 5114806"/>
              <a:gd name="connsiteX18" fmla="*/ 1905628 w 4014544"/>
              <a:gd name="connsiteY18" fmla="*/ 4109052 h 5114806"/>
              <a:gd name="connsiteX19" fmla="*/ 2559522 w 4014544"/>
              <a:gd name="connsiteY19" fmla="*/ 4241053 h 5114806"/>
              <a:gd name="connsiteX20" fmla="*/ 3880516 w 4014544"/>
              <a:gd name="connsiteY20" fmla="*/ 4239018 h 5114806"/>
              <a:gd name="connsiteX21" fmla="*/ 4003373 w 4014544"/>
              <a:gd name="connsiteY21" fmla="*/ 4668534 h 5114806"/>
              <a:gd name="connsiteX22" fmla="*/ 3681501 w 4014544"/>
              <a:gd name="connsiteY22" fmla="*/ 4856379 h 5114806"/>
              <a:gd name="connsiteX23" fmla="*/ 3249967 w 4014544"/>
              <a:gd name="connsiteY23" fmla="*/ 4409606 h 5114806"/>
              <a:gd name="connsiteX24" fmla="*/ 2919981 w 4014544"/>
              <a:gd name="connsiteY24" fmla="*/ 4500995 h 5114806"/>
              <a:gd name="connsiteX25" fmla="*/ 2768686 w 4014544"/>
              <a:gd name="connsiteY25" fmla="*/ 5106164 h 5114806"/>
              <a:gd name="connsiteX26" fmla="*/ 2401127 w 4014544"/>
              <a:gd name="connsiteY26" fmla="*/ 5110225 h 5114806"/>
              <a:gd name="connsiteX27" fmla="*/ 2250846 w 4014544"/>
              <a:gd name="connsiteY27" fmla="*/ 4510131 h 5114806"/>
              <a:gd name="connsiteX28" fmla="*/ 1904606 w 4014544"/>
              <a:gd name="connsiteY28" fmla="*/ 4423824 h 5114806"/>
              <a:gd name="connsiteX29" fmla="*/ 1470033 w 4014544"/>
              <a:gd name="connsiteY29" fmla="*/ 4873637 h 5114806"/>
              <a:gd name="connsiteX30" fmla="*/ 1156283 w 4014544"/>
              <a:gd name="connsiteY30" fmla="*/ 4697976 h 5114806"/>
              <a:gd name="connsiteX31" fmla="*/ 1325848 w 4014544"/>
              <a:gd name="connsiteY31" fmla="*/ 4102955 h 5114806"/>
              <a:gd name="connsiteX32" fmla="*/ 1160344 w 4014544"/>
              <a:gd name="connsiteY32" fmla="*/ 3955731 h 5114806"/>
              <a:gd name="connsiteX33" fmla="*/ 1056779 w 4014544"/>
              <a:gd name="connsiteY33" fmla="*/ 3843013 h 5114806"/>
              <a:gd name="connsiteX34" fmla="*/ 455681 w 4014544"/>
              <a:gd name="connsiteY34" fmla="*/ 4014623 h 5114806"/>
              <a:gd name="connsiteX35" fmla="*/ 275958 w 4014544"/>
              <a:gd name="connsiteY35" fmla="*/ 3714069 h 5114806"/>
              <a:gd name="connsiteX36" fmla="*/ 719675 w 4014544"/>
              <a:gd name="connsiteY36" fmla="*/ 3284553 h 5114806"/>
              <a:gd name="connsiteX37" fmla="*/ 612049 w 4014544"/>
              <a:gd name="connsiteY37" fmla="*/ 2905815 h 5114806"/>
              <a:gd name="connsiteX38" fmla="*/ 7902 w 4014544"/>
              <a:gd name="connsiteY38" fmla="*/ 2754529 h 5114806"/>
              <a:gd name="connsiteX39" fmla="*/ 3841 w 4014544"/>
              <a:gd name="connsiteY39" fmla="*/ 2412341 h 5114806"/>
              <a:gd name="connsiteX40" fmla="*/ 602905 w 4014544"/>
              <a:gd name="connsiteY40" fmla="*/ 2262060 h 5114806"/>
              <a:gd name="connsiteX41" fmla="*/ 705456 w 4014544"/>
              <a:gd name="connsiteY41" fmla="*/ 1867077 h 5114806"/>
              <a:gd name="connsiteX42" fmla="*/ 258700 w 4014544"/>
              <a:gd name="connsiteY42" fmla="*/ 1435535 h 5114806"/>
              <a:gd name="connsiteX43" fmla="*/ 426230 w 4014544"/>
              <a:gd name="connsiteY43" fmla="*/ 1143104 h 5114806"/>
              <a:gd name="connsiteX44" fmla="*/ 1022255 w 4014544"/>
              <a:gd name="connsiteY44" fmla="*/ 1313691 h 5114806"/>
              <a:gd name="connsiteX45" fmla="*/ 1160344 w 4014544"/>
              <a:gd name="connsiteY45" fmla="*/ 1160370 h 5114806"/>
              <a:gd name="connsiteX46" fmla="*/ 1313665 w 4014544"/>
              <a:gd name="connsiteY46" fmla="*/ 1022272 h 5114806"/>
              <a:gd name="connsiteX47" fmla="*/ 1143086 w 4014544"/>
              <a:gd name="connsiteY47" fmla="*/ 426239 h 5114806"/>
              <a:gd name="connsiteX48" fmla="*/ 1435509 w 4014544"/>
              <a:gd name="connsiteY48" fmla="*/ 258700 h 5114806"/>
              <a:gd name="connsiteX49" fmla="*/ 1867042 w 4014544"/>
              <a:gd name="connsiteY49" fmla="*/ 705474 h 5114806"/>
              <a:gd name="connsiteX50" fmla="*/ 2262016 w 4014544"/>
              <a:gd name="connsiteY50" fmla="*/ 602923 h 5114806"/>
              <a:gd name="connsiteX51" fmla="*/ 2412289 w 4014544"/>
              <a:gd name="connsiteY51" fmla="*/ 3841 h 5114806"/>
              <a:gd name="connsiteX52" fmla="*/ 2583378 w 4014544"/>
              <a:gd name="connsiteY5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248954 w 4014544"/>
              <a:gd name="connsiteY9" fmla="*/ 882149 h 5114806"/>
              <a:gd name="connsiteX10" fmla="*/ 2559522 w 4014544"/>
              <a:gd name="connsiteY10" fmla="*/ 882149 h 5114806"/>
              <a:gd name="connsiteX11" fmla="*/ 1905628 w 4014544"/>
              <a:gd name="connsiteY11" fmla="*/ 1014150 h 5114806"/>
              <a:gd name="connsiteX12" fmla="*/ 1371543 w 4014544"/>
              <a:gd name="connsiteY12" fmla="*/ 1373595 h 5114806"/>
              <a:gd name="connsiteX13" fmla="*/ 1012098 w 4014544"/>
              <a:gd name="connsiteY13" fmla="*/ 1907689 h 5114806"/>
              <a:gd name="connsiteX14" fmla="*/ 880105 w 4014544"/>
              <a:gd name="connsiteY14" fmla="*/ 2561601 h 5114806"/>
              <a:gd name="connsiteX15" fmla="*/ 1012098 w 4014544"/>
              <a:gd name="connsiteY15" fmla="*/ 3215513 h 5114806"/>
              <a:gd name="connsiteX16" fmla="*/ 1371543 w 4014544"/>
              <a:gd name="connsiteY16" fmla="*/ 3749606 h 5114806"/>
              <a:gd name="connsiteX17" fmla="*/ 1905628 w 4014544"/>
              <a:gd name="connsiteY17" fmla="*/ 4109052 h 5114806"/>
              <a:gd name="connsiteX18" fmla="*/ 2559522 w 4014544"/>
              <a:gd name="connsiteY18" fmla="*/ 4241053 h 5114806"/>
              <a:gd name="connsiteX19" fmla="*/ 3880516 w 4014544"/>
              <a:gd name="connsiteY19" fmla="*/ 4239018 h 5114806"/>
              <a:gd name="connsiteX20" fmla="*/ 4003373 w 4014544"/>
              <a:gd name="connsiteY20" fmla="*/ 4668534 h 5114806"/>
              <a:gd name="connsiteX21" fmla="*/ 3681501 w 4014544"/>
              <a:gd name="connsiteY21" fmla="*/ 4856379 h 5114806"/>
              <a:gd name="connsiteX22" fmla="*/ 3249967 w 4014544"/>
              <a:gd name="connsiteY22" fmla="*/ 4409606 h 5114806"/>
              <a:gd name="connsiteX23" fmla="*/ 2919981 w 4014544"/>
              <a:gd name="connsiteY23" fmla="*/ 4500995 h 5114806"/>
              <a:gd name="connsiteX24" fmla="*/ 2768686 w 4014544"/>
              <a:gd name="connsiteY24" fmla="*/ 5106164 h 5114806"/>
              <a:gd name="connsiteX25" fmla="*/ 2401127 w 4014544"/>
              <a:gd name="connsiteY25" fmla="*/ 5110225 h 5114806"/>
              <a:gd name="connsiteX26" fmla="*/ 2250846 w 4014544"/>
              <a:gd name="connsiteY26" fmla="*/ 4510131 h 5114806"/>
              <a:gd name="connsiteX27" fmla="*/ 1904606 w 4014544"/>
              <a:gd name="connsiteY27" fmla="*/ 4423824 h 5114806"/>
              <a:gd name="connsiteX28" fmla="*/ 1470033 w 4014544"/>
              <a:gd name="connsiteY28" fmla="*/ 4873637 h 5114806"/>
              <a:gd name="connsiteX29" fmla="*/ 1156283 w 4014544"/>
              <a:gd name="connsiteY29" fmla="*/ 4697976 h 5114806"/>
              <a:gd name="connsiteX30" fmla="*/ 1325848 w 4014544"/>
              <a:gd name="connsiteY30" fmla="*/ 4102955 h 5114806"/>
              <a:gd name="connsiteX31" fmla="*/ 1160344 w 4014544"/>
              <a:gd name="connsiteY31" fmla="*/ 3955731 h 5114806"/>
              <a:gd name="connsiteX32" fmla="*/ 1056779 w 4014544"/>
              <a:gd name="connsiteY32" fmla="*/ 3843013 h 5114806"/>
              <a:gd name="connsiteX33" fmla="*/ 455681 w 4014544"/>
              <a:gd name="connsiteY33" fmla="*/ 4014623 h 5114806"/>
              <a:gd name="connsiteX34" fmla="*/ 275958 w 4014544"/>
              <a:gd name="connsiteY34" fmla="*/ 3714069 h 5114806"/>
              <a:gd name="connsiteX35" fmla="*/ 719675 w 4014544"/>
              <a:gd name="connsiteY35" fmla="*/ 3284553 h 5114806"/>
              <a:gd name="connsiteX36" fmla="*/ 612049 w 4014544"/>
              <a:gd name="connsiteY36" fmla="*/ 2905815 h 5114806"/>
              <a:gd name="connsiteX37" fmla="*/ 7902 w 4014544"/>
              <a:gd name="connsiteY37" fmla="*/ 2754529 h 5114806"/>
              <a:gd name="connsiteX38" fmla="*/ 3841 w 4014544"/>
              <a:gd name="connsiteY38" fmla="*/ 2412341 h 5114806"/>
              <a:gd name="connsiteX39" fmla="*/ 602905 w 4014544"/>
              <a:gd name="connsiteY39" fmla="*/ 2262060 h 5114806"/>
              <a:gd name="connsiteX40" fmla="*/ 705456 w 4014544"/>
              <a:gd name="connsiteY40" fmla="*/ 1867077 h 5114806"/>
              <a:gd name="connsiteX41" fmla="*/ 258700 w 4014544"/>
              <a:gd name="connsiteY41" fmla="*/ 1435535 h 5114806"/>
              <a:gd name="connsiteX42" fmla="*/ 426230 w 4014544"/>
              <a:gd name="connsiteY42" fmla="*/ 1143104 h 5114806"/>
              <a:gd name="connsiteX43" fmla="*/ 1022255 w 4014544"/>
              <a:gd name="connsiteY43" fmla="*/ 1313691 h 5114806"/>
              <a:gd name="connsiteX44" fmla="*/ 1160344 w 4014544"/>
              <a:gd name="connsiteY44" fmla="*/ 1160370 h 5114806"/>
              <a:gd name="connsiteX45" fmla="*/ 1313665 w 4014544"/>
              <a:gd name="connsiteY45" fmla="*/ 1022272 h 5114806"/>
              <a:gd name="connsiteX46" fmla="*/ 1143086 w 4014544"/>
              <a:gd name="connsiteY46" fmla="*/ 426239 h 5114806"/>
              <a:gd name="connsiteX47" fmla="*/ 1435509 w 4014544"/>
              <a:gd name="connsiteY47" fmla="*/ 258700 h 5114806"/>
              <a:gd name="connsiteX48" fmla="*/ 1867042 w 4014544"/>
              <a:gd name="connsiteY48" fmla="*/ 705474 h 5114806"/>
              <a:gd name="connsiteX49" fmla="*/ 2262016 w 4014544"/>
              <a:gd name="connsiteY49" fmla="*/ 602923 h 5114806"/>
              <a:gd name="connsiteX50" fmla="*/ 2412289 w 4014544"/>
              <a:gd name="connsiteY50" fmla="*/ 3841 h 5114806"/>
              <a:gd name="connsiteX51" fmla="*/ 2583378 w 4014544"/>
              <a:gd name="connsiteY5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172461 w 4014544"/>
              <a:gd name="connsiteY9" fmla="*/ 855603 h 5114806"/>
              <a:gd name="connsiteX10" fmla="*/ 3248954 w 4014544"/>
              <a:gd name="connsiteY10" fmla="*/ 882149 h 5114806"/>
              <a:gd name="connsiteX11" fmla="*/ 2559522 w 4014544"/>
              <a:gd name="connsiteY11" fmla="*/ 882149 h 5114806"/>
              <a:gd name="connsiteX12" fmla="*/ 1905628 w 4014544"/>
              <a:gd name="connsiteY12" fmla="*/ 1014150 h 5114806"/>
              <a:gd name="connsiteX13" fmla="*/ 1371543 w 4014544"/>
              <a:gd name="connsiteY13" fmla="*/ 1373595 h 5114806"/>
              <a:gd name="connsiteX14" fmla="*/ 1012098 w 4014544"/>
              <a:gd name="connsiteY14" fmla="*/ 1907689 h 5114806"/>
              <a:gd name="connsiteX15" fmla="*/ 880105 w 4014544"/>
              <a:gd name="connsiteY15" fmla="*/ 2561601 h 5114806"/>
              <a:gd name="connsiteX16" fmla="*/ 1012098 w 4014544"/>
              <a:gd name="connsiteY16" fmla="*/ 3215513 h 5114806"/>
              <a:gd name="connsiteX17" fmla="*/ 1371543 w 4014544"/>
              <a:gd name="connsiteY17" fmla="*/ 3749606 h 5114806"/>
              <a:gd name="connsiteX18" fmla="*/ 1905628 w 4014544"/>
              <a:gd name="connsiteY18" fmla="*/ 4109052 h 5114806"/>
              <a:gd name="connsiteX19" fmla="*/ 2559522 w 4014544"/>
              <a:gd name="connsiteY19" fmla="*/ 4241053 h 5114806"/>
              <a:gd name="connsiteX20" fmla="*/ 3880516 w 4014544"/>
              <a:gd name="connsiteY20" fmla="*/ 4239018 h 5114806"/>
              <a:gd name="connsiteX21" fmla="*/ 4003373 w 4014544"/>
              <a:gd name="connsiteY21" fmla="*/ 4668534 h 5114806"/>
              <a:gd name="connsiteX22" fmla="*/ 3681501 w 4014544"/>
              <a:gd name="connsiteY22" fmla="*/ 4856379 h 5114806"/>
              <a:gd name="connsiteX23" fmla="*/ 3249967 w 4014544"/>
              <a:gd name="connsiteY23" fmla="*/ 4409606 h 5114806"/>
              <a:gd name="connsiteX24" fmla="*/ 2919981 w 4014544"/>
              <a:gd name="connsiteY24" fmla="*/ 4500995 h 5114806"/>
              <a:gd name="connsiteX25" fmla="*/ 2768686 w 4014544"/>
              <a:gd name="connsiteY25" fmla="*/ 5106164 h 5114806"/>
              <a:gd name="connsiteX26" fmla="*/ 2401127 w 4014544"/>
              <a:gd name="connsiteY26" fmla="*/ 5110225 h 5114806"/>
              <a:gd name="connsiteX27" fmla="*/ 2250846 w 4014544"/>
              <a:gd name="connsiteY27" fmla="*/ 4510131 h 5114806"/>
              <a:gd name="connsiteX28" fmla="*/ 1904606 w 4014544"/>
              <a:gd name="connsiteY28" fmla="*/ 4423824 h 5114806"/>
              <a:gd name="connsiteX29" fmla="*/ 1470033 w 4014544"/>
              <a:gd name="connsiteY29" fmla="*/ 4873637 h 5114806"/>
              <a:gd name="connsiteX30" fmla="*/ 1156283 w 4014544"/>
              <a:gd name="connsiteY30" fmla="*/ 4697976 h 5114806"/>
              <a:gd name="connsiteX31" fmla="*/ 1325848 w 4014544"/>
              <a:gd name="connsiteY31" fmla="*/ 4102955 h 5114806"/>
              <a:gd name="connsiteX32" fmla="*/ 1160344 w 4014544"/>
              <a:gd name="connsiteY32" fmla="*/ 3955731 h 5114806"/>
              <a:gd name="connsiteX33" fmla="*/ 1056779 w 4014544"/>
              <a:gd name="connsiteY33" fmla="*/ 3843013 h 5114806"/>
              <a:gd name="connsiteX34" fmla="*/ 455681 w 4014544"/>
              <a:gd name="connsiteY34" fmla="*/ 4014623 h 5114806"/>
              <a:gd name="connsiteX35" fmla="*/ 275958 w 4014544"/>
              <a:gd name="connsiteY35" fmla="*/ 3714069 h 5114806"/>
              <a:gd name="connsiteX36" fmla="*/ 719675 w 4014544"/>
              <a:gd name="connsiteY36" fmla="*/ 3284553 h 5114806"/>
              <a:gd name="connsiteX37" fmla="*/ 612049 w 4014544"/>
              <a:gd name="connsiteY37" fmla="*/ 2905815 h 5114806"/>
              <a:gd name="connsiteX38" fmla="*/ 7902 w 4014544"/>
              <a:gd name="connsiteY38" fmla="*/ 2754529 h 5114806"/>
              <a:gd name="connsiteX39" fmla="*/ 3841 w 4014544"/>
              <a:gd name="connsiteY39" fmla="*/ 2412341 h 5114806"/>
              <a:gd name="connsiteX40" fmla="*/ 602905 w 4014544"/>
              <a:gd name="connsiteY40" fmla="*/ 2262060 h 5114806"/>
              <a:gd name="connsiteX41" fmla="*/ 705456 w 4014544"/>
              <a:gd name="connsiteY41" fmla="*/ 1867077 h 5114806"/>
              <a:gd name="connsiteX42" fmla="*/ 258700 w 4014544"/>
              <a:gd name="connsiteY42" fmla="*/ 1435535 h 5114806"/>
              <a:gd name="connsiteX43" fmla="*/ 426230 w 4014544"/>
              <a:gd name="connsiteY43" fmla="*/ 1143104 h 5114806"/>
              <a:gd name="connsiteX44" fmla="*/ 1022255 w 4014544"/>
              <a:gd name="connsiteY44" fmla="*/ 1313691 h 5114806"/>
              <a:gd name="connsiteX45" fmla="*/ 1160344 w 4014544"/>
              <a:gd name="connsiteY45" fmla="*/ 1160370 h 5114806"/>
              <a:gd name="connsiteX46" fmla="*/ 1313665 w 4014544"/>
              <a:gd name="connsiteY46" fmla="*/ 1022272 h 5114806"/>
              <a:gd name="connsiteX47" fmla="*/ 1143086 w 4014544"/>
              <a:gd name="connsiteY47" fmla="*/ 426239 h 5114806"/>
              <a:gd name="connsiteX48" fmla="*/ 1435509 w 4014544"/>
              <a:gd name="connsiteY48" fmla="*/ 258700 h 5114806"/>
              <a:gd name="connsiteX49" fmla="*/ 1867042 w 4014544"/>
              <a:gd name="connsiteY49" fmla="*/ 705474 h 5114806"/>
              <a:gd name="connsiteX50" fmla="*/ 2262016 w 4014544"/>
              <a:gd name="connsiteY50" fmla="*/ 602923 h 5114806"/>
              <a:gd name="connsiteX51" fmla="*/ 2412289 w 4014544"/>
              <a:gd name="connsiteY51" fmla="*/ 3841 h 5114806"/>
              <a:gd name="connsiteX52" fmla="*/ 2583378 w 4014544"/>
              <a:gd name="connsiteY5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248954 w 4014544"/>
              <a:gd name="connsiteY9" fmla="*/ 882149 h 5114806"/>
              <a:gd name="connsiteX10" fmla="*/ 2559522 w 4014544"/>
              <a:gd name="connsiteY10" fmla="*/ 882149 h 5114806"/>
              <a:gd name="connsiteX11" fmla="*/ 1905628 w 4014544"/>
              <a:gd name="connsiteY11" fmla="*/ 1014150 h 5114806"/>
              <a:gd name="connsiteX12" fmla="*/ 1371543 w 4014544"/>
              <a:gd name="connsiteY12" fmla="*/ 1373595 h 5114806"/>
              <a:gd name="connsiteX13" fmla="*/ 1012098 w 4014544"/>
              <a:gd name="connsiteY13" fmla="*/ 1907689 h 5114806"/>
              <a:gd name="connsiteX14" fmla="*/ 880105 w 4014544"/>
              <a:gd name="connsiteY14" fmla="*/ 2561601 h 5114806"/>
              <a:gd name="connsiteX15" fmla="*/ 1012098 w 4014544"/>
              <a:gd name="connsiteY15" fmla="*/ 3215513 h 5114806"/>
              <a:gd name="connsiteX16" fmla="*/ 1371543 w 4014544"/>
              <a:gd name="connsiteY16" fmla="*/ 3749606 h 5114806"/>
              <a:gd name="connsiteX17" fmla="*/ 1905628 w 4014544"/>
              <a:gd name="connsiteY17" fmla="*/ 4109052 h 5114806"/>
              <a:gd name="connsiteX18" fmla="*/ 2559522 w 4014544"/>
              <a:gd name="connsiteY18" fmla="*/ 4241053 h 5114806"/>
              <a:gd name="connsiteX19" fmla="*/ 3880516 w 4014544"/>
              <a:gd name="connsiteY19" fmla="*/ 4239018 h 5114806"/>
              <a:gd name="connsiteX20" fmla="*/ 4003373 w 4014544"/>
              <a:gd name="connsiteY20" fmla="*/ 4668534 h 5114806"/>
              <a:gd name="connsiteX21" fmla="*/ 3681501 w 4014544"/>
              <a:gd name="connsiteY21" fmla="*/ 4856379 h 5114806"/>
              <a:gd name="connsiteX22" fmla="*/ 3249967 w 4014544"/>
              <a:gd name="connsiteY22" fmla="*/ 4409606 h 5114806"/>
              <a:gd name="connsiteX23" fmla="*/ 2919981 w 4014544"/>
              <a:gd name="connsiteY23" fmla="*/ 4500995 h 5114806"/>
              <a:gd name="connsiteX24" fmla="*/ 2768686 w 4014544"/>
              <a:gd name="connsiteY24" fmla="*/ 5106164 h 5114806"/>
              <a:gd name="connsiteX25" fmla="*/ 2401127 w 4014544"/>
              <a:gd name="connsiteY25" fmla="*/ 5110225 h 5114806"/>
              <a:gd name="connsiteX26" fmla="*/ 2250846 w 4014544"/>
              <a:gd name="connsiteY26" fmla="*/ 4510131 h 5114806"/>
              <a:gd name="connsiteX27" fmla="*/ 1904606 w 4014544"/>
              <a:gd name="connsiteY27" fmla="*/ 4423824 h 5114806"/>
              <a:gd name="connsiteX28" fmla="*/ 1470033 w 4014544"/>
              <a:gd name="connsiteY28" fmla="*/ 4873637 h 5114806"/>
              <a:gd name="connsiteX29" fmla="*/ 1156283 w 4014544"/>
              <a:gd name="connsiteY29" fmla="*/ 4697976 h 5114806"/>
              <a:gd name="connsiteX30" fmla="*/ 1325848 w 4014544"/>
              <a:gd name="connsiteY30" fmla="*/ 4102955 h 5114806"/>
              <a:gd name="connsiteX31" fmla="*/ 1160344 w 4014544"/>
              <a:gd name="connsiteY31" fmla="*/ 3955731 h 5114806"/>
              <a:gd name="connsiteX32" fmla="*/ 1056779 w 4014544"/>
              <a:gd name="connsiteY32" fmla="*/ 3843013 h 5114806"/>
              <a:gd name="connsiteX33" fmla="*/ 455681 w 4014544"/>
              <a:gd name="connsiteY33" fmla="*/ 4014623 h 5114806"/>
              <a:gd name="connsiteX34" fmla="*/ 275958 w 4014544"/>
              <a:gd name="connsiteY34" fmla="*/ 3714069 h 5114806"/>
              <a:gd name="connsiteX35" fmla="*/ 719675 w 4014544"/>
              <a:gd name="connsiteY35" fmla="*/ 3284553 h 5114806"/>
              <a:gd name="connsiteX36" fmla="*/ 612049 w 4014544"/>
              <a:gd name="connsiteY36" fmla="*/ 2905815 h 5114806"/>
              <a:gd name="connsiteX37" fmla="*/ 7902 w 4014544"/>
              <a:gd name="connsiteY37" fmla="*/ 2754529 h 5114806"/>
              <a:gd name="connsiteX38" fmla="*/ 3841 w 4014544"/>
              <a:gd name="connsiteY38" fmla="*/ 2412341 h 5114806"/>
              <a:gd name="connsiteX39" fmla="*/ 602905 w 4014544"/>
              <a:gd name="connsiteY39" fmla="*/ 2262060 h 5114806"/>
              <a:gd name="connsiteX40" fmla="*/ 705456 w 4014544"/>
              <a:gd name="connsiteY40" fmla="*/ 1867077 h 5114806"/>
              <a:gd name="connsiteX41" fmla="*/ 258700 w 4014544"/>
              <a:gd name="connsiteY41" fmla="*/ 1435535 h 5114806"/>
              <a:gd name="connsiteX42" fmla="*/ 426230 w 4014544"/>
              <a:gd name="connsiteY42" fmla="*/ 1143104 h 5114806"/>
              <a:gd name="connsiteX43" fmla="*/ 1022255 w 4014544"/>
              <a:gd name="connsiteY43" fmla="*/ 1313691 h 5114806"/>
              <a:gd name="connsiteX44" fmla="*/ 1160344 w 4014544"/>
              <a:gd name="connsiteY44" fmla="*/ 1160370 h 5114806"/>
              <a:gd name="connsiteX45" fmla="*/ 1313665 w 4014544"/>
              <a:gd name="connsiteY45" fmla="*/ 1022272 h 5114806"/>
              <a:gd name="connsiteX46" fmla="*/ 1143086 w 4014544"/>
              <a:gd name="connsiteY46" fmla="*/ 426239 h 5114806"/>
              <a:gd name="connsiteX47" fmla="*/ 1435509 w 4014544"/>
              <a:gd name="connsiteY47" fmla="*/ 258700 h 5114806"/>
              <a:gd name="connsiteX48" fmla="*/ 1867042 w 4014544"/>
              <a:gd name="connsiteY48" fmla="*/ 705474 h 5114806"/>
              <a:gd name="connsiteX49" fmla="*/ 2262016 w 4014544"/>
              <a:gd name="connsiteY49" fmla="*/ 602923 h 5114806"/>
              <a:gd name="connsiteX50" fmla="*/ 2412289 w 4014544"/>
              <a:gd name="connsiteY50" fmla="*/ 3841 h 5114806"/>
              <a:gd name="connsiteX51" fmla="*/ 2583378 w 4014544"/>
              <a:gd name="connsiteY5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248954 w 4014544"/>
              <a:gd name="connsiteY8" fmla="*/ 882149 h 5114806"/>
              <a:gd name="connsiteX9" fmla="*/ 2559522 w 4014544"/>
              <a:gd name="connsiteY9" fmla="*/ 882149 h 5114806"/>
              <a:gd name="connsiteX10" fmla="*/ 1905628 w 4014544"/>
              <a:gd name="connsiteY10" fmla="*/ 1014150 h 5114806"/>
              <a:gd name="connsiteX11" fmla="*/ 1371543 w 4014544"/>
              <a:gd name="connsiteY11" fmla="*/ 1373595 h 5114806"/>
              <a:gd name="connsiteX12" fmla="*/ 1012098 w 4014544"/>
              <a:gd name="connsiteY12" fmla="*/ 1907689 h 5114806"/>
              <a:gd name="connsiteX13" fmla="*/ 880105 w 4014544"/>
              <a:gd name="connsiteY13" fmla="*/ 2561601 h 5114806"/>
              <a:gd name="connsiteX14" fmla="*/ 1012098 w 4014544"/>
              <a:gd name="connsiteY14" fmla="*/ 3215513 h 5114806"/>
              <a:gd name="connsiteX15" fmla="*/ 1371543 w 4014544"/>
              <a:gd name="connsiteY15" fmla="*/ 3749606 h 5114806"/>
              <a:gd name="connsiteX16" fmla="*/ 1905628 w 4014544"/>
              <a:gd name="connsiteY16" fmla="*/ 4109052 h 5114806"/>
              <a:gd name="connsiteX17" fmla="*/ 2559522 w 4014544"/>
              <a:gd name="connsiteY17" fmla="*/ 4241053 h 5114806"/>
              <a:gd name="connsiteX18" fmla="*/ 3880516 w 4014544"/>
              <a:gd name="connsiteY18" fmla="*/ 4239018 h 5114806"/>
              <a:gd name="connsiteX19" fmla="*/ 4003373 w 4014544"/>
              <a:gd name="connsiteY19" fmla="*/ 4668534 h 5114806"/>
              <a:gd name="connsiteX20" fmla="*/ 3681501 w 4014544"/>
              <a:gd name="connsiteY20" fmla="*/ 4856379 h 5114806"/>
              <a:gd name="connsiteX21" fmla="*/ 3249967 w 4014544"/>
              <a:gd name="connsiteY21" fmla="*/ 4409606 h 5114806"/>
              <a:gd name="connsiteX22" fmla="*/ 2919981 w 4014544"/>
              <a:gd name="connsiteY22" fmla="*/ 4500995 h 5114806"/>
              <a:gd name="connsiteX23" fmla="*/ 2768686 w 4014544"/>
              <a:gd name="connsiteY23" fmla="*/ 5106164 h 5114806"/>
              <a:gd name="connsiteX24" fmla="*/ 2401127 w 4014544"/>
              <a:gd name="connsiteY24" fmla="*/ 5110225 h 5114806"/>
              <a:gd name="connsiteX25" fmla="*/ 2250846 w 4014544"/>
              <a:gd name="connsiteY25" fmla="*/ 4510131 h 5114806"/>
              <a:gd name="connsiteX26" fmla="*/ 1904606 w 4014544"/>
              <a:gd name="connsiteY26" fmla="*/ 4423824 h 5114806"/>
              <a:gd name="connsiteX27" fmla="*/ 1470033 w 4014544"/>
              <a:gd name="connsiteY27" fmla="*/ 4873637 h 5114806"/>
              <a:gd name="connsiteX28" fmla="*/ 1156283 w 4014544"/>
              <a:gd name="connsiteY28" fmla="*/ 4697976 h 5114806"/>
              <a:gd name="connsiteX29" fmla="*/ 1325848 w 4014544"/>
              <a:gd name="connsiteY29" fmla="*/ 4102955 h 5114806"/>
              <a:gd name="connsiteX30" fmla="*/ 1160344 w 4014544"/>
              <a:gd name="connsiteY30" fmla="*/ 3955731 h 5114806"/>
              <a:gd name="connsiteX31" fmla="*/ 1056779 w 4014544"/>
              <a:gd name="connsiteY31" fmla="*/ 3843013 h 5114806"/>
              <a:gd name="connsiteX32" fmla="*/ 455681 w 4014544"/>
              <a:gd name="connsiteY32" fmla="*/ 4014623 h 5114806"/>
              <a:gd name="connsiteX33" fmla="*/ 275958 w 4014544"/>
              <a:gd name="connsiteY33" fmla="*/ 3714069 h 5114806"/>
              <a:gd name="connsiteX34" fmla="*/ 719675 w 4014544"/>
              <a:gd name="connsiteY34" fmla="*/ 3284553 h 5114806"/>
              <a:gd name="connsiteX35" fmla="*/ 612049 w 4014544"/>
              <a:gd name="connsiteY35" fmla="*/ 2905815 h 5114806"/>
              <a:gd name="connsiteX36" fmla="*/ 7902 w 4014544"/>
              <a:gd name="connsiteY36" fmla="*/ 2754529 h 5114806"/>
              <a:gd name="connsiteX37" fmla="*/ 3841 w 4014544"/>
              <a:gd name="connsiteY37" fmla="*/ 2412341 h 5114806"/>
              <a:gd name="connsiteX38" fmla="*/ 602905 w 4014544"/>
              <a:gd name="connsiteY38" fmla="*/ 2262060 h 5114806"/>
              <a:gd name="connsiteX39" fmla="*/ 705456 w 4014544"/>
              <a:gd name="connsiteY39" fmla="*/ 1867077 h 5114806"/>
              <a:gd name="connsiteX40" fmla="*/ 258700 w 4014544"/>
              <a:gd name="connsiteY40" fmla="*/ 1435535 h 5114806"/>
              <a:gd name="connsiteX41" fmla="*/ 426230 w 4014544"/>
              <a:gd name="connsiteY41" fmla="*/ 1143104 h 5114806"/>
              <a:gd name="connsiteX42" fmla="*/ 1022255 w 4014544"/>
              <a:gd name="connsiteY42" fmla="*/ 1313691 h 5114806"/>
              <a:gd name="connsiteX43" fmla="*/ 1160344 w 4014544"/>
              <a:gd name="connsiteY43" fmla="*/ 1160370 h 5114806"/>
              <a:gd name="connsiteX44" fmla="*/ 1313665 w 4014544"/>
              <a:gd name="connsiteY44" fmla="*/ 1022272 h 5114806"/>
              <a:gd name="connsiteX45" fmla="*/ 1143086 w 4014544"/>
              <a:gd name="connsiteY45" fmla="*/ 426239 h 5114806"/>
              <a:gd name="connsiteX46" fmla="*/ 1435509 w 4014544"/>
              <a:gd name="connsiteY46" fmla="*/ 258700 h 5114806"/>
              <a:gd name="connsiteX47" fmla="*/ 1867042 w 4014544"/>
              <a:gd name="connsiteY47" fmla="*/ 705474 h 5114806"/>
              <a:gd name="connsiteX48" fmla="*/ 2262016 w 4014544"/>
              <a:gd name="connsiteY48" fmla="*/ 602923 h 5114806"/>
              <a:gd name="connsiteX49" fmla="*/ 2412289 w 4014544"/>
              <a:gd name="connsiteY49" fmla="*/ 3841 h 5114806"/>
              <a:gd name="connsiteX50" fmla="*/ 2583378 w 4014544"/>
              <a:gd name="connsiteY50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2559522 w 4014544"/>
              <a:gd name="connsiteY8" fmla="*/ 882149 h 5114806"/>
              <a:gd name="connsiteX9" fmla="*/ 1905628 w 4014544"/>
              <a:gd name="connsiteY9" fmla="*/ 1014150 h 5114806"/>
              <a:gd name="connsiteX10" fmla="*/ 1371543 w 4014544"/>
              <a:gd name="connsiteY10" fmla="*/ 1373595 h 5114806"/>
              <a:gd name="connsiteX11" fmla="*/ 1012098 w 4014544"/>
              <a:gd name="connsiteY11" fmla="*/ 1907689 h 5114806"/>
              <a:gd name="connsiteX12" fmla="*/ 880105 w 4014544"/>
              <a:gd name="connsiteY12" fmla="*/ 2561601 h 5114806"/>
              <a:gd name="connsiteX13" fmla="*/ 1012098 w 4014544"/>
              <a:gd name="connsiteY13" fmla="*/ 3215513 h 5114806"/>
              <a:gd name="connsiteX14" fmla="*/ 1371543 w 4014544"/>
              <a:gd name="connsiteY14" fmla="*/ 3749606 h 5114806"/>
              <a:gd name="connsiteX15" fmla="*/ 1905628 w 4014544"/>
              <a:gd name="connsiteY15" fmla="*/ 4109052 h 5114806"/>
              <a:gd name="connsiteX16" fmla="*/ 2559522 w 4014544"/>
              <a:gd name="connsiteY16" fmla="*/ 4241053 h 5114806"/>
              <a:gd name="connsiteX17" fmla="*/ 3880516 w 4014544"/>
              <a:gd name="connsiteY17" fmla="*/ 4239018 h 5114806"/>
              <a:gd name="connsiteX18" fmla="*/ 4003373 w 4014544"/>
              <a:gd name="connsiteY18" fmla="*/ 4668534 h 5114806"/>
              <a:gd name="connsiteX19" fmla="*/ 3681501 w 4014544"/>
              <a:gd name="connsiteY19" fmla="*/ 4856379 h 5114806"/>
              <a:gd name="connsiteX20" fmla="*/ 3249967 w 4014544"/>
              <a:gd name="connsiteY20" fmla="*/ 4409606 h 5114806"/>
              <a:gd name="connsiteX21" fmla="*/ 2919981 w 4014544"/>
              <a:gd name="connsiteY21" fmla="*/ 4500995 h 5114806"/>
              <a:gd name="connsiteX22" fmla="*/ 2768686 w 4014544"/>
              <a:gd name="connsiteY22" fmla="*/ 5106164 h 5114806"/>
              <a:gd name="connsiteX23" fmla="*/ 2401127 w 4014544"/>
              <a:gd name="connsiteY23" fmla="*/ 5110225 h 5114806"/>
              <a:gd name="connsiteX24" fmla="*/ 2250846 w 4014544"/>
              <a:gd name="connsiteY24" fmla="*/ 4510131 h 5114806"/>
              <a:gd name="connsiteX25" fmla="*/ 1904606 w 4014544"/>
              <a:gd name="connsiteY25" fmla="*/ 4423824 h 5114806"/>
              <a:gd name="connsiteX26" fmla="*/ 1470033 w 4014544"/>
              <a:gd name="connsiteY26" fmla="*/ 4873637 h 5114806"/>
              <a:gd name="connsiteX27" fmla="*/ 1156283 w 4014544"/>
              <a:gd name="connsiteY27" fmla="*/ 4697976 h 5114806"/>
              <a:gd name="connsiteX28" fmla="*/ 1325848 w 4014544"/>
              <a:gd name="connsiteY28" fmla="*/ 4102955 h 5114806"/>
              <a:gd name="connsiteX29" fmla="*/ 1160344 w 4014544"/>
              <a:gd name="connsiteY29" fmla="*/ 3955731 h 5114806"/>
              <a:gd name="connsiteX30" fmla="*/ 1056779 w 4014544"/>
              <a:gd name="connsiteY30" fmla="*/ 3843013 h 5114806"/>
              <a:gd name="connsiteX31" fmla="*/ 455681 w 4014544"/>
              <a:gd name="connsiteY31" fmla="*/ 4014623 h 5114806"/>
              <a:gd name="connsiteX32" fmla="*/ 275958 w 4014544"/>
              <a:gd name="connsiteY32" fmla="*/ 3714069 h 5114806"/>
              <a:gd name="connsiteX33" fmla="*/ 719675 w 4014544"/>
              <a:gd name="connsiteY33" fmla="*/ 3284553 h 5114806"/>
              <a:gd name="connsiteX34" fmla="*/ 612049 w 4014544"/>
              <a:gd name="connsiteY34" fmla="*/ 2905815 h 5114806"/>
              <a:gd name="connsiteX35" fmla="*/ 7902 w 4014544"/>
              <a:gd name="connsiteY35" fmla="*/ 2754529 h 5114806"/>
              <a:gd name="connsiteX36" fmla="*/ 3841 w 4014544"/>
              <a:gd name="connsiteY36" fmla="*/ 2412341 h 5114806"/>
              <a:gd name="connsiteX37" fmla="*/ 602905 w 4014544"/>
              <a:gd name="connsiteY37" fmla="*/ 2262060 h 5114806"/>
              <a:gd name="connsiteX38" fmla="*/ 705456 w 4014544"/>
              <a:gd name="connsiteY38" fmla="*/ 1867077 h 5114806"/>
              <a:gd name="connsiteX39" fmla="*/ 258700 w 4014544"/>
              <a:gd name="connsiteY39" fmla="*/ 1435535 h 5114806"/>
              <a:gd name="connsiteX40" fmla="*/ 426230 w 4014544"/>
              <a:gd name="connsiteY40" fmla="*/ 1143104 h 5114806"/>
              <a:gd name="connsiteX41" fmla="*/ 1022255 w 4014544"/>
              <a:gd name="connsiteY41" fmla="*/ 1313691 h 5114806"/>
              <a:gd name="connsiteX42" fmla="*/ 1160344 w 4014544"/>
              <a:gd name="connsiteY42" fmla="*/ 1160370 h 5114806"/>
              <a:gd name="connsiteX43" fmla="*/ 1313665 w 4014544"/>
              <a:gd name="connsiteY43" fmla="*/ 1022272 h 5114806"/>
              <a:gd name="connsiteX44" fmla="*/ 1143086 w 4014544"/>
              <a:gd name="connsiteY44" fmla="*/ 426239 h 5114806"/>
              <a:gd name="connsiteX45" fmla="*/ 1435509 w 4014544"/>
              <a:gd name="connsiteY45" fmla="*/ 258700 h 5114806"/>
              <a:gd name="connsiteX46" fmla="*/ 1867042 w 4014544"/>
              <a:gd name="connsiteY46" fmla="*/ 705474 h 5114806"/>
              <a:gd name="connsiteX47" fmla="*/ 2262016 w 4014544"/>
              <a:gd name="connsiteY47" fmla="*/ 602923 h 5114806"/>
              <a:gd name="connsiteX48" fmla="*/ 2412289 w 4014544"/>
              <a:gd name="connsiteY48" fmla="*/ 3841 h 5114806"/>
              <a:gd name="connsiteX49" fmla="*/ 2583378 w 4014544"/>
              <a:gd name="connsiteY49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2559522 w 4014544"/>
              <a:gd name="connsiteY7" fmla="*/ 882149 h 5114806"/>
              <a:gd name="connsiteX8" fmla="*/ 1905628 w 4014544"/>
              <a:gd name="connsiteY8" fmla="*/ 1014150 h 5114806"/>
              <a:gd name="connsiteX9" fmla="*/ 1371543 w 4014544"/>
              <a:gd name="connsiteY9" fmla="*/ 1373595 h 5114806"/>
              <a:gd name="connsiteX10" fmla="*/ 1012098 w 4014544"/>
              <a:gd name="connsiteY10" fmla="*/ 1907689 h 5114806"/>
              <a:gd name="connsiteX11" fmla="*/ 880105 w 4014544"/>
              <a:gd name="connsiteY11" fmla="*/ 2561601 h 5114806"/>
              <a:gd name="connsiteX12" fmla="*/ 1012098 w 4014544"/>
              <a:gd name="connsiteY12" fmla="*/ 3215513 h 5114806"/>
              <a:gd name="connsiteX13" fmla="*/ 1371543 w 4014544"/>
              <a:gd name="connsiteY13" fmla="*/ 3749606 h 5114806"/>
              <a:gd name="connsiteX14" fmla="*/ 1905628 w 4014544"/>
              <a:gd name="connsiteY14" fmla="*/ 4109052 h 5114806"/>
              <a:gd name="connsiteX15" fmla="*/ 2559522 w 4014544"/>
              <a:gd name="connsiteY15" fmla="*/ 4241053 h 5114806"/>
              <a:gd name="connsiteX16" fmla="*/ 3880516 w 4014544"/>
              <a:gd name="connsiteY16" fmla="*/ 4239018 h 5114806"/>
              <a:gd name="connsiteX17" fmla="*/ 4003373 w 4014544"/>
              <a:gd name="connsiteY17" fmla="*/ 4668534 h 5114806"/>
              <a:gd name="connsiteX18" fmla="*/ 3681501 w 4014544"/>
              <a:gd name="connsiteY18" fmla="*/ 4856379 h 5114806"/>
              <a:gd name="connsiteX19" fmla="*/ 3249967 w 4014544"/>
              <a:gd name="connsiteY19" fmla="*/ 4409606 h 5114806"/>
              <a:gd name="connsiteX20" fmla="*/ 2919981 w 4014544"/>
              <a:gd name="connsiteY20" fmla="*/ 4500995 h 5114806"/>
              <a:gd name="connsiteX21" fmla="*/ 2768686 w 4014544"/>
              <a:gd name="connsiteY21" fmla="*/ 5106164 h 5114806"/>
              <a:gd name="connsiteX22" fmla="*/ 2401127 w 4014544"/>
              <a:gd name="connsiteY22" fmla="*/ 5110225 h 5114806"/>
              <a:gd name="connsiteX23" fmla="*/ 2250846 w 4014544"/>
              <a:gd name="connsiteY23" fmla="*/ 4510131 h 5114806"/>
              <a:gd name="connsiteX24" fmla="*/ 1904606 w 4014544"/>
              <a:gd name="connsiteY24" fmla="*/ 4423824 h 5114806"/>
              <a:gd name="connsiteX25" fmla="*/ 1470033 w 4014544"/>
              <a:gd name="connsiteY25" fmla="*/ 4873637 h 5114806"/>
              <a:gd name="connsiteX26" fmla="*/ 1156283 w 4014544"/>
              <a:gd name="connsiteY26" fmla="*/ 4697976 h 5114806"/>
              <a:gd name="connsiteX27" fmla="*/ 1325848 w 4014544"/>
              <a:gd name="connsiteY27" fmla="*/ 4102955 h 5114806"/>
              <a:gd name="connsiteX28" fmla="*/ 1160344 w 4014544"/>
              <a:gd name="connsiteY28" fmla="*/ 3955731 h 5114806"/>
              <a:gd name="connsiteX29" fmla="*/ 1056779 w 4014544"/>
              <a:gd name="connsiteY29" fmla="*/ 3843013 h 5114806"/>
              <a:gd name="connsiteX30" fmla="*/ 455681 w 4014544"/>
              <a:gd name="connsiteY30" fmla="*/ 4014623 h 5114806"/>
              <a:gd name="connsiteX31" fmla="*/ 275958 w 4014544"/>
              <a:gd name="connsiteY31" fmla="*/ 3714069 h 5114806"/>
              <a:gd name="connsiteX32" fmla="*/ 719675 w 4014544"/>
              <a:gd name="connsiteY32" fmla="*/ 3284553 h 5114806"/>
              <a:gd name="connsiteX33" fmla="*/ 612049 w 4014544"/>
              <a:gd name="connsiteY33" fmla="*/ 2905815 h 5114806"/>
              <a:gd name="connsiteX34" fmla="*/ 7902 w 4014544"/>
              <a:gd name="connsiteY34" fmla="*/ 2754529 h 5114806"/>
              <a:gd name="connsiteX35" fmla="*/ 3841 w 4014544"/>
              <a:gd name="connsiteY35" fmla="*/ 2412341 h 5114806"/>
              <a:gd name="connsiteX36" fmla="*/ 602905 w 4014544"/>
              <a:gd name="connsiteY36" fmla="*/ 2262060 h 5114806"/>
              <a:gd name="connsiteX37" fmla="*/ 705456 w 4014544"/>
              <a:gd name="connsiteY37" fmla="*/ 1867077 h 5114806"/>
              <a:gd name="connsiteX38" fmla="*/ 258700 w 4014544"/>
              <a:gd name="connsiteY38" fmla="*/ 1435535 h 5114806"/>
              <a:gd name="connsiteX39" fmla="*/ 426230 w 4014544"/>
              <a:gd name="connsiteY39" fmla="*/ 1143104 h 5114806"/>
              <a:gd name="connsiteX40" fmla="*/ 1022255 w 4014544"/>
              <a:gd name="connsiteY40" fmla="*/ 1313691 h 5114806"/>
              <a:gd name="connsiteX41" fmla="*/ 1160344 w 4014544"/>
              <a:gd name="connsiteY41" fmla="*/ 1160370 h 5114806"/>
              <a:gd name="connsiteX42" fmla="*/ 1313665 w 4014544"/>
              <a:gd name="connsiteY42" fmla="*/ 1022272 h 5114806"/>
              <a:gd name="connsiteX43" fmla="*/ 1143086 w 4014544"/>
              <a:gd name="connsiteY43" fmla="*/ 426239 h 5114806"/>
              <a:gd name="connsiteX44" fmla="*/ 1435509 w 4014544"/>
              <a:gd name="connsiteY44" fmla="*/ 258700 h 5114806"/>
              <a:gd name="connsiteX45" fmla="*/ 1867042 w 4014544"/>
              <a:gd name="connsiteY45" fmla="*/ 705474 h 5114806"/>
              <a:gd name="connsiteX46" fmla="*/ 2262016 w 4014544"/>
              <a:gd name="connsiteY46" fmla="*/ 602923 h 5114806"/>
              <a:gd name="connsiteX47" fmla="*/ 2412289 w 4014544"/>
              <a:gd name="connsiteY47" fmla="*/ 3841 h 5114806"/>
              <a:gd name="connsiteX48" fmla="*/ 2583378 w 4014544"/>
              <a:gd name="connsiteY48" fmla="*/ 160 h 511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4014544" h="5114806">
                <a:moveTo>
                  <a:pt x="2583378" y="160"/>
                </a:moveTo>
                <a:cubicBezTo>
                  <a:pt x="2640493" y="795"/>
                  <a:pt x="2697607" y="3335"/>
                  <a:pt x="2754468" y="7902"/>
                </a:cubicBezTo>
                <a:lnTo>
                  <a:pt x="2905762" y="612058"/>
                </a:lnTo>
                <a:cubicBezTo>
                  <a:pt x="3034716" y="635412"/>
                  <a:pt x="3161634" y="670949"/>
                  <a:pt x="3284492" y="719692"/>
                </a:cubicBezTo>
                <a:lnTo>
                  <a:pt x="3713990" y="275967"/>
                </a:lnTo>
                <a:cubicBezTo>
                  <a:pt x="3817563" y="328762"/>
                  <a:pt x="3918080" y="388675"/>
                  <a:pt x="4014544" y="455689"/>
                </a:cubicBezTo>
                <a:lnTo>
                  <a:pt x="3892700" y="882149"/>
                </a:lnTo>
                <a:lnTo>
                  <a:pt x="2559522" y="882149"/>
                </a:lnTo>
                <a:cubicBezTo>
                  <a:pt x="2333092" y="882149"/>
                  <a:pt x="2112757" y="926830"/>
                  <a:pt x="1905628" y="1014150"/>
                </a:cubicBezTo>
                <a:cubicBezTo>
                  <a:pt x="1705599" y="1098431"/>
                  <a:pt x="1525877" y="1220275"/>
                  <a:pt x="1371543" y="1373595"/>
                </a:cubicBezTo>
                <a:cubicBezTo>
                  <a:pt x="1217209" y="1527938"/>
                  <a:pt x="1096378" y="1707661"/>
                  <a:pt x="1012098" y="1907689"/>
                </a:cubicBezTo>
                <a:cubicBezTo>
                  <a:pt x="924778" y="2114827"/>
                  <a:pt x="880105" y="2335170"/>
                  <a:pt x="880105" y="2561601"/>
                </a:cubicBezTo>
                <a:cubicBezTo>
                  <a:pt x="880105" y="2788031"/>
                  <a:pt x="924778" y="3008375"/>
                  <a:pt x="1012098" y="3215513"/>
                </a:cubicBezTo>
                <a:cubicBezTo>
                  <a:pt x="1096378" y="3415541"/>
                  <a:pt x="1218222" y="3595264"/>
                  <a:pt x="1371543" y="3749606"/>
                </a:cubicBezTo>
                <a:cubicBezTo>
                  <a:pt x="1525877" y="3903940"/>
                  <a:pt x="1705599" y="4024780"/>
                  <a:pt x="1905628" y="4109052"/>
                </a:cubicBezTo>
                <a:cubicBezTo>
                  <a:pt x="2112757" y="4196372"/>
                  <a:pt x="2333092" y="4241053"/>
                  <a:pt x="2559522" y="4241053"/>
                </a:cubicBezTo>
                <a:lnTo>
                  <a:pt x="3880516" y="4239018"/>
                </a:lnTo>
                <a:lnTo>
                  <a:pt x="4003373" y="4668534"/>
                </a:lnTo>
                <a:cubicBezTo>
                  <a:pt x="3899809" y="4739610"/>
                  <a:pt x="3792174" y="4802562"/>
                  <a:pt x="3681501" y="4856379"/>
                </a:cubicBezTo>
                <a:lnTo>
                  <a:pt x="3249967" y="4409606"/>
                </a:lnTo>
                <a:cubicBezTo>
                  <a:pt x="3142341" y="4449204"/>
                  <a:pt x="3031668" y="4480681"/>
                  <a:pt x="2919981" y="4500995"/>
                </a:cubicBezTo>
                <a:lnTo>
                  <a:pt x="2768686" y="5106164"/>
                </a:lnTo>
                <a:cubicBezTo>
                  <a:pt x="2646842" y="5116321"/>
                  <a:pt x="2523985" y="5117326"/>
                  <a:pt x="2401127" y="5110225"/>
                </a:cubicBezTo>
                <a:lnTo>
                  <a:pt x="2250846" y="4510131"/>
                </a:lnTo>
                <a:cubicBezTo>
                  <a:pt x="2133063" y="4491851"/>
                  <a:pt x="2017315" y="4463423"/>
                  <a:pt x="1904606" y="4423824"/>
                </a:cubicBezTo>
                <a:lnTo>
                  <a:pt x="1470033" y="4873637"/>
                </a:lnTo>
                <a:cubicBezTo>
                  <a:pt x="1362399" y="4822868"/>
                  <a:pt x="1257821" y="4763977"/>
                  <a:pt x="1156283" y="4697976"/>
                </a:cubicBezTo>
                <a:lnTo>
                  <a:pt x="1325848" y="4102955"/>
                </a:lnTo>
                <a:cubicBezTo>
                  <a:pt x="1268992" y="4057269"/>
                  <a:pt x="1213139" y="4008526"/>
                  <a:pt x="1160344" y="3955731"/>
                </a:cubicBezTo>
                <a:cubicBezTo>
                  <a:pt x="1123793" y="3919172"/>
                  <a:pt x="1090282" y="3881608"/>
                  <a:pt x="1056779" y="3843013"/>
                </a:cubicBezTo>
                <a:lnTo>
                  <a:pt x="455681" y="4014623"/>
                </a:lnTo>
                <a:cubicBezTo>
                  <a:pt x="388667" y="3918159"/>
                  <a:pt x="328762" y="3817633"/>
                  <a:pt x="275958" y="3714069"/>
                </a:cubicBezTo>
                <a:lnTo>
                  <a:pt x="719675" y="3284553"/>
                </a:lnTo>
                <a:cubicBezTo>
                  <a:pt x="670941" y="3161695"/>
                  <a:pt x="635394" y="3034777"/>
                  <a:pt x="612049" y="2905815"/>
                </a:cubicBezTo>
                <a:lnTo>
                  <a:pt x="7902" y="2754529"/>
                </a:lnTo>
                <a:cubicBezTo>
                  <a:pt x="-1233" y="2640798"/>
                  <a:pt x="-2255" y="2526063"/>
                  <a:pt x="3841" y="2412341"/>
                </a:cubicBezTo>
                <a:lnTo>
                  <a:pt x="602905" y="2262060"/>
                </a:lnTo>
                <a:cubicBezTo>
                  <a:pt x="623211" y="2128032"/>
                  <a:pt x="657735" y="1995009"/>
                  <a:pt x="705456" y="1867077"/>
                </a:cubicBezTo>
                <a:lnTo>
                  <a:pt x="258700" y="1435535"/>
                </a:lnTo>
                <a:cubicBezTo>
                  <a:pt x="308447" y="1335010"/>
                  <a:pt x="363278" y="1237533"/>
                  <a:pt x="426230" y="1143104"/>
                </a:cubicBezTo>
                <a:lnTo>
                  <a:pt x="1022255" y="1313691"/>
                </a:lnTo>
                <a:cubicBezTo>
                  <a:pt x="1064902" y="1260887"/>
                  <a:pt x="1111610" y="1209104"/>
                  <a:pt x="1160344" y="1160370"/>
                </a:cubicBezTo>
                <a:cubicBezTo>
                  <a:pt x="1209078" y="1111627"/>
                  <a:pt x="1260869" y="1064919"/>
                  <a:pt x="1313665" y="1022272"/>
                </a:cubicBezTo>
                <a:lnTo>
                  <a:pt x="1143086" y="426239"/>
                </a:lnTo>
                <a:cubicBezTo>
                  <a:pt x="1237515" y="363286"/>
                  <a:pt x="1334984" y="307443"/>
                  <a:pt x="1435509" y="258700"/>
                </a:cubicBezTo>
                <a:lnTo>
                  <a:pt x="1867042" y="705474"/>
                </a:lnTo>
                <a:cubicBezTo>
                  <a:pt x="1995996" y="657753"/>
                  <a:pt x="2127989" y="623228"/>
                  <a:pt x="2262016" y="602923"/>
                </a:cubicBezTo>
                <a:lnTo>
                  <a:pt x="2412289" y="3841"/>
                </a:lnTo>
                <a:cubicBezTo>
                  <a:pt x="2469150" y="793"/>
                  <a:pt x="2526264" y="-476"/>
                  <a:pt x="2583378" y="160"/>
                </a:cubicBezTo>
                <a:close/>
              </a:path>
            </a:pathLst>
          </a:custGeom>
          <a:solidFill>
            <a:schemeClr val="tx2"/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823C2A9-163F-C3B2-FF67-C8786CA4BFF6}"/>
              </a:ext>
            </a:extLst>
          </p:cNvPr>
          <p:cNvSpPr/>
          <p:nvPr/>
        </p:nvSpPr>
        <p:spPr>
          <a:xfrm>
            <a:off x="1192544" y="2075318"/>
            <a:ext cx="2707365" cy="2707365"/>
          </a:xfrm>
          <a:prstGeom prst="ellipse">
            <a:avLst/>
          </a:prstGeom>
          <a:noFill/>
          <a:ln w="1905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9F9545B0-3134-9146-9ABD-7708A7A32B21}"/>
              </a:ext>
            </a:extLst>
          </p:cNvPr>
          <p:cNvGrpSpPr/>
          <p:nvPr/>
        </p:nvGrpSpPr>
        <p:grpSpPr>
          <a:xfrm>
            <a:off x="1565163" y="4059555"/>
            <a:ext cx="3699489" cy="537648"/>
            <a:chOff x="2086885" y="4303859"/>
            <a:chExt cx="4932651" cy="716864"/>
          </a:xfrm>
        </p:grpSpPr>
        <p:sp>
          <p:nvSpPr>
            <p:cNvPr id="32" name="Freeform 14">
              <a:extLst>
                <a:ext uri="{FF2B5EF4-FFF2-40B4-BE49-F238E27FC236}">
                  <a16:creationId xmlns:a16="http://schemas.microsoft.com/office/drawing/2014/main" id="{4C535788-B8BA-014F-6358-F7D6881A0A10}"/>
                </a:ext>
              </a:extLst>
            </p:cNvPr>
            <p:cNvSpPr/>
            <p:nvPr/>
          </p:nvSpPr>
          <p:spPr>
            <a:xfrm>
              <a:off x="2086885" y="4303859"/>
              <a:ext cx="4932651" cy="716864"/>
            </a:xfrm>
            <a:custGeom>
              <a:avLst/>
              <a:gdLst>
                <a:gd name="connsiteX0" fmla="*/ 519238 w 559924"/>
                <a:gd name="connsiteY0" fmla="*/ 115 h 81374"/>
                <a:gd name="connsiteX1" fmla="*/ 0 w 559924"/>
                <a:gd name="connsiteY1" fmla="*/ 115 h 81374"/>
                <a:gd name="connsiteX2" fmla="*/ 148798 w 559924"/>
                <a:gd name="connsiteY2" fmla="*/ 81374 h 81374"/>
                <a:gd name="connsiteX3" fmla="*/ 519238 w 559924"/>
                <a:gd name="connsiteY3" fmla="*/ 81374 h 81374"/>
                <a:gd name="connsiteX4" fmla="*/ 559925 w 559924"/>
                <a:gd name="connsiteY4" fmla="*/ 40687 h 81374"/>
                <a:gd name="connsiteX5" fmla="*/ 559925 w 559924"/>
                <a:gd name="connsiteY5" fmla="*/ 40687 h 81374"/>
                <a:gd name="connsiteX6" fmla="*/ 519238 w 559924"/>
                <a:gd name="connsiteY6" fmla="*/ 0 h 81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9924" h="81374">
                  <a:moveTo>
                    <a:pt x="519238" y="115"/>
                  </a:moveTo>
                  <a:lnTo>
                    <a:pt x="0" y="115"/>
                  </a:lnTo>
                  <a:cubicBezTo>
                    <a:pt x="31466" y="48986"/>
                    <a:pt x="86328" y="81374"/>
                    <a:pt x="148798" y="81374"/>
                  </a:cubicBezTo>
                  <a:lnTo>
                    <a:pt x="519238" y="81374"/>
                  </a:lnTo>
                  <a:cubicBezTo>
                    <a:pt x="541714" y="81374"/>
                    <a:pt x="559925" y="63163"/>
                    <a:pt x="559925" y="40687"/>
                  </a:cubicBezTo>
                  <a:lnTo>
                    <a:pt x="559925" y="40687"/>
                  </a:lnTo>
                  <a:cubicBezTo>
                    <a:pt x="559925" y="18211"/>
                    <a:pt x="541714" y="0"/>
                    <a:pt x="519238" y="0"/>
                  </a:cubicBezTo>
                  <a:close/>
                </a:path>
              </a:pathLst>
            </a:custGeom>
            <a:solidFill>
              <a:schemeClr val="accent5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8175EFB-AE34-B84D-172E-D5EA8FC3B9F1}"/>
                </a:ext>
              </a:extLst>
            </p:cNvPr>
            <p:cNvSpPr txBox="1"/>
            <p:nvPr/>
          </p:nvSpPr>
          <p:spPr>
            <a:xfrm>
              <a:off x="2773680" y="4416071"/>
              <a:ext cx="2844873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AE09E88-85C3-BCD1-3D99-2C5DD42F2A96}"/>
                </a:ext>
              </a:extLst>
            </p:cNvPr>
            <p:cNvSpPr txBox="1"/>
            <p:nvPr/>
          </p:nvSpPr>
          <p:spPr>
            <a:xfrm>
              <a:off x="6295133" y="4416071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algn="ctr">
                <a:defRPr sz="2800" b="1">
                  <a:solidFill>
                    <a:schemeClr val="bg1"/>
                  </a:solidFill>
                </a:defRPr>
              </a:lvl1pPr>
            </a:lstStyle>
            <a:p>
              <a:r>
                <a:rPr lang="en-US" sz="1800" noProof="1"/>
                <a:t>04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E51FEDA-D8C6-18CA-3B97-BC0CA60F9922}"/>
              </a:ext>
            </a:extLst>
          </p:cNvPr>
          <p:cNvGrpSpPr/>
          <p:nvPr/>
        </p:nvGrpSpPr>
        <p:grpSpPr>
          <a:xfrm>
            <a:off x="1380871" y="3460223"/>
            <a:ext cx="3883775" cy="537648"/>
            <a:chOff x="1841162" y="3504749"/>
            <a:chExt cx="5178366" cy="716864"/>
          </a:xfrm>
        </p:grpSpPr>
        <p:sp>
          <p:nvSpPr>
            <p:cNvPr id="31" name="Freeform 13">
              <a:extLst>
                <a:ext uri="{FF2B5EF4-FFF2-40B4-BE49-F238E27FC236}">
                  <a16:creationId xmlns:a16="http://schemas.microsoft.com/office/drawing/2014/main" id="{255F88F4-3E06-C373-9671-A0135F267521}"/>
                </a:ext>
              </a:extLst>
            </p:cNvPr>
            <p:cNvSpPr/>
            <p:nvPr/>
          </p:nvSpPr>
          <p:spPr>
            <a:xfrm>
              <a:off x="1841162" y="3504749"/>
              <a:ext cx="5178366" cy="716864"/>
            </a:xfrm>
            <a:custGeom>
              <a:avLst/>
              <a:gdLst>
                <a:gd name="connsiteX0" fmla="*/ 547131 w 587816"/>
                <a:gd name="connsiteY0" fmla="*/ 115 h 81374"/>
                <a:gd name="connsiteX1" fmla="*/ 0 w 587816"/>
                <a:gd name="connsiteY1" fmla="*/ 115 h 81374"/>
                <a:gd name="connsiteX2" fmla="*/ 22245 w 587816"/>
                <a:gd name="connsiteY2" fmla="*/ 81374 h 81374"/>
                <a:gd name="connsiteX3" fmla="*/ 547131 w 587816"/>
                <a:gd name="connsiteY3" fmla="*/ 81374 h 81374"/>
                <a:gd name="connsiteX4" fmla="*/ 587817 w 587816"/>
                <a:gd name="connsiteY4" fmla="*/ 40687 h 81374"/>
                <a:gd name="connsiteX5" fmla="*/ 587817 w 587816"/>
                <a:gd name="connsiteY5" fmla="*/ 40687 h 81374"/>
                <a:gd name="connsiteX6" fmla="*/ 547131 w 587816"/>
                <a:gd name="connsiteY6" fmla="*/ 0 h 81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7816" h="81374">
                  <a:moveTo>
                    <a:pt x="547131" y="115"/>
                  </a:moveTo>
                  <a:lnTo>
                    <a:pt x="0" y="115"/>
                  </a:lnTo>
                  <a:cubicBezTo>
                    <a:pt x="807" y="29622"/>
                    <a:pt x="8760" y="57284"/>
                    <a:pt x="22245" y="81374"/>
                  </a:cubicBezTo>
                  <a:lnTo>
                    <a:pt x="547131" y="81374"/>
                  </a:lnTo>
                  <a:cubicBezTo>
                    <a:pt x="569606" y="81374"/>
                    <a:pt x="587817" y="63163"/>
                    <a:pt x="587817" y="40687"/>
                  </a:cubicBezTo>
                  <a:lnTo>
                    <a:pt x="587817" y="40687"/>
                  </a:lnTo>
                  <a:cubicBezTo>
                    <a:pt x="587817" y="18211"/>
                    <a:pt x="569606" y="0"/>
                    <a:pt x="547131" y="0"/>
                  </a:cubicBezTo>
                  <a:close/>
                </a:path>
              </a:pathLst>
            </a:custGeom>
            <a:solidFill>
              <a:schemeClr val="accent1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91784F5-7281-8CD4-7DF7-39184E194758}"/>
                </a:ext>
              </a:extLst>
            </p:cNvPr>
            <p:cNvSpPr txBox="1"/>
            <p:nvPr/>
          </p:nvSpPr>
          <p:spPr>
            <a:xfrm>
              <a:off x="2773681" y="3616961"/>
              <a:ext cx="2844873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B856E82-65E1-1040-52EB-22DBDBFAE5F4}"/>
                </a:ext>
              </a:extLst>
            </p:cNvPr>
            <p:cNvSpPr txBox="1"/>
            <p:nvPr/>
          </p:nvSpPr>
          <p:spPr>
            <a:xfrm>
              <a:off x="6295133" y="3616961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algn="ctr">
                <a:defRPr sz="2800" b="1">
                  <a:solidFill>
                    <a:schemeClr val="bg1"/>
                  </a:solidFill>
                </a:defRPr>
              </a:lvl1pPr>
            </a:lstStyle>
            <a:p>
              <a:r>
                <a:rPr lang="en-US" sz="1800" noProof="1"/>
                <a:t>03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03BCFFD-7F7F-D181-0B91-5E80DA109098}"/>
              </a:ext>
            </a:extLst>
          </p:cNvPr>
          <p:cNvGrpSpPr/>
          <p:nvPr/>
        </p:nvGrpSpPr>
        <p:grpSpPr>
          <a:xfrm>
            <a:off x="1380871" y="2860890"/>
            <a:ext cx="3883775" cy="537648"/>
            <a:chOff x="1841162" y="2705639"/>
            <a:chExt cx="5178366" cy="716864"/>
          </a:xfrm>
        </p:grpSpPr>
        <p:sp>
          <p:nvSpPr>
            <p:cNvPr id="30" name="Freeform 12">
              <a:extLst>
                <a:ext uri="{FF2B5EF4-FFF2-40B4-BE49-F238E27FC236}">
                  <a16:creationId xmlns:a16="http://schemas.microsoft.com/office/drawing/2014/main" id="{65EACF6D-C3C5-462C-1CD1-0CDBB2C319DB}"/>
                </a:ext>
              </a:extLst>
            </p:cNvPr>
            <p:cNvSpPr/>
            <p:nvPr/>
          </p:nvSpPr>
          <p:spPr>
            <a:xfrm>
              <a:off x="1841162" y="2705639"/>
              <a:ext cx="5178366" cy="716864"/>
            </a:xfrm>
            <a:custGeom>
              <a:avLst/>
              <a:gdLst>
                <a:gd name="connsiteX0" fmla="*/ 547131 w 587816"/>
                <a:gd name="connsiteY0" fmla="*/ 115 h 81374"/>
                <a:gd name="connsiteX1" fmla="*/ 22245 w 587816"/>
                <a:gd name="connsiteY1" fmla="*/ 115 h 81374"/>
                <a:gd name="connsiteX2" fmla="*/ 0 w 587816"/>
                <a:gd name="connsiteY2" fmla="*/ 81374 h 81374"/>
                <a:gd name="connsiteX3" fmla="*/ 547131 w 587816"/>
                <a:gd name="connsiteY3" fmla="*/ 81374 h 81374"/>
                <a:gd name="connsiteX4" fmla="*/ 587817 w 587816"/>
                <a:gd name="connsiteY4" fmla="*/ 40687 h 81374"/>
                <a:gd name="connsiteX5" fmla="*/ 587817 w 587816"/>
                <a:gd name="connsiteY5" fmla="*/ 40687 h 81374"/>
                <a:gd name="connsiteX6" fmla="*/ 547131 w 587816"/>
                <a:gd name="connsiteY6" fmla="*/ 0 h 81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7816" h="81374">
                  <a:moveTo>
                    <a:pt x="547131" y="115"/>
                  </a:moveTo>
                  <a:lnTo>
                    <a:pt x="22245" y="115"/>
                  </a:lnTo>
                  <a:cubicBezTo>
                    <a:pt x="8760" y="24320"/>
                    <a:pt x="807" y="51983"/>
                    <a:pt x="0" y="81374"/>
                  </a:cubicBezTo>
                  <a:lnTo>
                    <a:pt x="547131" y="81374"/>
                  </a:lnTo>
                  <a:cubicBezTo>
                    <a:pt x="569606" y="81374"/>
                    <a:pt x="587817" y="63163"/>
                    <a:pt x="587817" y="40687"/>
                  </a:cubicBezTo>
                  <a:lnTo>
                    <a:pt x="587817" y="40687"/>
                  </a:lnTo>
                  <a:cubicBezTo>
                    <a:pt x="587817" y="18211"/>
                    <a:pt x="569606" y="0"/>
                    <a:pt x="547131" y="0"/>
                  </a:cubicBezTo>
                  <a:close/>
                </a:path>
              </a:pathLst>
            </a:custGeom>
            <a:solidFill>
              <a:schemeClr val="accent4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22F1FC6-C2D5-6EF4-38AD-8EE1FE621523}"/>
                </a:ext>
              </a:extLst>
            </p:cNvPr>
            <p:cNvSpPr txBox="1"/>
            <p:nvPr/>
          </p:nvSpPr>
          <p:spPr>
            <a:xfrm>
              <a:off x="2773681" y="2817851"/>
              <a:ext cx="2844873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028E7A3-B13C-1D37-2705-7647B806A7FD}"/>
                </a:ext>
              </a:extLst>
            </p:cNvPr>
            <p:cNvSpPr txBox="1"/>
            <p:nvPr/>
          </p:nvSpPr>
          <p:spPr>
            <a:xfrm>
              <a:off x="6295133" y="2817851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algn="ctr">
                <a:defRPr sz="2800" b="1">
                  <a:solidFill>
                    <a:schemeClr val="bg1"/>
                  </a:solidFill>
                </a:defRPr>
              </a:lvl1pPr>
            </a:lstStyle>
            <a:p>
              <a:r>
                <a:rPr lang="en-US" sz="1800" noProof="1"/>
                <a:t>02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41C4ECA-592B-B483-DA81-83F3F4103320}"/>
              </a:ext>
            </a:extLst>
          </p:cNvPr>
          <p:cNvGrpSpPr/>
          <p:nvPr/>
        </p:nvGrpSpPr>
        <p:grpSpPr>
          <a:xfrm>
            <a:off x="1565163" y="2260798"/>
            <a:ext cx="3699489" cy="537648"/>
            <a:chOff x="2086885" y="1905516"/>
            <a:chExt cx="4932651" cy="716864"/>
          </a:xfrm>
        </p:grpSpPr>
        <p:sp>
          <p:nvSpPr>
            <p:cNvPr id="29" name="Freeform 11">
              <a:extLst>
                <a:ext uri="{FF2B5EF4-FFF2-40B4-BE49-F238E27FC236}">
                  <a16:creationId xmlns:a16="http://schemas.microsoft.com/office/drawing/2014/main" id="{0878502C-D351-7358-117D-90E345339F07}"/>
                </a:ext>
              </a:extLst>
            </p:cNvPr>
            <p:cNvSpPr/>
            <p:nvPr/>
          </p:nvSpPr>
          <p:spPr>
            <a:xfrm>
              <a:off x="2086885" y="1905516"/>
              <a:ext cx="4932651" cy="716864"/>
            </a:xfrm>
            <a:custGeom>
              <a:avLst/>
              <a:gdLst>
                <a:gd name="connsiteX0" fmla="*/ 519238 w 559924"/>
                <a:gd name="connsiteY0" fmla="*/ 115 h 81374"/>
                <a:gd name="connsiteX1" fmla="*/ 148798 w 559924"/>
                <a:gd name="connsiteY1" fmla="*/ 115 h 81374"/>
                <a:gd name="connsiteX2" fmla="*/ 0 w 559924"/>
                <a:gd name="connsiteY2" fmla="*/ 81374 h 81374"/>
                <a:gd name="connsiteX3" fmla="*/ 519238 w 559924"/>
                <a:gd name="connsiteY3" fmla="*/ 81374 h 81374"/>
                <a:gd name="connsiteX4" fmla="*/ 559925 w 559924"/>
                <a:gd name="connsiteY4" fmla="*/ 40687 h 81374"/>
                <a:gd name="connsiteX5" fmla="*/ 559925 w 559924"/>
                <a:gd name="connsiteY5" fmla="*/ 40687 h 81374"/>
                <a:gd name="connsiteX6" fmla="*/ 519238 w 559924"/>
                <a:gd name="connsiteY6" fmla="*/ 0 h 81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9924" h="81374">
                  <a:moveTo>
                    <a:pt x="519238" y="115"/>
                  </a:moveTo>
                  <a:lnTo>
                    <a:pt x="148798" y="115"/>
                  </a:lnTo>
                  <a:cubicBezTo>
                    <a:pt x="86328" y="115"/>
                    <a:pt x="31466" y="32503"/>
                    <a:pt x="0" y="81374"/>
                  </a:cubicBezTo>
                  <a:lnTo>
                    <a:pt x="519238" y="81374"/>
                  </a:lnTo>
                  <a:cubicBezTo>
                    <a:pt x="541714" y="81374"/>
                    <a:pt x="559925" y="63163"/>
                    <a:pt x="559925" y="40687"/>
                  </a:cubicBezTo>
                  <a:lnTo>
                    <a:pt x="559925" y="40687"/>
                  </a:lnTo>
                  <a:cubicBezTo>
                    <a:pt x="559925" y="18211"/>
                    <a:pt x="541714" y="0"/>
                    <a:pt x="519238" y="0"/>
                  </a:cubicBezTo>
                  <a:close/>
                </a:path>
              </a:pathLst>
            </a:custGeom>
            <a:solidFill>
              <a:schemeClr val="accent2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9FB9960-E0FF-E83C-257E-BFB0AC38ABDE}"/>
                </a:ext>
              </a:extLst>
            </p:cNvPr>
            <p:cNvSpPr txBox="1"/>
            <p:nvPr/>
          </p:nvSpPr>
          <p:spPr>
            <a:xfrm>
              <a:off x="2773680" y="2017728"/>
              <a:ext cx="2844873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34F8881-E97B-603F-4EC4-1E4D9C260CAF}"/>
                </a:ext>
              </a:extLst>
            </p:cNvPr>
            <p:cNvSpPr txBox="1"/>
            <p:nvPr/>
          </p:nvSpPr>
          <p:spPr>
            <a:xfrm>
              <a:off x="6295133" y="2017728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algn="ctr">
                <a:defRPr sz="2800" b="1">
                  <a:solidFill>
                    <a:schemeClr val="bg1"/>
                  </a:solidFill>
                </a:defRPr>
              </a:lvl1pPr>
            </a:lstStyle>
            <a:p>
              <a:r>
                <a:rPr lang="en-US" sz="1800" noProof="1"/>
                <a:t>01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7F990C3-4228-86E2-C675-C28A69AB3C67}"/>
              </a:ext>
            </a:extLst>
          </p:cNvPr>
          <p:cNvGrpSpPr/>
          <p:nvPr/>
        </p:nvGrpSpPr>
        <p:grpSpPr>
          <a:xfrm>
            <a:off x="5646258" y="1740050"/>
            <a:ext cx="3080547" cy="2701007"/>
            <a:chOff x="6096000" y="1367060"/>
            <a:chExt cx="5086350" cy="360134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3C8EA90-BFE2-9342-A7CC-5EAD94B34D1C}"/>
                </a:ext>
              </a:extLst>
            </p:cNvPr>
            <p:cNvSpPr txBox="1"/>
            <p:nvPr/>
          </p:nvSpPr>
          <p:spPr>
            <a:xfrm>
              <a:off x="6096000" y="1367060"/>
              <a:ext cx="5086350" cy="67710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700" b="1" noProof="1"/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69624C1-0605-CDE1-232F-97A928A29876}"/>
                </a:ext>
              </a:extLst>
            </p:cNvPr>
            <p:cNvSpPr txBox="1"/>
            <p:nvPr/>
          </p:nvSpPr>
          <p:spPr>
            <a:xfrm>
              <a:off x="6096000" y="2198413"/>
              <a:ext cx="5086350" cy="276998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3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nunc. </a:t>
              </a:r>
            </a:p>
            <a:p>
              <a:pPr algn="just">
                <a:spcAft>
                  <a:spcPts val="900"/>
                </a:spcAft>
              </a:pPr>
              <a:r>
                <a:rPr lang="en-US" sz="13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Elementum nisi quis eleifend quam adipiscing. Ultricies integer quis auctor elit. Sit amet volutpat consequat mauris nunc. Nulla at volutpat diam ut venenatis tellus in.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35097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D1E57-5B4F-A4E0-A5B0-01F604C2C2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19A15054-D5FF-3978-BABA-17FF64D2F7A5}"/>
              </a:ext>
            </a:extLst>
          </p:cNvPr>
          <p:cNvSpPr/>
          <p:nvPr/>
        </p:nvSpPr>
        <p:spPr>
          <a:xfrm>
            <a:off x="628649" y="1510948"/>
            <a:ext cx="3010908" cy="3836105"/>
          </a:xfrm>
          <a:custGeom>
            <a:avLst/>
            <a:gdLst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2944305 w 4014544"/>
              <a:gd name="connsiteY28" fmla="*/ 4332277 h 5114806"/>
              <a:gd name="connsiteX29" fmla="*/ 2964548 w 4014544"/>
              <a:gd name="connsiteY29" fmla="*/ 4339285 h 5114806"/>
              <a:gd name="connsiteX30" fmla="*/ 3101395 w 4014544"/>
              <a:gd name="connsiteY30" fmla="*/ 4304436 h 5114806"/>
              <a:gd name="connsiteX31" fmla="*/ 3275356 w 4014544"/>
              <a:gd name="connsiteY31" fmla="*/ 4241053 h 5114806"/>
              <a:gd name="connsiteX32" fmla="*/ 3276369 w 4014544"/>
              <a:gd name="connsiteY32" fmla="*/ 4239018 h 5114806"/>
              <a:gd name="connsiteX33" fmla="*/ 3880516 w 4014544"/>
              <a:gd name="connsiteY33" fmla="*/ 4239018 h 5114806"/>
              <a:gd name="connsiteX34" fmla="*/ 4003373 w 4014544"/>
              <a:gd name="connsiteY34" fmla="*/ 4668534 h 5114806"/>
              <a:gd name="connsiteX35" fmla="*/ 3681501 w 4014544"/>
              <a:gd name="connsiteY35" fmla="*/ 4856379 h 5114806"/>
              <a:gd name="connsiteX36" fmla="*/ 3249967 w 4014544"/>
              <a:gd name="connsiteY36" fmla="*/ 4409606 h 5114806"/>
              <a:gd name="connsiteX37" fmla="*/ 2919981 w 4014544"/>
              <a:gd name="connsiteY37" fmla="*/ 4500995 h 5114806"/>
              <a:gd name="connsiteX38" fmla="*/ 2768686 w 4014544"/>
              <a:gd name="connsiteY38" fmla="*/ 5106164 h 5114806"/>
              <a:gd name="connsiteX39" fmla="*/ 2401127 w 4014544"/>
              <a:gd name="connsiteY39" fmla="*/ 5110225 h 5114806"/>
              <a:gd name="connsiteX40" fmla="*/ 2250846 w 4014544"/>
              <a:gd name="connsiteY40" fmla="*/ 4510131 h 5114806"/>
              <a:gd name="connsiteX41" fmla="*/ 1904606 w 4014544"/>
              <a:gd name="connsiteY41" fmla="*/ 4423824 h 5114806"/>
              <a:gd name="connsiteX42" fmla="*/ 1470033 w 4014544"/>
              <a:gd name="connsiteY42" fmla="*/ 4873637 h 5114806"/>
              <a:gd name="connsiteX43" fmla="*/ 1156283 w 4014544"/>
              <a:gd name="connsiteY43" fmla="*/ 4697976 h 5114806"/>
              <a:gd name="connsiteX44" fmla="*/ 1325848 w 4014544"/>
              <a:gd name="connsiteY44" fmla="*/ 4102955 h 5114806"/>
              <a:gd name="connsiteX45" fmla="*/ 1160344 w 4014544"/>
              <a:gd name="connsiteY45" fmla="*/ 3955731 h 5114806"/>
              <a:gd name="connsiteX46" fmla="*/ 1056779 w 4014544"/>
              <a:gd name="connsiteY46" fmla="*/ 3843013 h 5114806"/>
              <a:gd name="connsiteX47" fmla="*/ 455681 w 4014544"/>
              <a:gd name="connsiteY47" fmla="*/ 4014623 h 5114806"/>
              <a:gd name="connsiteX48" fmla="*/ 275958 w 4014544"/>
              <a:gd name="connsiteY48" fmla="*/ 3714069 h 5114806"/>
              <a:gd name="connsiteX49" fmla="*/ 719675 w 4014544"/>
              <a:gd name="connsiteY49" fmla="*/ 3284553 h 5114806"/>
              <a:gd name="connsiteX50" fmla="*/ 612049 w 4014544"/>
              <a:gd name="connsiteY50" fmla="*/ 2905815 h 5114806"/>
              <a:gd name="connsiteX51" fmla="*/ 7902 w 4014544"/>
              <a:gd name="connsiteY51" fmla="*/ 2754529 h 5114806"/>
              <a:gd name="connsiteX52" fmla="*/ 3841 w 4014544"/>
              <a:gd name="connsiteY52" fmla="*/ 2412341 h 5114806"/>
              <a:gd name="connsiteX53" fmla="*/ 602905 w 4014544"/>
              <a:gd name="connsiteY53" fmla="*/ 2262060 h 5114806"/>
              <a:gd name="connsiteX54" fmla="*/ 705456 w 4014544"/>
              <a:gd name="connsiteY54" fmla="*/ 1867077 h 5114806"/>
              <a:gd name="connsiteX55" fmla="*/ 258700 w 4014544"/>
              <a:gd name="connsiteY55" fmla="*/ 1435535 h 5114806"/>
              <a:gd name="connsiteX56" fmla="*/ 426230 w 4014544"/>
              <a:gd name="connsiteY56" fmla="*/ 1143104 h 5114806"/>
              <a:gd name="connsiteX57" fmla="*/ 1022255 w 4014544"/>
              <a:gd name="connsiteY57" fmla="*/ 1313691 h 5114806"/>
              <a:gd name="connsiteX58" fmla="*/ 1160344 w 4014544"/>
              <a:gd name="connsiteY58" fmla="*/ 1160370 h 5114806"/>
              <a:gd name="connsiteX59" fmla="*/ 1313665 w 4014544"/>
              <a:gd name="connsiteY59" fmla="*/ 1022272 h 5114806"/>
              <a:gd name="connsiteX60" fmla="*/ 1143086 w 4014544"/>
              <a:gd name="connsiteY60" fmla="*/ 426239 h 5114806"/>
              <a:gd name="connsiteX61" fmla="*/ 1435509 w 4014544"/>
              <a:gd name="connsiteY61" fmla="*/ 258700 h 5114806"/>
              <a:gd name="connsiteX62" fmla="*/ 1867042 w 4014544"/>
              <a:gd name="connsiteY62" fmla="*/ 705474 h 5114806"/>
              <a:gd name="connsiteX63" fmla="*/ 2262016 w 4014544"/>
              <a:gd name="connsiteY63" fmla="*/ 602923 h 5114806"/>
              <a:gd name="connsiteX64" fmla="*/ 2412289 w 4014544"/>
              <a:gd name="connsiteY64" fmla="*/ 3841 h 5114806"/>
              <a:gd name="connsiteX65" fmla="*/ 2583378 w 4014544"/>
              <a:gd name="connsiteY65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2964548 w 4014544"/>
              <a:gd name="connsiteY28" fmla="*/ 4339285 h 5114806"/>
              <a:gd name="connsiteX29" fmla="*/ 3101395 w 4014544"/>
              <a:gd name="connsiteY29" fmla="*/ 4304436 h 5114806"/>
              <a:gd name="connsiteX30" fmla="*/ 3275356 w 4014544"/>
              <a:gd name="connsiteY30" fmla="*/ 4241053 h 5114806"/>
              <a:gd name="connsiteX31" fmla="*/ 3276369 w 4014544"/>
              <a:gd name="connsiteY31" fmla="*/ 4239018 h 5114806"/>
              <a:gd name="connsiteX32" fmla="*/ 3880516 w 4014544"/>
              <a:gd name="connsiteY32" fmla="*/ 4239018 h 5114806"/>
              <a:gd name="connsiteX33" fmla="*/ 4003373 w 4014544"/>
              <a:gd name="connsiteY33" fmla="*/ 4668534 h 5114806"/>
              <a:gd name="connsiteX34" fmla="*/ 3681501 w 4014544"/>
              <a:gd name="connsiteY34" fmla="*/ 4856379 h 5114806"/>
              <a:gd name="connsiteX35" fmla="*/ 3249967 w 4014544"/>
              <a:gd name="connsiteY35" fmla="*/ 4409606 h 5114806"/>
              <a:gd name="connsiteX36" fmla="*/ 2919981 w 4014544"/>
              <a:gd name="connsiteY36" fmla="*/ 4500995 h 5114806"/>
              <a:gd name="connsiteX37" fmla="*/ 2768686 w 4014544"/>
              <a:gd name="connsiteY37" fmla="*/ 5106164 h 5114806"/>
              <a:gd name="connsiteX38" fmla="*/ 2401127 w 4014544"/>
              <a:gd name="connsiteY38" fmla="*/ 5110225 h 5114806"/>
              <a:gd name="connsiteX39" fmla="*/ 2250846 w 4014544"/>
              <a:gd name="connsiteY39" fmla="*/ 4510131 h 5114806"/>
              <a:gd name="connsiteX40" fmla="*/ 1904606 w 4014544"/>
              <a:gd name="connsiteY40" fmla="*/ 4423824 h 5114806"/>
              <a:gd name="connsiteX41" fmla="*/ 1470033 w 4014544"/>
              <a:gd name="connsiteY41" fmla="*/ 4873637 h 5114806"/>
              <a:gd name="connsiteX42" fmla="*/ 1156283 w 4014544"/>
              <a:gd name="connsiteY42" fmla="*/ 4697976 h 5114806"/>
              <a:gd name="connsiteX43" fmla="*/ 1325848 w 4014544"/>
              <a:gd name="connsiteY43" fmla="*/ 4102955 h 5114806"/>
              <a:gd name="connsiteX44" fmla="*/ 1160344 w 4014544"/>
              <a:gd name="connsiteY44" fmla="*/ 3955731 h 5114806"/>
              <a:gd name="connsiteX45" fmla="*/ 1056779 w 4014544"/>
              <a:gd name="connsiteY45" fmla="*/ 3843013 h 5114806"/>
              <a:gd name="connsiteX46" fmla="*/ 455681 w 4014544"/>
              <a:gd name="connsiteY46" fmla="*/ 4014623 h 5114806"/>
              <a:gd name="connsiteX47" fmla="*/ 275958 w 4014544"/>
              <a:gd name="connsiteY47" fmla="*/ 3714069 h 5114806"/>
              <a:gd name="connsiteX48" fmla="*/ 719675 w 4014544"/>
              <a:gd name="connsiteY48" fmla="*/ 3284553 h 5114806"/>
              <a:gd name="connsiteX49" fmla="*/ 612049 w 4014544"/>
              <a:gd name="connsiteY49" fmla="*/ 2905815 h 5114806"/>
              <a:gd name="connsiteX50" fmla="*/ 7902 w 4014544"/>
              <a:gd name="connsiteY50" fmla="*/ 2754529 h 5114806"/>
              <a:gd name="connsiteX51" fmla="*/ 3841 w 4014544"/>
              <a:gd name="connsiteY51" fmla="*/ 2412341 h 5114806"/>
              <a:gd name="connsiteX52" fmla="*/ 602905 w 4014544"/>
              <a:gd name="connsiteY52" fmla="*/ 2262060 h 5114806"/>
              <a:gd name="connsiteX53" fmla="*/ 705456 w 4014544"/>
              <a:gd name="connsiteY53" fmla="*/ 1867077 h 5114806"/>
              <a:gd name="connsiteX54" fmla="*/ 258700 w 4014544"/>
              <a:gd name="connsiteY54" fmla="*/ 1435535 h 5114806"/>
              <a:gd name="connsiteX55" fmla="*/ 426230 w 4014544"/>
              <a:gd name="connsiteY55" fmla="*/ 1143104 h 5114806"/>
              <a:gd name="connsiteX56" fmla="*/ 1022255 w 4014544"/>
              <a:gd name="connsiteY56" fmla="*/ 1313691 h 5114806"/>
              <a:gd name="connsiteX57" fmla="*/ 1160344 w 4014544"/>
              <a:gd name="connsiteY57" fmla="*/ 1160370 h 5114806"/>
              <a:gd name="connsiteX58" fmla="*/ 1313665 w 4014544"/>
              <a:gd name="connsiteY58" fmla="*/ 1022272 h 5114806"/>
              <a:gd name="connsiteX59" fmla="*/ 1143086 w 4014544"/>
              <a:gd name="connsiteY59" fmla="*/ 426239 h 5114806"/>
              <a:gd name="connsiteX60" fmla="*/ 1435509 w 4014544"/>
              <a:gd name="connsiteY60" fmla="*/ 258700 h 5114806"/>
              <a:gd name="connsiteX61" fmla="*/ 1867042 w 4014544"/>
              <a:gd name="connsiteY61" fmla="*/ 705474 h 5114806"/>
              <a:gd name="connsiteX62" fmla="*/ 2262016 w 4014544"/>
              <a:gd name="connsiteY62" fmla="*/ 602923 h 5114806"/>
              <a:gd name="connsiteX63" fmla="*/ 2412289 w 4014544"/>
              <a:gd name="connsiteY63" fmla="*/ 3841 h 5114806"/>
              <a:gd name="connsiteX64" fmla="*/ 2583378 w 4014544"/>
              <a:gd name="connsiteY64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3101395 w 4014544"/>
              <a:gd name="connsiteY28" fmla="*/ 4304436 h 5114806"/>
              <a:gd name="connsiteX29" fmla="*/ 3275356 w 4014544"/>
              <a:gd name="connsiteY29" fmla="*/ 4241053 h 5114806"/>
              <a:gd name="connsiteX30" fmla="*/ 3276369 w 4014544"/>
              <a:gd name="connsiteY30" fmla="*/ 4239018 h 5114806"/>
              <a:gd name="connsiteX31" fmla="*/ 3880516 w 4014544"/>
              <a:gd name="connsiteY31" fmla="*/ 4239018 h 5114806"/>
              <a:gd name="connsiteX32" fmla="*/ 4003373 w 4014544"/>
              <a:gd name="connsiteY32" fmla="*/ 4668534 h 5114806"/>
              <a:gd name="connsiteX33" fmla="*/ 3681501 w 4014544"/>
              <a:gd name="connsiteY33" fmla="*/ 4856379 h 5114806"/>
              <a:gd name="connsiteX34" fmla="*/ 3249967 w 4014544"/>
              <a:gd name="connsiteY34" fmla="*/ 4409606 h 5114806"/>
              <a:gd name="connsiteX35" fmla="*/ 2919981 w 4014544"/>
              <a:gd name="connsiteY35" fmla="*/ 4500995 h 5114806"/>
              <a:gd name="connsiteX36" fmla="*/ 2768686 w 4014544"/>
              <a:gd name="connsiteY36" fmla="*/ 5106164 h 5114806"/>
              <a:gd name="connsiteX37" fmla="*/ 2401127 w 4014544"/>
              <a:gd name="connsiteY37" fmla="*/ 5110225 h 5114806"/>
              <a:gd name="connsiteX38" fmla="*/ 2250846 w 4014544"/>
              <a:gd name="connsiteY38" fmla="*/ 4510131 h 5114806"/>
              <a:gd name="connsiteX39" fmla="*/ 1904606 w 4014544"/>
              <a:gd name="connsiteY39" fmla="*/ 4423824 h 5114806"/>
              <a:gd name="connsiteX40" fmla="*/ 1470033 w 4014544"/>
              <a:gd name="connsiteY40" fmla="*/ 4873637 h 5114806"/>
              <a:gd name="connsiteX41" fmla="*/ 1156283 w 4014544"/>
              <a:gd name="connsiteY41" fmla="*/ 4697976 h 5114806"/>
              <a:gd name="connsiteX42" fmla="*/ 1325848 w 4014544"/>
              <a:gd name="connsiteY42" fmla="*/ 4102955 h 5114806"/>
              <a:gd name="connsiteX43" fmla="*/ 1160344 w 4014544"/>
              <a:gd name="connsiteY43" fmla="*/ 3955731 h 5114806"/>
              <a:gd name="connsiteX44" fmla="*/ 1056779 w 4014544"/>
              <a:gd name="connsiteY44" fmla="*/ 3843013 h 5114806"/>
              <a:gd name="connsiteX45" fmla="*/ 455681 w 4014544"/>
              <a:gd name="connsiteY45" fmla="*/ 4014623 h 5114806"/>
              <a:gd name="connsiteX46" fmla="*/ 275958 w 4014544"/>
              <a:gd name="connsiteY46" fmla="*/ 3714069 h 5114806"/>
              <a:gd name="connsiteX47" fmla="*/ 719675 w 4014544"/>
              <a:gd name="connsiteY47" fmla="*/ 3284553 h 5114806"/>
              <a:gd name="connsiteX48" fmla="*/ 612049 w 4014544"/>
              <a:gd name="connsiteY48" fmla="*/ 2905815 h 5114806"/>
              <a:gd name="connsiteX49" fmla="*/ 7902 w 4014544"/>
              <a:gd name="connsiteY49" fmla="*/ 2754529 h 5114806"/>
              <a:gd name="connsiteX50" fmla="*/ 3841 w 4014544"/>
              <a:gd name="connsiteY50" fmla="*/ 2412341 h 5114806"/>
              <a:gd name="connsiteX51" fmla="*/ 602905 w 4014544"/>
              <a:gd name="connsiteY51" fmla="*/ 2262060 h 5114806"/>
              <a:gd name="connsiteX52" fmla="*/ 705456 w 4014544"/>
              <a:gd name="connsiteY52" fmla="*/ 1867077 h 5114806"/>
              <a:gd name="connsiteX53" fmla="*/ 258700 w 4014544"/>
              <a:gd name="connsiteY53" fmla="*/ 1435535 h 5114806"/>
              <a:gd name="connsiteX54" fmla="*/ 426230 w 4014544"/>
              <a:gd name="connsiteY54" fmla="*/ 1143104 h 5114806"/>
              <a:gd name="connsiteX55" fmla="*/ 1022255 w 4014544"/>
              <a:gd name="connsiteY55" fmla="*/ 1313691 h 5114806"/>
              <a:gd name="connsiteX56" fmla="*/ 1160344 w 4014544"/>
              <a:gd name="connsiteY56" fmla="*/ 1160370 h 5114806"/>
              <a:gd name="connsiteX57" fmla="*/ 1313665 w 4014544"/>
              <a:gd name="connsiteY57" fmla="*/ 1022272 h 5114806"/>
              <a:gd name="connsiteX58" fmla="*/ 1143086 w 4014544"/>
              <a:gd name="connsiteY58" fmla="*/ 426239 h 5114806"/>
              <a:gd name="connsiteX59" fmla="*/ 1435509 w 4014544"/>
              <a:gd name="connsiteY59" fmla="*/ 258700 h 5114806"/>
              <a:gd name="connsiteX60" fmla="*/ 1867042 w 4014544"/>
              <a:gd name="connsiteY60" fmla="*/ 705474 h 5114806"/>
              <a:gd name="connsiteX61" fmla="*/ 2262016 w 4014544"/>
              <a:gd name="connsiteY61" fmla="*/ 602923 h 5114806"/>
              <a:gd name="connsiteX62" fmla="*/ 2412289 w 4014544"/>
              <a:gd name="connsiteY62" fmla="*/ 3841 h 5114806"/>
              <a:gd name="connsiteX63" fmla="*/ 2583378 w 4014544"/>
              <a:gd name="connsiteY63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101395 w 4014544"/>
              <a:gd name="connsiteY27" fmla="*/ 4304436 h 5114806"/>
              <a:gd name="connsiteX28" fmla="*/ 3275356 w 4014544"/>
              <a:gd name="connsiteY28" fmla="*/ 4241053 h 5114806"/>
              <a:gd name="connsiteX29" fmla="*/ 3276369 w 4014544"/>
              <a:gd name="connsiteY29" fmla="*/ 4239018 h 5114806"/>
              <a:gd name="connsiteX30" fmla="*/ 3880516 w 4014544"/>
              <a:gd name="connsiteY30" fmla="*/ 4239018 h 5114806"/>
              <a:gd name="connsiteX31" fmla="*/ 4003373 w 4014544"/>
              <a:gd name="connsiteY31" fmla="*/ 4668534 h 5114806"/>
              <a:gd name="connsiteX32" fmla="*/ 3681501 w 4014544"/>
              <a:gd name="connsiteY32" fmla="*/ 4856379 h 5114806"/>
              <a:gd name="connsiteX33" fmla="*/ 3249967 w 4014544"/>
              <a:gd name="connsiteY33" fmla="*/ 4409606 h 5114806"/>
              <a:gd name="connsiteX34" fmla="*/ 2919981 w 4014544"/>
              <a:gd name="connsiteY34" fmla="*/ 4500995 h 5114806"/>
              <a:gd name="connsiteX35" fmla="*/ 2768686 w 4014544"/>
              <a:gd name="connsiteY35" fmla="*/ 5106164 h 5114806"/>
              <a:gd name="connsiteX36" fmla="*/ 2401127 w 4014544"/>
              <a:gd name="connsiteY36" fmla="*/ 5110225 h 5114806"/>
              <a:gd name="connsiteX37" fmla="*/ 2250846 w 4014544"/>
              <a:gd name="connsiteY37" fmla="*/ 4510131 h 5114806"/>
              <a:gd name="connsiteX38" fmla="*/ 1904606 w 4014544"/>
              <a:gd name="connsiteY38" fmla="*/ 4423824 h 5114806"/>
              <a:gd name="connsiteX39" fmla="*/ 1470033 w 4014544"/>
              <a:gd name="connsiteY39" fmla="*/ 4873637 h 5114806"/>
              <a:gd name="connsiteX40" fmla="*/ 1156283 w 4014544"/>
              <a:gd name="connsiteY40" fmla="*/ 4697976 h 5114806"/>
              <a:gd name="connsiteX41" fmla="*/ 1325848 w 4014544"/>
              <a:gd name="connsiteY41" fmla="*/ 4102955 h 5114806"/>
              <a:gd name="connsiteX42" fmla="*/ 1160344 w 4014544"/>
              <a:gd name="connsiteY42" fmla="*/ 3955731 h 5114806"/>
              <a:gd name="connsiteX43" fmla="*/ 1056779 w 4014544"/>
              <a:gd name="connsiteY43" fmla="*/ 3843013 h 5114806"/>
              <a:gd name="connsiteX44" fmla="*/ 455681 w 4014544"/>
              <a:gd name="connsiteY44" fmla="*/ 4014623 h 5114806"/>
              <a:gd name="connsiteX45" fmla="*/ 275958 w 4014544"/>
              <a:gd name="connsiteY45" fmla="*/ 3714069 h 5114806"/>
              <a:gd name="connsiteX46" fmla="*/ 719675 w 4014544"/>
              <a:gd name="connsiteY46" fmla="*/ 3284553 h 5114806"/>
              <a:gd name="connsiteX47" fmla="*/ 612049 w 4014544"/>
              <a:gd name="connsiteY47" fmla="*/ 2905815 h 5114806"/>
              <a:gd name="connsiteX48" fmla="*/ 7902 w 4014544"/>
              <a:gd name="connsiteY48" fmla="*/ 2754529 h 5114806"/>
              <a:gd name="connsiteX49" fmla="*/ 3841 w 4014544"/>
              <a:gd name="connsiteY49" fmla="*/ 2412341 h 5114806"/>
              <a:gd name="connsiteX50" fmla="*/ 602905 w 4014544"/>
              <a:gd name="connsiteY50" fmla="*/ 2262060 h 5114806"/>
              <a:gd name="connsiteX51" fmla="*/ 705456 w 4014544"/>
              <a:gd name="connsiteY51" fmla="*/ 1867077 h 5114806"/>
              <a:gd name="connsiteX52" fmla="*/ 258700 w 4014544"/>
              <a:gd name="connsiteY52" fmla="*/ 1435535 h 5114806"/>
              <a:gd name="connsiteX53" fmla="*/ 426230 w 4014544"/>
              <a:gd name="connsiteY53" fmla="*/ 1143104 h 5114806"/>
              <a:gd name="connsiteX54" fmla="*/ 1022255 w 4014544"/>
              <a:gd name="connsiteY54" fmla="*/ 1313691 h 5114806"/>
              <a:gd name="connsiteX55" fmla="*/ 1160344 w 4014544"/>
              <a:gd name="connsiteY55" fmla="*/ 1160370 h 5114806"/>
              <a:gd name="connsiteX56" fmla="*/ 1313665 w 4014544"/>
              <a:gd name="connsiteY56" fmla="*/ 1022272 h 5114806"/>
              <a:gd name="connsiteX57" fmla="*/ 1143086 w 4014544"/>
              <a:gd name="connsiteY57" fmla="*/ 426239 h 5114806"/>
              <a:gd name="connsiteX58" fmla="*/ 1435509 w 4014544"/>
              <a:gd name="connsiteY58" fmla="*/ 258700 h 5114806"/>
              <a:gd name="connsiteX59" fmla="*/ 1867042 w 4014544"/>
              <a:gd name="connsiteY59" fmla="*/ 705474 h 5114806"/>
              <a:gd name="connsiteX60" fmla="*/ 2262016 w 4014544"/>
              <a:gd name="connsiteY60" fmla="*/ 602923 h 5114806"/>
              <a:gd name="connsiteX61" fmla="*/ 2412289 w 4014544"/>
              <a:gd name="connsiteY61" fmla="*/ 3841 h 5114806"/>
              <a:gd name="connsiteX62" fmla="*/ 2583378 w 4014544"/>
              <a:gd name="connsiteY6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275356 w 4014544"/>
              <a:gd name="connsiteY27" fmla="*/ 4241053 h 5114806"/>
              <a:gd name="connsiteX28" fmla="*/ 3276369 w 4014544"/>
              <a:gd name="connsiteY28" fmla="*/ 4239018 h 5114806"/>
              <a:gd name="connsiteX29" fmla="*/ 3880516 w 4014544"/>
              <a:gd name="connsiteY29" fmla="*/ 4239018 h 5114806"/>
              <a:gd name="connsiteX30" fmla="*/ 4003373 w 4014544"/>
              <a:gd name="connsiteY30" fmla="*/ 4668534 h 5114806"/>
              <a:gd name="connsiteX31" fmla="*/ 3681501 w 4014544"/>
              <a:gd name="connsiteY31" fmla="*/ 4856379 h 5114806"/>
              <a:gd name="connsiteX32" fmla="*/ 3249967 w 4014544"/>
              <a:gd name="connsiteY32" fmla="*/ 4409606 h 5114806"/>
              <a:gd name="connsiteX33" fmla="*/ 2919981 w 4014544"/>
              <a:gd name="connsiteY33" fmla="*/ 4500995 h 5114806"/>
              <a:gd name="connsiteX34" fmla="*/ 2768686 w 4014544"/>
              <a:gd name="connsiteY34" fmla="*/ 5106164 h 5114806"/>
              <a:gd name="connsiteX35" fmla="*/ 2401127 w 4014544"/>
              <a:gd name="connsiteY35" fmla="*/ 5110225 h 5114806"/>
              <a:gd name="connsiteX36" fmla="*/ 2250846 w 4014544"/>
              <a:gd name="connsiteY36" fmla="*/ 4510131 h 5114806"/>
              <a:gd name="connsiteX37" fmla="*/ 1904606 w 4014544"/>
              <a:gd name="connsiteY37" fmla="*/ 4423824 h 5114806"/>
              <a:gd name="connsiteX38" fmla="*/ 1470033 w 4014544"/>
              <a:gd name="connsiteY38" fmla="*/ 4873637 h 5114806"/>
              <a:gd name="connsiteX39" fmla="*/ 1156283 w 4014544"/>
              <a:gd name="connsiteY39" fmla="*/ 4697976 h 5114806"/>
              <a:gd name="connsiteX40" fmla="*/ 1325848 w 4014544"/>
              <a:gd name="connsiteY40" fmla="*/ 4102955 h 5114806"/>
              <a:gd name="connsiteX41" fmla="*/ 1160344 w 4014544"/>
              <a:gd name="connsiteY41" fmla="*/ 3955731 h 5114806"/>
              <a:gd name="connsiteX42" fmla="*/ 1056779 w 4014544"/>
              <a:gd name="connsiteY42" fmla="*/ 3843013 h 5114806"/>
              <a:gd name="connsiteX43" fmla="*/ 455681 w 4014544"/>
              <a:gd name="connsiteY43" fmla="*/ 4014623 h 5114806"/>
              <a:gd name="connsiteX44" fmla="*/ 275958 w 4014544"/>
              <a:gd name="connsiteY44" fmla="*/ 3714069 h 5114806"/>
              <a:gd name="connsiteX45" fmla="*/ 719675 w 4014544"/>
              <a:gd name="connsiteY45" fmla="*/ 3284553 h 5114806"/>
              <a:gd name="connsiteX46" fmla="*/ 612049 w 4014544"/>
              <a:gd name="connsiteY46" fmla="*/ 2905815 h 5114806"/>
              <a:gd name="connsiteX47" fmla="*/ 7902 w 4014544"/>
              <a:gd name="connsiteY47" fmla="*/ 2754529 h 5114806"/>
              <a:gd name="connsiteX48" fmla="*/ 3841 w 4014544"/>
              <a:gd name="connsiteY48" fmla="*/ 2412341 h 5114806"/>
              <a:gd name="connsiteX49" fmla="*/ 602905 w 4014544"/>
              <a:gd name="connsiteY49" fmla="*/ 2262060 h 5114806"/>
              <a:gd name="connsiteX50" fmla="*/ 705456 w 4014544"/>
              <a:gd name="connsiteY50" fmla="*/ 1867077 h 5114806"/>
              <a:gd name="connsiteX51" fmla="*/ 258700 w 4014544"/>
              <a:gd name="connsiteY51" fmla="*/ 1435535 h 5114806"/>
              <a:gd name="connsiteX52" fmla="*/ 426230 w 4014544"/>
              <a:gd name="connsiteY52" fmla="*/ 1143104 h 5114806"/>
              <a:gd name="connsiteX53" fmla="*/ 1022255 w 4014544"/>
              <a:gd name="connsiteY53" fmla="*/ 1313691 h 5114806"/>
              <a:gd name="connsiteX54" fmla="*/ 1160344 w 4014544"/>
              <a:gd name="connsiteY54" fmla="*/ 1160370 h 5114806"/>
              <a:gd name="connsiteX55" fmla="*/ 1313665 w 4014544"/>
              <a:gd name="connsiteY55" fmla="*/ 1022272 h 5114806"/>
              <a:gd name="connsiteX56" fmla="*/ 1143086 w 4014544"/>
              <a:gd name="connsiteY56" fmla="*/ 426239 h 5114806"/>
              <a:gd name="connsiteX57" fmla="*/ 1435509 w 4014544"/>
              <a:gd name="connsiteY57" fmla="*/ 258700 h 5114806"/>
              <a:gd name="connsiteX58" fmla="*/ 1867042 w 4014544"/>
              <a:gd name="connsiteY58" fmla="*/ 705474 h 5114806"/>
              <a:gd name="connsiteX59" fmla="*/ 2262016 w 4014544"/>
              <a:gd name="connsiteY59" fmla="*/ 602923 h 5114806"/>
              <a:gd name="connsiteX60" fmla="*/ 2412289 w 4014544"/>
              <a:gd name="connsiteY60" fmla="*/ 3841 h 5114806"/>
              <a:gd name="connsiteX61" fmla="*/ 2583378 w 4014544"/>
              <a:gd name="connsiteY6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275356 w 4014544"/>
              <a:gd name="connsiteY27" fmla="*/ 4241053 h 5114806"/>
              <a:gd name="connsiteX28" fmla="*/ 3880516 w 4014544"/>
              <a:gd name="connsiteY28" fmla="*/ 4239018 h 5114806"/>
              <a:gd name="connsiteX29" fmla="*/ 4003373 w 4014544"/>
              <a:gd name="connsiteY29" fmla="*/ 4668534 h 5114806"/>
              <a:gd name="connsiteX30" fmla="*/ 3681501 w 4014544"/>
              <a:gd name="connsiteY30" fmla="*/ 4856379 h 5114806"/>
              <a:gd name="connsiteX31" fmla="*/ 3249967 w 4014544"/>
              <a:gd name="connsiteY31" fmla="*/ 4409606 h 5114806"/>
              <a:gd name="connsiteX32" fmla="*/ 2919981 w 4014544"/>
              <a:gd name="connsiteY32" fmla="*/ 4500995 h 5114806"/>
              <a:gd name="connsiteX33" fmla="*/ 2768686 w 4014544"/>
              <a:gd name="connsiteY33" fmla="*/ 5106164 h 5114806"/>
              <a:gd name="connsiteX34" fmla="*/ 2401127 w 4014544"/>
              <a:gd name="connsiteY34" fmla="*/ 5110225 h 5114806"/>
              <a:gd name="connsiteX35" fmla="*/ 2250846 w 4014544"/>
              <a:gd name="connsiteY35" fmla="*/ 4510131 h 5114806"/>
              <a:gd name="connsiteX36" fmla="*/ 1904606 w 4014544"/>
              <a:gd name="connsiteY36" fmla="*/ 4423824 h 5114806"/>
              <a:gd name="connsiteX37" fmla="*/ 1470033 w 4014544"/>
              <a:gd name="connsiteY37" fmla="*/ 4873637 h 5114806"/>
              <a:gd name="connsiteX38" fmla="*/ 1156283 w 4014544"/>
              <a:gd name="connsiteY38" fmla="*/ 4697976 h 5114806"/>
              <a:gd name="connsiteX39" fmla="*/ 1325848 w 4014544"/>
              <a:gd name="connsiteY39" fmla="*/ 4102955 h 5114806"/>
              <a:gd name="connsiteX40" fmla="*/ 1160344 w 4014544"/>
              <a:gd name="connsiteY40" fmla="*/ 3955731 h 5114806"/>
              <a:gd name="connsiteX41" fmla="*/ 1056779 w 4014544"/>
              <a:gd name="connsiteY41" fmla="*/ 3843013 h 5114806"/>
              <a:gd name="connsiteX42" fmla="*/ 455681 w 4014544"/>
              <a:gd name="connsiteY42" fmla="*/ 4014623 h 5114806"/>
              <a:gd name="connsiteX43" fmla="*/ 275958 w 4014544"/>
              <a:gd name="connsiteY43" fmla="*/ 3714069 h 5114806"/>
              <a:gd name="connsiteX44" fmla="*/ 719675 w 4014544"/>
              <a:gd name="connsiteY44" fmla="*/ 3284553 h 5114806"/>
              <a:gd name="connsiteX45" fmla="*/ 612049 w 4014544"/>
              <a:gd name="connsiteY45" fmla="*/ 2905815 h 5114806"/>
              <a:gd name="connsiteX46" fmla="*/ 7902 w 4014544"/>
              <a:gd name="connsiteY46" fmla="*/ 2754529 h 5114806"/>
              <a:gd name="connsiteX47" fmla="*/ 3841 w 4014544"/>
              <a:gd name="connsiteY47" fmla="*/ 2412341 h 5114806"/>
              <a:gd name="connsiteX48" fmla="*/ 602905 w 4014544"/>
              <a:gd name="connsiteY48" fmla="*/ 2262060 h 5114806"/>
              <a:gd name="connsiteX49" fmla="*/ 705456 w 4014544"/>
              <a:gd name="connsiteY49" fmla="*/ 1867077 h 5114806"/>
              <a:gd name="connsiteX50" fmla="*/ 258700 w 4014544"/>
              <a:gd name="connsiteY50" fmla="*/ 1435535 h 5114806"/>
              <a:gd name="connsiteX51" fmla="*/ 426230 w 4014544"/>
              <a:gd name="connsiteY51" fmla="*/ 1143104 h 5114806"/>
              <a:gd name="connsiteX52" fmla="*/ 1022255 w 4014544"/>
              <a:gd name="connsiteY52" fmla="*/ 1313691 h 5114806"/>
              <a:gd name="connsiteX53" fmla="*/ 1160344 w 4014544"/>
              <a:gd name="connsiteY53" fmla="*/ 1160370 h 5114806"/>
              <a:gd name="connsiteX54" fmla="*/ 1313665 w 4014544"/>
              <a:gd name="connsiteY54" fmla="*/ 1022272 h 5114806"/>
              <a:gd name="connsiteX55" fmla="*/ 1143086 w 4014544"/>
              <a:gd name="connsiteY55" fmla="*/ 426239 h 5114806"/>
              <a:gd name="connsiteX56" fmla="*/ 1435509 w 4014544"/>
              <a:gd name="connsiteY56" fmla="*/ 258700 h 5114806"/>
              <a:gd name="connsiteX57" fmla="*/ 1867042 w 4014544"/>
              <a:gd name="connsiteY57" fmla="*/ 705474 h 5114806"/>
              <a:gd name="connsiteX58" fmla="*/ 2262016 w 4014544"/>
              <a:gd name="connsiteY58" fmla="*/ 602923 h 5114806"/>
              <a:gd name="connsiteX59" fmla="*/ 2412289 w 4014544"/>
              <a:gd name="connsiteY59" fmla="*/ 3841 h 5114806"/>
              <a:gd name="connsiteX60" fmla="*/ 2583378 w 4014544"/>
              <a:gd name="connsiteY60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880516 w 4014544"/>
              <a:gd name="connsiteY27" fmla="*/ 4239018 h 5114806"/>
              <a:gd name="connsiteX28" fmla="*/ 4003373 w 4014544"/>
              <a:gd name="connsiteY28" fmla="*/ 4668534 h 5114806"/>
              <a:gd name="connsiteX29" fmla="*/ 3681501 w 4014544"/>
              <a:gd name="connsiteY29" fmla="*/ 4856379 h 5114806"/>
              <a:gd name="connsiteX30" fmla="*/ 3249967 w 4014544"/>
              <a:gd name="connsiteY30" fmla="*/ 4409606 h 5114806"/>
              <a:gd name="connsiteX31" fmla="*/ 2919981 w 4014544"/>
              <a:gd name="connsiteY31" fmla="*/ 4500995 h 5114806"/>
              <a:gd name="connsiteX32" fmla="*/ 2768686 w 4014544"/>
              <a:gd name="connsiteY32" fmla="*/ 5106164 h 5114806"/>
              <a:gd name="connsiteX33" fmla="*/ 2401127 w 4014544"/>
              <a:gd name="connsiteY33" fmla="*/ 5110225 h 5114806"/>
              <a:gd name="connsiteX34" fmla="*/ 2250846 w 4014544"/>
              <a:gd name="connsiteY34" fmla="*/ 4510131 h 5114806"/>
              <a:gd name="connsiteX35" fmla="*/ 1904606 w 4014544"/>
              <a:gd name="connsiteY35" fmla="*/ 4423824 h 5114806"/>
              <a:gd name="connsiteX36" fmla="*/ 1470033 w 4014544"/>
              <a:gd name="connsiteY36" fmla="*/ 4873637 h 5114806"/>
              <a:gd name="connsiteX37" fmla="*/ 1156283 w 4014544"/>
              <a:gd name="connsiteY37" fmla="*/ 4697976 h 5114806"/>
              <a:gd name="connsiteX38" fmla="*/ 1325848 w 4014544"/>
              <a:gd name="connsiteY38" fmla="*/ 4102955 h 5114806"/>
              <a:gd name="connsiteX39" fmla="*/ 1160344 w 4014544"/>
              <a:gd name="connsiteY39" fmla="*/ 3955731 h 5114806"/>
              <a:gd name="connsiteX40" fmla="*/ 1056779 w 4014544"/>
              <a:gd name="connsiteY40" fmla="*/ 3843013 h 5114806"/>
              <a:gd name="connsiteX41" fmla="*/ 455681 w 4014544"/>
              <a:gd name="connsiteY41" fmla="*/ 4014623 h 5114806"/>
              <a:gd name="connsiteX42" fmla="*/ 275958 w 4014544"/>
              <a:gd name="connsiteY42" fmla="*/ 3714069 h 5114806"/>
              <a:gd name="connsiteX43" fmla="*/ 719675 w 4014544"/>
              <a:gd name="connsiteY43" fmla="*/ 3284553 h 5114806"/>
              <a:gd name="connsiteX44" fmla="*/ 612049 w 4014544"/>
              <a:gd name="connsiteY44" fmla="*/ 2905815 h 5114806"/>
              <a:gd name="connsiteX45" fmla="*/ 7902 w 4014544"/>
              <a:gd name="connsiteY45" fmla="*/ 2754529 h 5114806"/>
              <a:gd name="connsiteX46" fmla="*/ 3841 w 4014544"/>
              <a:gd name="connsiteY46" fmla="*/ 2412341 h 5114806"/>
              <a:gd name="connsiteX47" fmla="*/ 602905 w 4014544"/>
              <a:gd name="connsiteY47" fmla="*/ 2262060 h 5114806"/>
              <a:gd name="connsiteX48" fmla="*/ 705456 w 4014544"/>
              <a:gd name="connsiteY48" fmla="*/ 1867077 h 5114806"/>
              <a:gd name="connsiteX49" fmla="*/ 258700 w 4014544"/>
              <a:gd name="connsiteY49" fmla="*/ 1435535 h 5114806"/>
              <a:gd name="connsiteX50" fmla="*/ 426230 w 4014544"/>
              <a:gd name="connsiteY50" fmla="*/ 1143104 h 5114806"/>
              <a:gd name="connsiteX51" fmla="*/ 1022255 w 4014544"/>
              <a:gd name="connsiteY51" fmla="*/ 1313691 h 5114806"/>
              <a:gd name="connsiteX52" fmla="*/ 1160344 w 4014544"/>
              <a:gd name="connsiteY52" fmla="*/ 1160370 h 5114806"/>
              <a:gd name="connsiteX53" fmla="*/ 1313665 w 4014544"/>
              <a:gd name="connsiteY53" fmla="*/ 1022272 h 5114806"/>
              <a:gd name="connsiteX54" fmla="*/ 1143086 w 4014544"/>
              <a:gd name="connsiteY54" fmla="*/ 426239 h 5114806"/>
              <a:gd name="connsiteX55" fmla="*/ 1435509 w 4014544"/>
              <a:gd name="connsiteY55" fmla="*/ 258700 h 5114806"/>
              <a:gd name="connsiteX56" fmla="*/ 1867042 w 4014544"/>
              <a:gd name="connsiteY56" fmla="*/ 705474 h 5114806"/>
              <a:gd name="connsiteX57" fmla="*/ 2262016 w 4014544"/>
              <a:gd name="connsiteY57" fmla="*/ 602923 h 5114806"/>
              <a:gd name="connsiteX58" fmla="*/ 2412289 w 4014544"/>
              <a:gd name="connsiteY58" fmla="*/ 3841 h 5114806"/>
              <a:gd name="connsiteX59" fmla="*/ 2583378 w 4014544"/>
              <a:gd name="connsiteY59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880516 w 4014544"/>
              <a:gd name="connsiteY26" fmla="*/ 4239018 h 5114806"/>
              <a:gd name="connsiteX27" fmla="*/ 4003373 w 4014544"/>
              <a:gd name="connsiteY27" fmla="*/ 4668534 h 5114806"/>
              <a:gd name="connsiteX28" fmla="*/ 3681501 w 4014544"/>
              <a:gd name="connsiteY28" fmla="*/ 4856379 h 5114806"/>
              <a:gd name="connsiteX29" fmla="*/ 3249967 w 4014544"/>
              <a:gd name="connsiteY29" fmla="*/ 4409606 h 5114806"/>
              <a:gd name="connsiteX30" fmla="*/ 2919981 w 4014544"/>
              <a:gd name="connsiteY30" fmla="*/ 4500995 h 5114806"/>
              <a:gd name="connsiteX31" fmla="*/ 2768686 w 4014544"/>
              <a:gd name="connsiteY31" fmla="*/ 5106164 h 5114806"/>
              <a:gd name="connsiteX32" fmla="*/ 2401127 w 4014544"/>
              <a:gd name="connsiteY32" fmla="*/ 5110225 h 5114806"/>
              <a:gd name="connsiteX33" fmla="*/ 2250846 w 4014544"/>
              <a:gd name="connsiteY33" fmla="*/ 4510131 h 5114806"/>
              <a:gd name="connsiteX34" fmla="*/ 1904606 w 4014544"/>
              <a:gd name="connsiteY34" fmla="*/ 4423824 h 5114806"/>
              <a:gd name="connsiteX35" fmla="*/ 1470033 w 4014544"/>
              <a:gd name="connsiteY35" fmla="*/ 4873637 h 5114806"/>
              <a:gd name="connsiteX36" fmla="*/ 1156283 w 4014544"/>
              <a:gd name="connsiteY36" fmla="*/ 4697976 h 5114806"/>
              <a:gd name="connsiteX37" fmla="*/ 1325848 w 4014544"/>
              <a:gd name="connsiteY37" fmla="*/ 4102955 h 5114806"/>
              <a:gd name="connsiteX38" fmla="*/ 1160344 w 4014544"/>
              <a:gd name="connsiteY38" fmla="*/ 3955731 h 5114806"/>
              <a:gd name="connsiteX39" fmla="*/ 1056779 w 4014544"/>
              <a:gd name="connsiteY39" fmla="*/ 3843013 h 5114806"/>
              <a:gd name="connsiteX40" fmla="*/ 455681 w 4014544"/>
              <a:gd name="connsiteY40" fmla="*/ 4014623 h 5114806"/>
              <a:gd name="connsiteX41" fmla="*/ 275958 w 4014544"/>
              <a:gd name="connsiteY41" fmla="*/ 3714069 h 5114806"/>
              <a:gd name="connsiteX42" fmla="*/ 719675 w 4014544"/>
              <a:gd name="connsiteY42" fmla="*/ 3284553 h 5114806"/>
              <a:gd name="connsiteX43" fmla="*/ 612049 w 4014544"/>
              <a:gd name="connsiteY43" fmla="*/ 2905815 h 5114806"/>
              <a:gd name="connsiteX44" fmla="*/ 7902 w 4014544"/>
              <a:gd name="connsiteY44" fmla="*/ 2754529 h 5114806"/>
              <a:gd name="connsiteX45" fmla="*/ 3841 w 4014544"/>
              <a:gd name="connsiteY45" fmla="*/ 2412341 h 5114806"/>
              <a:gd name="connsiteX46" fmla="*/ 602905 w 4014544"/>
              <a:gd name="connsiteY46" fmla="*/ 2262060 h 5114806"/>
              <a:gd name="connsiteX47" fmla="*/ 705456 w 4014544"/>
              <a:gd name="connsiteY47" fmla="*/ 1867077 h 5114806"/>
              <a:gd name="connsiteX48" fmla="*/ 258700 w 4014544"/>
              <a:gd name="connsiteY48" fmla="*/ 1435535 h 5114806"/>
              <a:gd name="connsiteX49" fmla="*/ 426230 w 4014544"/>
              <a:gd name="connsiteY49" fmla="*/ 1143104 h 5114806"/>
              <a:gd name="connsiteX50" fmla="*/ 1022255 w 4014544"/>
              <a:gd name="connsiteY50" fmla="*/ 1313691 h 5114806"/>
              <a:gd name="connsiteX51" fmla="*/ 1160344 w 4014544"/>
              <a:gd name="connsiteY51" fmla="*/ 1160370 h 5114806"/>
              <a:gd name="connsiteX52" fmla="*/ 1313665 w 4014544"/>
              <a:gd name="connsiteY52" fmla="*/ 1022272 h 5114806"/>
              <a:gd name="connsiteX53" fmla="*/ 1143086 w 4014544"/>
              <a:gd name="connsiteY53" fmla="*/ 426239 h 5114806"/>
              <a:gd name="connsiteX54" fmla="*/ 1435509 w 4014544"/>
              <a:gd name="connsiteY54" fmla="*/ 258700 h 5114806"/>
              <a:gd name="connsiteX55" fmla="*/ 1867042 w 4014544"/>
              <a:gd name="connsiteY55" fmla="*/ 705474 h 5114806"/>
              <a:gd name="connsiteX56" fmla="*/ 2262016 w 4014544"/>
              <a:gd name="connsiteY56" fmla="*/ 602923 h 5114806"/>
              <a:gd name="connsiteX57" fmla="*/ 2412289 w 4014544"/>
              <a:gd name="connsiteY57" fmla="*/ 3841 h 5114806"/>
              <a:gd name="connsiteX58" fmla="*/ 2583378 w 4014544"/>
              <a:gd name="connsiteY58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115788 w 4014544"/>
              <a:gd name="connsiteY13" fmla="*/ 823869 h 5114806"/>
              <a:gd name="connsiteX14" fmla="*/ 3175144 w 4014544"/>
              <a:gd name="connsiteY14" fmla="*/ 850400 h 5114806"/>
              <a:gd name="connsiteX15" fmla="*/ 3248954 w 4014544"/>
              <a:gd name="connsiteY15" fmla="*/ 882149 h 5114806"/>
              <a:gd name="connsiteX16" fmla="*/ 2559522 w 4014544"/>
              <a:gd name="connsiteY16" fmla="*/ 882149 h 5114806"/>
              <a:gd name="connsiteX17" fmla="*/ 1905628 w 4014544"/>
              <a:gd name="connsiteY17" fmla="*/ 1014150 h 5114806"/>
              <a:gd name="connsiteX18" fmla="*/ 1371543 w 4014544"/>
              <a:gd name="connsiteY18" fmla="*/ 1373595 h 5114806"/>
              <a:gd name="connsiteX19" fmla="*/ 1012098 w 4014544"/>
              <a:gd name="connsiteY19" fmla="*/ 1907689 h 5114806"/>
              <a:gd name="connsiteX20" fmla="*/ 880105 w 4014544"/>
              <a:gd name="connsiteY20" fmla="*/ 2561601 h 5114806"/>
              <a:gd name="connsiteX21" fmla="*/ 1012098 w 4014544"/>
              <a:gd name="connsiteY21" fmla="*/ 3215513 h 5114806"/>
              <a:gd name="connsiteX22" fmla="*/ 1371543 w 4014544"/>
              <a:gd name="connsiteY22" fmla="*/ 3749606 h 5114806"/>
              <a:gd name="connsiteX23" fmla="*/ 1905628 w 4014544"/>
              <a:gd name="connsiteY23" fmla="*/ 4109052 h 5114806"/>
              <a:gd name="connsiteX24" fmla="*/ 2559522 w 4014544"/>
              <a:gd name="connsiteY24" fmla="*/ 4241053 h 5114806"/>
              <a:gd name="connsiteX25" fmla="*/ 3880516 w 4014544"/>
              <a:gd name="connsiteY25" fmla="*/ 4239018 h 5114806"/>
              <a:gd name="connsiteX26" fmla="*/ 4003373 w 4014544"/>
              <a:gd name="connsiteY26" fmla="*/ 4668534 h 5114806"/>
              <a:gd name="connsiteX27" fmla="*/ 3681501 w 4014544"/>
              <a:gd name="connsiteY27" fmla="*/ 4856379 h 5114806"/>
              <a:gd name="connsiteX28" fmla="*/ 3249967 w 4014544"/>
              <a:gd name="connsiteY28" fmla="*/ 4409606 h 5114806"/>
              <a:gd name="connsiteX29" fmla="*/ 2919981 w 4014544"/>
              <a:gd name="connsiteY29" fmla="*/ 4500995 h 5114806"/>
              <a:gd name="connsiteX30" fmla="*/ 2768686 w 4014544"/>
              <a:gd name="connsiteY30" fmla="*/ 5106164 h 5114806"/>
              <a:gd name="connsiteX31" fmla="*/ 2401127 w 4014544"/>
              <a:gd name="connsiteY31" fmla="*/ 5110225 h 5114806"/>
              <a:gd name="connsiteX32" fmla="*/ 2250846 w 4014544"/>
              <a:gd name="connsiteY32" fmla="*/ 4510131 h 5114806"/>
              <a:gd name="connsiteX33" fmla="*/ 1904606 w 4014544"/>
              <a:gd name="connsiteY33" fmla="*/ 4423824 h 5114806"/>
              <a:gd name="connsiteX34" fmla="*/ 1470033 w 4014544"/>
              <a:gd name="connsiteY34" fmla="*/ 4873637 h 5114806"/>
              <a:gd name="connsiteX35" fmla="*/ 1156283 w 4014544"/>
              <a:gd name="connsiteY35" fmla="*/ 4697976 h 5114806"/>
              <a:gd name="connsiteX36" fmla="*/ 1325848 w 4014544"/>
              <a:gd name="connsiteY36" fmla="*/ 4102955 h 5114806"/>
              <a:gd name="connsiteX37" fmla="*/ 1160344 w 4014544"/>
              <a:gd name="connsiteY37" fmla="*/ 3955731 h 5114806"/>
              <a:gd name="connsiteX38" fmla="*/ 1056779 w 4014544"/>
              <a:gd name="connsiteY38" fmla="*/ 3843013 h 5114806"/>
              <a:gd name="connsiteX39" fmla="*/ 455681 w 4014544"/>
              <a:gd name="connsiteY39" fmla="*/ 4014623 h 5114806"/>
              <a:gd name="connsiteX40" fmla="*/ 275958 w 4014544"/>
              <a:gd name="connsiteY40" fmla="*/ 3714069 h 5114806"/>
              <a:gd name="connsiteX41" fmla="*/ 719675 w 4014544"/>
              <a:gd name="connsiteY41" fmla="*/ 3284553 h 5114806"/>
              <a:gd name="connsiteX42" fmla="*/ 612049 w 4014544"/>
              <a:gd name="connsiteY42" fmla="*/ 2905815 h 5114806"/>
              <a:gd name="connsiteX43" fmla="*/ 7902 w 4014544"/>
              <a:gd name="connsiteY43" fmla="*/ 2754529 h 5114806"/>
              <a:gd name="connsiteX44" fmla="*/ 3841 w 4014544"/>
              <a:gd name="connsiteY44" fmla="*/ 2412341 h 5114806"/>
              <a:gd name="connsiteX45" fmla="*/ 602905 w 4014544"/>
              <a:gd name="connsiteY45" fmla="*/ 2262060 h 5114806"/>
              <a:gd name="connsiteX46" fmla="*/ 705456 w 4014544"/>
              <a:gd name="connsiteY46" fmla="*/ 1867077 h 5114806"/>
              <a:gd name="connsiteX47" fmla="*/ 258700 w 4014544"/>
              <a:gd name="connsiteY47" fmla="*/ 1435535 h 5114806"/>
              <a:gd name="connsiteX48" fmla="*/ 426230 w 4014544"/>
              <a:gd name="connsiteY48" fmla="*/ 1143104 h 5114806"/>
              <a:gd name="connsiteX49" fmla="*/ 1022255 w 4014544"/>
              <a:gd name="connsiteY49" fmla="*/ 1313691 h 5114806"/>
              <a:gd name="connsiteX50" fmla="*/ 1160344 w 4014544"/>
              <a:gd name="connsiteY50" fmla="*/ 1160370 h 5114806"/>
              <a:gd name="connsiteX51" fmla="*/ 1313665 w 4014544"/>
              <a:gd name="connsiteY51" fmla="*/ 1022272 h 5114806"/>
              <a:gd name="connsiteX52" fmla="*/ 1143086 w 4014544"/>
              <a:gd name="connsiteY52" fmla="*/ 426239 h 5114806"/>
              <a:gd name="connsiteX53" fmla="*/ 1435509 w 4014544"/>
              <a:gd name="connsiteY53" fmla="*/ 258700 h 5114806"/>
              <a:gd name="connsiteX54" fmla="*/ 1867042 w 4014544"/>
              <a:gd name="connsiteY54" fmla="*/ 705474 h 5114806"/>
              <a:gd name="connsiteX55" fmla="*/ 2262016 w 4014544"/>
              <a:gd name="connsiteY55" fmla="*/ 602923 h 5114806"/>
              <a:gd name="connsiteX56" fmla="*/ 2412289 w 4014544"/>
              <a:gd name="connsiteY56" fmla="*/ 3841 h 5114806"/>
              <a:gd name="connsiteX57" fmla="*/ 2583378 w 4014544"/>
              <a:gd name="connsiteY57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115788 w 4014544"/>
              <a:gd name="connsiteY12" fmla="*/ 823869 h 5114806"/>
              <a:gd name="connsiteX13" fmla="*/ 3175144 w 4014544"/>
              <a:gd name="connsiteY13" fmla="*/ 850400 h 5114806"/>
              <a:gd name="connsiteX14" fmla="*/ 3248954 w 4014544"/>
              <a:gd name="connsiteY14" fmla="*/ 882149 h 5114806"/>
              <a:gd name="connsiteX15" fmla="*/ 2559522 w 4014544"/>
              <a:gd name="connsiteY15" fmla="*/ 882149 h 5114806"/>
              <a:gd name="connsiteX16" fmla="*/ 1905628 w 4014544"/>
              <a:gd name="connsiteY16" fmla="*/ 1014150 h 5114806"/>
              <a:gd name="connsiteX17" fmla="*/ 1371543 w 4014544"/>
              <a:gd name="connsiteY17" fmla="*/ 1373595 h 5114806"/>
              <a:gd name="connsiteX18" fmla="*/ 1012098 w 4014544"/>
              <a:gd name="connsiteY18" fmla="*/ 1907689 h 5114806"/>
              <a:gd name="connsiteX19" fmla="*/ 880105 w 4014544"/>
              <a:gd name="connsiteY19" fmla="*/ 2561601 h 5114806"/>
              <a:gd name="connsiteX20" fmla="*/ 1012098 w 4014544"/>
              <a:gd name="connsiteY20" fmla="*/ 3215513 h 5114806"/>
              <a:gd name="connsiteX21" fmla="*/ 1371543 w 4014544"/>
              <a:gd name="connsiteY21" fmla="*/ 3749606 h 5114806"/>
              <a:gd name="connsiteX22" fmla="*/ 1905628 w 4014544"/>
              <a:gd name="connsiteY22" fmla="*/ 4109052 h 5114806"/>
              <a:gd name="connsiteX23" fmla="*/ 2559522 w 4014544"/>
              <a:gd name="connsiteY23" fmla="*/ 4241053 h 5114806"/>
              <a:gd name="connsiteX24" fmla="*/ 3880516 w 4014544"/>
              <a:gd name="connsiteY24" fmla="*/ 4239018 h 5114806"/>
              <a:gd name="connsiteX25" fmla="*/ 4003373 w 4014544"/>
              <a:gd name="connsiteY25" fmla="*/ 4668534 h 5114806"/>
              <a:gd name="connsiteX26" fmla="*/ 3681501 w 4014544"/>
              <a:gd name="connsiteY26" fmla="*/ 4856379 h 5114806"/>
              <a:gd name="connsiteX27" fmla="*/ 3249967 w 4014544"/>
              <a:gd name="connsiteY27" fmla="*/ 4409606 h 5114806"/>
              <a:gd name="connsiteX28" fmla="*/ 2919981 w 4014544"/>
              <a:gd name="connsiteY28" fmla="*/ 4500995 h 5114806"/>
              <a:gd name="connsiteX29" fmla="*/ 2768686 w 4014544"/>
              <a:gd name="connsiteY29" fmla="*/ 5106164 h 5114806"/>
              <a:gd name="connsiteX30" fmla="*/ 2401127 w 4014544"/>
              <a:gd name="connsiteY30" fmla="*/ 5110225 h 5114806"/>
              <a:gd name="connsiteX31" fmla="*/ 2250846 w 4014544"/>
              <a:gd name="connsiteY31" fmla="*/ 4510131 h 5114806"/>
              <a:gd name="connsiteX32" fmla="*/ 1904606 w 4014544"/>
              <a:gd name="connsiteY32" fmla="*/ 4423824 h 5114806"/>
              <a:gd name="connsiteX33" fmla="*/ 1470033 w 4014544"/>
              <a:gd name="connsiteY33" fmla="*/ 4873637 h 5114806"/>
              <a:gd name="connsiteX34" fmla="*/ 1156283 w 4014544"/>
              <a:gd name="connsiteY34" fmla="*/ 4697976 h 5114806"/>
              <a:gd name="connsiteX35" fmla="*/ 1325848 w 4014544"/>
              <a:gd name="connsiteY35" fmla="*/ 4102955 h 5114806"/>
              <a:gd name="connsiteX36" fmla="*/ 1160344 w 4014544"/>
              <a:gd name="connsiteY36" fmla="*/ 3955731 h 5114806"/>
              <a:gd name="connsiteX37" fmla="*/ 1056779 w 4014544"/>
              <a:gd name="connsiteY37" fmla="*/ 3843013 h 5114806"/>
              <a:gd name="connsiteX38" fmla="*/ 455681 w 4014544"/>
              <a:gd name="connsiteY38" fmla="*/ 4014623 h 5114806"/>
              <a:gd name="connsiteX39" fmla="*/ 275958 w 4014544"/>
              <a:gd name="connsiteY39" fmla="*/ 3714069 h 5114806"/>
              <a:gd name="connsiteX40" fmla="*/ 719675 w 4014544"/>
              <a:gd name="connsiteY40" fmla="*/ 3284553 h 5114806"/>
              <a:gd name="connsiteX41" fmla="*/ 612049 w 4014544"/>
              <a:gd name="connsiteY41" fmla="*/ 2905815 h 5114806"/>
              <a:gd name="connsiteX42" fmla="*/ 7902 w 4014544"/>
              <a:gd name="connsiteY42" fmla="*/ 2754529 h 5114806"/>
              <a:gd name="connsiteX43" fmla="*/ 3841 w 4014544"/>
              <a:gd name="connsiteY43" fmla="*/ 2412341 h 5114806"/>
              <a:gd name="connsiteX44" fmla="*/ 602905 w 4014544"/>
              <a:gd name="connsiteY44" fmla="*/ 2262060 h 5114806"/>
              <a:gd name="connsiteX45" fmla="*/ 705456 w 4014544"/>
              <a:gd name="connsiteY45" fmla="*/ 1867077 h 5114806"/>
              <a:gd name="connsiteX46" fmla="*/ 258700 w 4014544"/>
              <a:gd name="connsiteY46" fmla="*/ 1435535 h 5114806"/>
              <a:gd name="connsiteX47" fmla="*/ 426230 w 4014544"/>
              <a:gd name="connsiteY47" fmla="*/ 1143104 h 5114806"/>
              <a:gd name="connsiteX48" fmla="*/ 1022255 w 4014544"/>
              <a:gd name="connsiteY48" fmla="*/ 1313691 h 5114806"/>
              <a:gd name="connsiteX49" fmla="*/ 1160344 w 4014544"/>
              <a:gd name="connsiteY49" fmla="*/ 1160370 h 5114806"/>
              <a:gd name="connsiteX50" fmla="*/ 1313665 w 4014544"/>
              <a:gd name="connsiteY50" fmla="*/ 1022272 h 5114806"/>
              <a:gd name="connsiteX51" fmla="*/ 1143086 w 4014544"/>
              <a:gd name="connsiteY51" fmla="*/ 426239 h 5114806"/>
              <a:gd name="connsiteX52" fmla="*/ 1435509 w 4014544"/>
              <a:gd name="connsiteY52" fmla="*/ 258700 h 5114806"/>
              <a:gd name="connsiteX53" fmla="*/ 1867042 w 4014544"/>
              <a:gd name="connsiteY53" fmla="*/ 705474 h 5114806"/>
              <a:gd name="connsiteX54" fmla="*/ 2262016 w 4014544"/>
              <a:gd name="connsiteY54" fmla="*/ 602923 h 5114806"/>
              <a:gd name="connsiteX55" fmla="*/ 2412289 w 4014544"/>
              <a:gd name="connsiteY55" fmla="*/ 3841 h 5114806"/>
              <a:gd name="connsiteX56" fmla="*/ 2583378 w 4014544"/>
              <a:gd name="connsiteY56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115788 w 4014544"/>
              <a:gd name="connsiteY11" fmla="*/ 823869 h 5114806"/>
              <a:gd name="connsiteX12" fmla="*/ 3175144 w 4014544"/>
              <a:gd name="connsiteY12" fmla="*/ 850400 h 5114806"/>
              <a:gd name="connsiteX13" fmla="*/ 3248954 w 4014544"/>
              <a:gd name="connsiteY13" fmla="*/ 882149 h 5114806"/>
              <a:gd name="connsiteX14" fmla="*/ 2559522 w 4014544"/>
              <a:gd name="connsiteY14" fmla="*/ 882149 h 5114806"/>
              <a:gd name="connsiteX15" fmla="*/ 1905628 w 4014544"/>
              <a:gd name="connsiteY15" fmla="*/ 1014150 h 5114806"/>
              <a:gd name="connsiteX16" fmla="*/ 1371543 w 4014544"/>
              <a:gd name="connsiteY16" fmla="*/ 1373595 h 5114806"/>
              <a:gd name="connsiteX17" fmla="*/ 1012098 w 4014544"/>
              <a:gd name="connsiteY17" fmla="*/ 1907689 h 5114806"/>
              <a:gd name="connsiteX18" fmla="*/ 880105 w 4014544"/>
              <a:gd name="connsiteY18" fmla="*/ 2561601 h 5114806"/>
              <a:gd name="connsiteX19" fmla="*/ 1012098 w 4014544"/>
              <a:gd name="connsiteY19" fmla="*/ 3215513 h 5114806"/>
              <a:gd name="connsiteX20" fmla="*/ 1371543 w 4014544"/>
              <a:gd name="connsiteY20" fmla="*/ 3749606 h 5114806"/>
              <a:gd name="connsiteX21" fmla="*/ 1905628 w 4014544"/>
              <a:gd name="connsiteY21" fmla="*/ 4109052 h 5114806"/>
              <a:gd name="connsiteX22" fmla="*/ 2559522 w 4014544"/>
              <a:gd name="connsiteY22" fmla="*/ 4241053 h 5114806"/>
              <a:gd name="connsiteX23" fmla="*/ 3880516 w 4014544"/>
              <a:gd name="connsiteY23" fmla="*/ 4239018 h 5114806"/>
              <a:gd name="connsiteX24" fmla="*/ 4003373 w 4014544"/>
              <a:gd name="connsiteY24" fmla="*/ 4668534 h 5114806"/>
              <a:gd name="connsiteX25" fmla="*/ 3681501 w 4014544"/>
              <a:gd name="connsiteY25" fmla="*/ 4856379 h 5114806"/>
              <a:gd name="connsiteX26" fmla="*/ 3249967 w 4014544"/>
              <a:gd name="connsiteY26" fmla="*/ 4409606 h 5114806"/>
              <a:gd name="connsiteX27" fmla="*/ 2919981 w 4014544"/>
              <a:gd name="connsiteY27" fmla="*/ 4500995 h 5114806"/>
              <a:gd name="connsiteX28" fmla="*/ 2768686 w 4014544"/>
              <a:gd name="connsiteY28" fmla="*/ 5106164 h 5114806"/>
              <a:gd name="connsiteX29" fmla="*/ 2401127 w 4014544"/>
              <a:gd name="connsiteY29" fmla="*/ 5110225 h 5114806"/>
              <a:gd name="connsiteX30" fmla="*/ 2250846 w 4014544"/>
              <a:gd name="connsiteY30" fmla="*/ 4510131 h 5114806"/>
              <a:gd name="connsiteX31" fmla="*/ 1904606 w 4014544"/>
              <a:gd name="connsiteY31" fmla="*/ 4423824 h 5114806"/>
              <a:gd name="connsiteX32" fmla="*/ 1470033 w 4014544"/>
              <a:gd name="connsiteY32" fmla="*/ 4873637 h 5114806"/>
              <a:gd name="connsiteX33" fmla="*/ 1156283 w 4014544"/>
              <a:gd name="connsiteY33" fmla="*/ 4697976 h 5114806"/>
              <a:gd name="connsiteX34" fmla="*/ 1325848 w 4014544"/>
              <a:gd name="connsiteY34" fmla="*/ 4102955 h 5114806"/>
              <a:gd name="connsiteX35" fmla="*/ 1160344 w 4014544"/>
              <a:gd name="connsiteY35" fmla="*/ 3955731 h 5114806"/>
              <a:gd name="connsiteX36" fmla="*/ 1056779 w 4014544"/>
              <a:gd name="connsiteY36" fmla="*/ 3843013 h 5114806"/>
              <a:gd name="connsiteX37" fmla="*/ 455681 w 4014544"/>
              <a:gd name="connsiteY37" fmla="*/ 4014623 h 5114806"/>
              <a:gd name="connsiteX38" fmla="*/ 275958 w 4014544"/>
              <a:gd name="connsiteY38" fmla="*/ 3714069 h 5114806"/>
              <a:gd name="connsiteX39" fmla="*/ 719675 w 4014544"/>
              <a:gd name="connsiteY39" fmla="*/ 3284553 h 5114806"/>
              <a:gd name="connsiteX40" fmla="*/ 612049 w 4014544"/>
              <a:gd name="connsiteY40" fmla="*/ 2905815 h 5114806"/>
              <a:gd name="connsiteX41" fmla="*/ 7902 w 4014544"/>
              <a:gd name="connsiteY41" fmla="*/ 2754529 h 5114806"/>
              <a:gd name="connsiteX42" fmla="*/ 3841 w 4014544"/>
              <a:gd name="connsiteY42" fmla="*/ 2412341 h 5114806"/>
              <a:gd name="connsiteX43" fmla="*/ 602905 w 4014544"/>
              <a:gd name="connsiteY43" fmla="*/ 2262060 h 5114806"/>
              <a:gd name="connsiteX44" fmla="*/ 705456 w 4014544"/>
              <a:gd name="connsiteY44" fmla="*/ 1867077 h 5114806"/>
              <a:gd name="connsiteX45" fmla="*/ 258700 w 4014544"/>
              <a:gd name="connsiteY45" fmla="*/ 1435535 h 5114806"/>
              <a:gd name="connsiteX46" fmla="*/ 426230 w 4014544"/>
              <a:gd name="connsiteY46" fmla="*/ 1143104 h 5114806"/>
              <a:gd name="connsiteX47" fmla="*/ 1022255 w 4014544"/>
              <a:gd name="connsiteY47" fmla="*/ 1313691 h 5114806"/>
              <a:gd name="connsiteX48" fmla="*/ 1160344 w 4014544"/>
              <a:gd name="connsiteY48" fmla="*/ 1160370 h 5114806"/>
              <a:gd name="connsiteX49" fmla="*/ 1313665 w 4014544"/>
              <a:gd name="connsiteY49" fmla="*/ 1022272 h 5114806"/>
              <a:gd name="connsiteX50" fmla="*/ 1143086 w 4014544"/>
              <a:gd name="connsiteY50" fmla="*/ 426239 h 5114806"/>
              <a:gd name="connsiteX51" fmla="*/ 1435509 w 4014544"/>
              <a:gd name="connsiteY51" fmla="*/ 258700 h 5114806"/>
              <a:gd name="connsiteX52" fmla="*/ 1867042 w 4014544"/>
              <a:gd name="connsiteY52" fmla="*/ 705474 h 5114806"/>
              <a:gd name="connsiteX53" fmla="*/ 2262016 w 4014544"/>
              <a:gd name="connsiteY53" fmla="*/ 602923 h 5114806"/>
              <a:gd name="connsiteX54" fmla="*/ 2412289 w 4014544"/>
              <a:gd name="connsiteY54" fmla="*/ 3841 h 5114806"/>
              <a:gd name="connsiteX55" fmla="*/ 2583378 w 4014544"/>
              <a:gd name="connsiteY55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175144 w 4014544"/>
              <a:gd name="connsiteY11" fmla="*/ 850400 h 5114806"/>
              <a:gd name="connsiteX12" fmla="*/ 3248954 w 4014544"/>
              <a:gd name="connsiteY12" fmla="*/ 882149 h 5114806"/>
              <a:gd name="connsiteX13" fmla="*/ 2559522 w 4014544"/>
              <a:gd name="connsiteY13" fmla="*/ 882149 h 5114806"/>
              <a:gd name="connsiteX14" fmla="*/ 1905628 w 4014544"/>
              <a:gd name="connsiteY14" fmla="*/ 1014150 h 5114806"/>
              <a:gd name="connsiteX15" fmla="*/ 1371543 w 4014544"/>
              <a:gd name="connsiteY15" fmla="*/ 1373595 h 5114806"/>
              <a:gd name="connsiteX16" fmla="*/ 1012098 w 4014544"/>
              <a:gd name="connsiteY16" fmla="*/ 1907689 h 5114806"/>
              <a:gd name="connsiteX17" fmla="*/ 880105 w 4014544"/>
              <a:gd name="connsiteY17" fmla="*/ 2561601 h 5114806"/>
              <a:gd name="connsiteX18" fmla="*/ 1012098 w 4014544"/>
              <a:gd name="connsiteY18" fmla="*/ 3215513 h 5114806"/>
              <a:gd name="connsiteX19" fmla="*/ 1371543 w 4014544"/>
              <a:gd name="connsiteY19" fmla="*/ 3749606 h 5114806"/>
              <a:gd name="connsiteX20" fmla="*/ 1905628 w 4014544"/>
              <a:gd name="connsiteY20" fmla="*/ 4109052 h 5114806"/>
              <a:gd name="connsiteX21" fmla="*/ 2559522 w 4014544"/>
              <a:gd name="connsiteY21" fmla="*/ 4241053 h 5114806"/>
              <a:gd name="connsiteX22" fmla="*/ 3880516 w 4014544"/>
              <a:gd name="connsiteY22" fmla="*/ 4239018 h 5114806"/>
              <a:gd name="connsiteX23" fmla="*/ 4003373 w 4014544"/>
              <a:gd name="connsiteY23" fmla="*/ 4668534 h 5114806"/>
              <a:gd name="connsiteX24" fmla="*/ 3681501 w 4014544"/>
              <a:gd name="connsiteY24" fmla="*/ 4856379 h 5114806"/>
              <a:gd name="connsiteX25" fmla="*/ 3249967 w 4014544"/>
              <a:gd name="connsiteY25" fmla="*/ 4409606 h 5114806"/>
              <a:gd name="connsiteX26" fmla="*/ 2919981 w 4014544"/>
              <a:gd name="connsiteY26" fmla="*/ 4500995 h 5114806"/>
              <a:gd name="connsiteX27" fmla="*/ 2768686 w 4014544"/>
              <a:gd name="connsiteY27" fmla="*/ 5106164 h 5114806"/>
              <a:gd name="connsiteX28" fmla="*/ 2401127 w 4014544"/>
              <a:gd name="connsiteY28" fmla="*/ 5110225 h 5114806"/>
              <a:gd name="connsiteX29" fmla="*/ 2250846 w 4014544"/>
              <a:gd name="connsiteY29" fmla="*/ 4510131 h 5114806"/>
              <a:gd name="connsiteX30" fmla="*/ 1904606 w 4014544"/>
              <a:gd name="connsiteY30" fmla="*/ 4423824 h 5114806"/>
              <a:gd name="connsiteX31" fmla="*/ 1470033 w 4014544"/>
              <a:gd name="connsiteY31" fmla="*/ 4873637 h 5114806"/>
              <a:gd name="connsiteX32" fmla="*/ 1156283 w 4014544"/>
              <a:gd name="connsiteY32" fmla="*/ 4697976 h 5114806"/>
              <a:gd name="connsiteX33" fmla="*/ 1325848 w 4014544"/>
              <a:gd name="connsiteY33" fmla="*/ 4102955 h 5114806"/>
              <a:gd name="connsiteX34" fmla="*/ 1160344 w 4014544"/>
              <a:gd name="connsiteY34" fmla="*/ 3955731 h 5114806"/>
              <a:gd name="connsiteX35" fmla="*/ 1056779 w 4014544"/>
              <a:gd name="connsiteY35" fmla="*/ 3843013 h 5114806"/>
              <a:gd name="connsiteX36" fmla="*/ 455681 w 4014544"/>
              <a:gd name="connsiteY36" fmla="*/ 4014623 h 5114806"/>
              <a:gd name="connsiteX37" fmla="*/ 275958 w 4014544"/>
              <a:gd name="connsiteY37" fmla="*/ 3714069 h 5114806"/>
              <a:gd name="connsiteX38" fmla="*/ 719675 w 4014544"/>
              <a:gd name="connsiteY38" fmla="*/ 3284553 h 5114806"/>
              <a:gd name="connsiteX39" fmla="*/ 612049 w 4014544"/>
              <a:gd name="connsiteY39" fmla="*/ 2905815 h 5114806"/>
              <a:gd name="connsiteX40" fmla="*/ 7902 w 4014544"/>
              <a:gd name="connsiteY40" fmla="*/ 2754529 h 5114806"/>
              <a:gd name="connsiteX41" fmla="*/ 3841 w 4014544"/>
              <a:gd name="connsiteY41" fmla="*/ 2412341 h 5114806"/>
              <a:gd name="connsiteX42" fmla="*/ 602905 w 4014544"/>
              <a:gd name="connsiteY42" fmla="*/ 2262060 h 5114806"/>
              <a:gd name="connsiteX43" fmla="*/ 705456 w 4014544"/>
              <a:gd name="connsiteY43" fmla="*/ 1867077 h 5114806"/>
              <a:gd name="connsiteX44" fmla="*/ 258700 w 4014544"/>
              <a:gd name="connsiteY44" fmla="*/ 1435535 h 5114806"/>
              <a:gd name="connsiteX45" fmla="*/ 426230 w 4014544"/>
              <a:gd name="connsiteY45" fmla="*/ 1143104 h 5114806"/>
              <a:gd name="connsiteX46" fmla="*/ 1022255 w 4014544"/>
              <a:gd name="connsiteY46" fmla="*/ 1313691 h 5114806"/>
              <a:gd name="connsiteX47" fmla="*/ 1160344 w 4014544"/>
              <a:gd name="connsiteY47" fmla="*/ 1160370 h 5114806"/>
              <a:gd name="connsiteX48" fmla="*/ 1313665 w 4014544"/>
              <a:gd name="connsiteY48" fmla="*/ 1022272 h 5114806"/>
              <a:gd name="connsiteX49" fmla="*/ 1143086 w 4014544"/>
              <a:gd name="connsiteY49" fmla="*/ 426239 h 5114806"/>
              <a:gd name="connsiteX50" fmla="*/ 1435509 w 4014544"/>
              <a:gd name="connsiteY50" fmla="*/ 258700 h 5114806"/>
              <a:gd name="connsiteX51" fmla="*/ 1867042 w 4014544"/>
              <a:gd name="connsiteY51" fmla="*/ 705474 h 5114806"/>
              <a:gd name="connsiteX52" fmla="*/ 2262016 w 4014544"/>
              <a:gd name="connsiteY52" fmla="*/ 602923 h 5114806"/>
              <a:gd name="connsiteX53" fmla="*/ 2412289 w 4014544"/>
              <a:gd name="connsiteY53" fmla="*/ 3841 h 5114806"/>
              <a:gd name="connsiteX54" fmla="*/ 2583378 w 4014544"/>
              <a:gd name="connsiteY54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75144 w 4014544"/>
              <a:gd name="connsiteY10" fmla="*/ 850400 h 5114806"/>
              <a:gd name="connsiteX11" fmla="*/ 3248954 w 4014544"/>
              <a:gd name="connsiteY11" fmla="*/ 882149 h 5114806"/>
              <a:gd name="connsiteX12" fmla="*/ 2559522 w 4014544"/>
              <a:gd name="connsiteY12" fmla="*/ 882149 h 5114806"/>
              <a:gd name="connsiteX13" fmla="*/ 1905628 w 4014544"/>
              <a:gd name="connsiteY13" fmla="*/ 1014150 h 5114806"/>
              <a:gd name="connsiteX14" fmla="*/ 1371543 w 4014544"/>
              <a:gd name="connsiteY14" fmla="*/ 1373595 h 5114806"/>
              <a:gd name="connsiteX15" fmla="*/ 1012098 w 4014544"/>
              <a:gd name="connsiteY15" fmla="*/ 1907689 h 5114806"/>
              <a:gd name="connsiteX16" fmla="*/ 880105 w 4014544"/>
              <a:gd name="connsiteY16" fmla="*/ 2561601 h 5114806"/>
              <a:gd name="connsiteX17" fmla="*/ 1012098 w 4014544"/>
              <a:gd name="connsiteY17" fmla="*/ 3215513 h 5114806"/>
              <a:gd name="connsiteX18" fmla="*/ 1371543 w 4014544"/>
              <a:gd name="connsiteY18" fmla="*/ 3749606 h 5114806"/>
              <a:gd name="connsiteX19" fmla="*/ 1905628 w 4014544"/>
              <a:gd name="connsiteY19" fmla="*/ 4109052 h 5114806"/>
              <a:gd name="connsiteX20" fmla="*/ 2559522 w 4014544"/>
              <a:gd name="connsiteY20" fmla="*/ 4241053 h 5114806"/>
              <a:gd name="connsiteX21" fmla="*/ 3880516 w 4014544"/>
              <a:gd name="connsiteY21" fmla="*/ 4239018 h 5114806"/>
              <a:gd name="connsiteX22" fmla="*/ 4003373 w 4014544"/>
              <a:gd name="connsiteY22" fmla="*/ 4668534 h 5114806"/>
              <a:gd name="connsiteX23" fmla="*/ 3681501 w 4014544"/>
              <a:gd name="connsiteY23" fmla="*/ 4856379 h 5114806"/>
              <a:gd name="connsiteX24" fmla="*/ 3249967 w 4014544"/>
              <a:gd name="connsiteY24" fmla="*/ 4409606 h 5114806"/>
              <a:gd name="connsiteX25" fmla="*/ 2919981 w 4014544"/>
              <a:gd name="connsiteY25" fmla="*/ 4500995 h 5114806"/>
              <a:gd name="connsiteX26" fmla="*/ 2768686 w 4014544"/>
              <a:gd name="connsiteY26" fmla="*/ 5106164 h 5114806"/>
              <a:gd name="connsiteX27" fmla="*/ 2401127 w 4014544"/>
              <a:gd name="connsiteY27" fmla="*/ 5110225 h 5114806"/>
              <a:gd name="connsiteX28" fmla="*/ 2250846 w 4014544"/>
              <a:gd name="connsiteY28" fmla="*/ 4510131 h 5114806"/>
              <a:gd name="connsiteX29" fmla="*/ 1904606 w 4014544"/>
              <a:gd name="connsiteY29" fmla="*/ 4423824 h 5114806"/>
              <a:gd name="connsiteX30" fmla="*/ 1470033 w 4014544"/>
              <a:gd name="connsiteY30" fmla="*/ 4873637 h 5114806"/>
              <a:gd name="connsiteX31" fmla="*/ 1156283 w 4014544"/>
              <a:gd name="connsiteY31" fmla="*/ 4697976 h 5114806"/>
              <a:gd name="connsiteX32" fmla="*/ 1325848 w 4014544"/>
              <a:gd name="connsiteY32" fmla="*/ 4102955 h 5114806"/>
              <a:gd name="connsiteX33" fmla="*/ 1160344 w 4014544"/>
              <a:gd name="connsiteY33" fmla="*/ 3955731 h 5114806"/>
              <a:gd name="connsiteX34" fmla="*/ 1056779 w 4014544"/>
              <a:gd name="connsiteY34" fmla="*/ 3843013 h 5114806"/>
              <a:gd name="connsiteX35" fmla="*/ 455681 w 4014544"/>
              <a:gd name="connsiteY35" fmla="*/ 4014623 h 5114806"/>
              <a:gd name="connsiteX36" fmla="*/ 275958 w 4014544"/>
              <a:gd name="connsiteY36" fmla="*/ 3714069 h 5114806"/>
              <a:gd name="connsiteX37" fmla="*/ 719675 w 4014544"/>
              <a:gd name="connsiteY37" fmla="*/ 3284553 h 5114806"/>
              <a:gd name="connsiteX38" fmla="*/ 612049 w 4014544"/>
              <a:gd name="connsiteY38" fmla="*/ 2905815 h 5114806"/>
              <a:gd name="connsiteX39" fmla="*/ 7902 w 4014544"/>
              <a:gd name="connsiteY39" fmla="*/ 2754529 h 5114806"/>
              <a:gd name="connsiteX40" fmla="*/ 3841 w 4014544"/>
              <a:gd name="connsiteY40" fmla="*/ 2412341 h 5114806"/>
              <a:gd name="connsiteX41" fmla="*/ 602905 w 4014544"/>
              <a:gd name="connsiteY41" fmla="*/ 2262060 h 5114806"/>
              <a:gd name="connsiteX42" fmla="*/ 705456 w 4014544"/>
              <a:gd name="connsiteY42" fmla="*/ 1867077 h 5114806"/>
              <a:gd name="connsiteX43" fmla="*/ 258700 w 4014544"/>
              <a:gd name="connsiteY43" fmla="*/ 1435535 h 5114806"/>
              <a:gd name="connsiteX44" fmla="*/ 426230 w 4014544"/>
              <a:gd name="connsiteY44" fmla="*/ 1143104 h 5114806"/>
              <a:gd name="connsiteX45" fmla="*/ 1022255 w 4014544"/>
              <a:gd name="connsiteY45" fmla="*/ 1313691 h 5114806"/>
              <a:gd name="connsiteX46" fmla="*/ 1160344 w 4014544"/>
              <a:gd name="connsiteY46" fmla="*/ 1160370 h 5114806"/>
              <a:gd name="connsiteX47" fmla="*/ 1313665 w 4014544"/>
              <a:gd name="connsiteY47" fmla="*/ 1022272 h 5114806"/>
              <a:gd name="connsiteX48" fmla="*/ 1143086 w 4014544"/>
              <a:gd name="connsiteY48" fmla="*/ 426239 h 5114806"/>
              <a:gd name="connsiteX49" fmla="*/ 1435509 w 4014544"/>
              <a:gd name="connsiteY49" fmla="*/ 258700 h 5114806"/>
              <a:gd name="connsiteX50" fmla="*/ 1867042 w 4014544"/>
              <a:gd name="connsiteY50" fmla="*/ 705474 h 5114806"/>
              <a:gd name="connsiteX51" fmla="*/ 2262016 w 4014544"/>
              <a:gd name="connsiteY51" fmla="*/ 602923 h 5114806"/>
              <a:gd name="connsiteX52" fmla="*/ 2412289 w 4014544"/>
              <a:gd name="connsiteY52" fmla="*/ 3841 h 5114806"/>
              <a:gd name="connsiteX53" fmla="*/ 2583378 w 4014544"/>
              <a:gd name="connsiteY53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75144 w 4014544"/>
              <a:gd name="connsiteY9" fmla="*/ 850400 h 5114806"/>
              <a:gd name="connsiteX10" fmla="*/ 3248954 w 4014544"/>
              <a:gd name="connsiteY10" fmla="*/ 882149 h 5114806"/>
              <a:gd name="connsiteX11" fmla="*/ 2559522 w 4014544"/>
              <a:gd name="connsiteY11" fmla="*/ 882149 h 5114806"/>
              <a:gd name="connsiteX12" fmla="*/ 1905628 w 4014544"/>
              <a:gd name="connsiteY12" fmla="*/ 1014150 h 5114806"/>
              <a:gd name="connsiteX13" fmla="*/ 1371543 w 4014544"/>
              <a:gd name="connsiteY13" fmla="*/ 1373595 h 5114806"/>
              <a:gd name="connsiteX14" fmla="*/ 1012098 w 4014544"/>
              <a:gd name="connsiteY14" fmla="*/ 1907689 h 5114806"/>
              <a:gd name="connsiteX15" fmla="*/ 880105 w 4014544"/>
              <a:gd name="connsiteY15" fmla="*/ 2561601 h 5114806"/>
              <a:gd name="connsiteX16" fmla="*/ 1012098 w 4014544"/>
              <a:gd name="connsiteY16" fmla="*/ 3215513 h 5114806"/>
              <a:gd name="connsiteX17" fmla="*/ 1371543 w 4014544"/>
              <a:gd name="connsiteY17" fmla="*/ 3749606 h 5114806"/>
              <a:gd name="connsiteX18" fmla="*/ 1905628 w 4014544"/>
              <a:gd name="connsiteY18" fmla="*/ 4109052 h 5114806"/>
              <a:gd name="connsiteX19" fmla="*/ 2559522 w 4014544"/>
              <a:gd name="connsiteY19" fmla="*/ 4241053 h 5114806"/>
              <a:gd name="connsiteX20" fmla="*/ 3880516 w 4014544"/>
              <a:gd name="connsiteY20" fmla="*/ 4239018 h 5114806"/>
              <a:gd name="connsiteX21" fmla="*/ 4003373 w 4014544"/>
              <a:gd name="connsiteY21" fmla="*/ 4668534 h 5114806"/>
              <a:gd name="connsiteX22" fmla="*/ 3681501 w 4014544"/>
              <a:gd name="connsiteY22" fmla="*/ 4856379 h 5114806"/>
              <a:gd name="connsiteX23" fmla="*/ 3249967 w 4014544"/>
              <a:gd name="connsiteY23" fmla="*/ 4409606 h 5114806"/>
              <a:gd name="connsiteX24" fmla="*/ 2919981 w 4014544"/>
              <a:gd name="connsiteY24" fmla="*/ 4500995 h 5114806"/>
              <a:gd name="connsiteX25" fmla="*/ 2768686 w 4014544"/>
              <a:gd name="connsiteY25" fmla="*/ 5106164 h 5114806"/>
              <a:gd name="connsiteX26" fmla="*/ 2401127 w 4014544"/>
              <a:gd name="connsiteY26" fmla="*/ 5110225 h 5114806"/>
              <a:gd name="connsiteX27" fmla="*/ 2250846 w 4014544"/>
              <a:gd name="connsiteY27" fmla="*/ 4510131 h 5114806"/>
              <a:gd name="connsiteX28" fmla="*/ 1904606 w 4014544"/>
              <a:gd name="connsiteY28" fmla="*/ 4423824 h 5114806"/>
              <a:gd name="connsiteX29" fmla="*/ 1470033 w 4014544"/>
              <a:gd name="connsiteY29" fmla="*/ 4873637 h 5114806"/>
              <a:gd name="connsiteX30" fmla="*/ 1156283 w 4014544"/>
              <a:gd name="connsiteY30" fmla="*/ 4697976 h 5114806"/>
              <a:gd name="connsiteX31" fmla="*/ 1325848 w 4014544"/>
              <a:gd name="connsiteY31" fmla="*/ 4102955 h 5114806"/>
              <a:gd name="connsiteX32" fmla="*/ 1160344 w 4014544"/>
              <a:gd name="connsiteY32" fmla="*/ 3955731 h 5114806"/>
              <a:gd name="connsiteX33" fmla="*/ 1056779 w 4014544"/>
              <a:gd name="connsiteY33" fmla="*/ 3843013 h 5114806"/>
              <a:gd name="connsiteX34" fmla="*/ 455681 w 4014544"/>
              <a:gd name="connsiteY34" fmla="*/ 4014623 h 5114806"/>
              <a:gd name="connsiteX35" fmla="*/ 275958 w 4014544"/>
              <a:gd name="connsiteY35" fmla="*/ 3714069 h 5114806"/>
              <a:gd name="connsiteX36" fmla="*/ 719675 w 4014544"/>
              <a:gd name="connsiteY36" fmla="*/ 3284553 h 5114806"/>
              <a:gd name="connsiteX37" fmla="*/ 612049 w 4014544"/>
              <a:gd name="connsiteY37" fmla="*/ 2905815 h 5114806"/>
              <a:gd name="connsiteX38" fmla="*/ 7902 w 4014544"/>
              <a:gd name="connsiteY38" fmla="*/ 2754529 h 5114806"/>
              <a:gd name="connsiteX39" fmla="*/ 3841 w 4014544"/>
              <a:gd name="connsiteY39" fmla="*/ 2412341 h 5114806"/>
              <a:gd name="connsiteX40" fmla="*/ 602905 w 4014544"/>
              <a:gd name="connsiteY40" fmla="*/ 2262060 h 5114806"/>
              <a:gd name="connsiteX41" fmla="*/ 705456 w 4014544"/>
              <a:gd name="connsiteY41" fmla="*/ 1867077 h 5114806"/>
              <a:gd name="connsiteX42" fmla="*/ 258700 w 4014544"/>
              <a:gd name="connsiteY42" fmla="*/ 1435535 h 5114806"/>
              <a:gd name="connsiteX43" fmla="*/ 426230 w 4014544"/>
              <a:gd name="connsiteY43" fmla="*/ 1143104 h 5114806"/>
              <a:gd name="connsiteX44" fmla="*/ 1022255 w 4014544"/>
              <a:gd name="connsiteY44" fmla="*/ 1313691 h 5114806"/>
              <a:gd name="connsiteX45" fmla="*/ 1160344 w 4014544"/>
              <a:gd name="connsiteY45" fmla="*/ 1160370 h 5114806"/>
              <a:gd name="connsiteX46" fmla="*/ 1313665 w 4014544"/>
              <a:gd name="connsiteY46" fmla="*/ 1022272 h 5114806"/>
              <a:gd name="connsiteX47" fmla="*/ 1143086 w 4014544"/>
              <a:gd name="connsiteY47" fmla="*/ 426239 h 5114806"/>
              <a:gd name="connsiteX48" fmla="*/ 1435509 w 4014544"/>
              <a:gd name="connsiteY48" fmla="*/ 258700 h 5114806"/>
              <a:gd name="connsiteX49" fmla="*/ 1867042 w 4014544"/>
              <a:gd name="connsiteY49" fmla="*/ 705474 h 5114806"/>
              <a:gd name="connsiteX50" fmla="*/ 2262016 w 4014544"/>
              <a:gd name="connsiteY50" fmla="*/ 602923 h 5114806"/>
              <a:gd name="connsiteX51" fmla="*/ 2412289 w 4014544"/>
              <a:gd name="connsiteY51" fmla="*/ 3841 h 5114806"/>
              <a:gd name="connsiteX52" fmla="*/ 2583378 w 4014544"/>
              <a:gd name="connsiteY5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248954 w 4014544"/>
              <a:gd name="connsiteY9" fmla="*/ 882149 h 5114806"/>
              <a:gd name="connsiteX10" fmla="*/ 2559522 w 4014544"/>
              <a:gd name="connsiteY10" fmla="*/ 882149 h 5114806"/>
              <a:gd name="connsiteX11" fmla="*/ 1905628 w 4014544"/>
              <a:gd name="connsiteY11" fmla="*/ 1014150 h 5114806"/>
              <a:gd name="connsiteX12" fmla="*/ 1371543 w 4014544"/>
              <a:gd name="connsiteY12" fmla="*/ 1373595 h 5114806"/>
              <a:gd name="connsiteX13" fmla="*/ 1012098 w 4014544"/>
              <a:gd name="connsiteY13" fmla="*/ 1907689 h 5114806"/>
              <a:gd name="connsiteX14" fmla="*/ 880105 w 4014544"/>
              <a:gd name="connsiteY14" fmla="*/ 2561601 h 5114806"/>
              <a:gd name="connsiteX15" fmla="*/ 1012098 w 4014544"/>
              <a:gd name="connsiteY15" fmla="*/ 3215513 h 5114806"/>
              <a:gd name="connsiteX16" fmla="*/ 1371543 w 4014544"/>
              <a:gd name="connsiteY16" fmla="*/ 3749606 h 5114806"/>
              <a:gd name="connsiteX17" fmla="*/ 1905628 w 4014544"/>
              <a:gd name="connsiteY17" fmla="*/ 4109052 h 5114806"/>
              <a:gd name="connsiteX18" fmla="*/ 2559522 w 4014544"/>
              <a:gd name="connsiteY18" fmla="*/ 4241053 h 5114806"/>
              <a:gd name="connsiteX19" fmla="*/ 3880516 w 4014544"/>
              <a:gd name="connsiteY19" fmla="*/ 4239018 h 5114806"/>
              <a:gd name="connsiteX20" fmla="*/ 4003373 w 4014544"/>
              <a:gd name="connsiteY20" fmla="*/ 4668534 h 5114806"/>
              <a:gd name="connsiteX21" fmla="*/ 3681501 w 4014544"/>
              <a:gd name="connsiteY21" fmla="*/ 4856379 h 5114806"/>
              <a:gd name="connsiteX22" fmla="*/ 3249967 w 4014544"/>
              <a:gd name="connsiteY22" fmla="*/ 4409606 h 5114806"/>
              <a:gd name="connsiteX23" fmla="*/ 2919981 w 4014544"/>
              <a:gd name="connsiteY23" fmla="*/ 4500995 h 5114806"/>
              <a:gd name="connsiteX24" fmla="*/ 2768686 w 4014544"/>
              <a:gd name="connsiteY24" fmla="*/ 5106164 h 5114806"/>
              <a:gd name="connsiteX25" fmla="*/ 2401127 w 4014544"/>
              <a:gd name="connsiteY25" fmla="*/ 5110225 h 5114806"/>
              <a:gd name="connsiteX26" fmla="*/ 2250846 w 4014544"/>
              <a:gd name="connsiteY26" fmla="*/ 4510131 h 5114806"/>
              <a:gd name="connsiteX27" fmla="*/ 1904606 w 4014544"/>
              <a:gd name="connsiteY27" fmla="*/ 4423824 h 5114806"/>
              <a:gd name="connsiteX28" fmla="*/ 1470033 w 4014544"/>
              <a:gd name="connsiteY28" fmla="*/ 4873637 h 5114806"/>
              <a:gd name="connsiteX29" fmla="*/ 1156283 w 4014544"/>
              <a:gd name="connsiteY29" fmla="*/ 4697976 h 5114806"/>
              <a:gd name="connsiteX30" fmla="*/ 1325848 w 4014544"/>
              <a:gd name="connsiteY30" fmla="*/ 4102955 h 5114806"/>
              <a:gd name="connsiteX31" fmla="*/ 1160344 w 4014544"/>
              <a:gd name="connsiteY31" fmla="*/ 3955731 h 5114806"/>
              <a:gd name="connsiteX32" fmla="*/ 1056779 w 4014544"/>
              <a:gd name="connsiteY32" fmla="*/ 3843013 h 5114806"/>
              <a:gd name="connsiteX33" fmla="*/ 455681 w 4014544"/>
              <a:gd name="connsiteY33" fmla="*/ 4014623 h 5114806"/>
              <a:gd name="connsiteX34" fmla="*/ 275958 w 4014544"/>
              <a:gd name="connsiteY34" fmla="*/ 3714069 h 5114806"/>
              <a:gd name="connsiteX35" fmla="*/ 719675 w 4014544"/>
              <a:gd name="connsiteY35" fmla="*/ 3284553 h 5114806"/>
              <a:gd name="connsiteX36" fmla="*/ 612049 w 4014544"/>
              <a:gd name="connsiteY36" fmla="*/ 2905815 h 5114806"/>
              <a:gd name="connsiteX37" fmla="*/ 7902 w 4014544"/>
              <a:gd name="connsiteY37" fmla="*/ 2754529 h 5114806"/>
              <a:gd name="connsiteX38" fmla="*/ 3841 w 4014544"/>
              <a:gd name="connsiteY38" fmla="*/ 2412341 h 5114806"/>
              <a:gd name="connsiteX39" fmla="*/ 602905 w 4014544"/>
              <a:gd name="connsiteY39" fmla="*/ 2262060 h 5114806"/>
              <a:gd name="connsiteX40" fmla="*/ 705456 w 4014544"/>
              <a:gd name="connsiteY40" fmla="*/ 1867077 h 5114806"/>
              <a:gd name="connsiteX41" fmla="*/ 258700 w 4014544"/>
              <a:gd name="connsiteY41" fmla="*/ 1435535 h 5114806"/>
              <a:gd name="connsiteX42" fmla="*/ 426230 w 4014544"/>
              <a:gd name="connsiteY42" fmla="*/ 1143104 h 5114806"/>
              <a:gd name="connsiteX43" fmla="*/ 1022255 w 4014544"/>
              <a:gd name="connsiteY43" fmla="*/ 1313691 h 5114806"/>
              <a:gd name="connsiteX44" fmla="*/ 1160344 w 4014544"/>
              <a:gd name="connsiteY44" fmla="*/ 1160370 h 5114806"/>
              <a:gd name="connsiteX45" fmla="*/ 1313665 w 4014544"/>
              <a:gd name="connsiteY45" fmla="*/ 1022272 h 5114806"/>
              <a:gd name="connsiteX46" fmla="*/ 1143086 w 4014544"/>
              <a:gd name="connsiteY46" fmla="*/ 426239 h 5114806"/>
              <a:gd name="connsiteX47" fmla="*/ 1435509 w 4014544"/>
              <a:gd name="connsiteY47" fmla="*/ 258700 h 5114806"/>
              <a:gd name="connsiteX48" fmla="*/ 1867042 w 4014544"/>
              <a:gd name="connsiteY48" fmla="*/ 705474 h 5114806"/>
              <a:gd name="connsiteX49" fmla="*/ 2262016 w 4014544"/>
              <a:gd name="connsiteY49" fmla="*/ 602923 h 5114806"/>
              <a:gd name="connsiteX50" fmla="*/ 2412289 w 4014544"/>
              <a:gd name="connsiteY50" fmla="*/ 3841 h 5114806"/>
              <a:gd name="connsiteX51" fmla="*/ 2583378 w 4014544"/>
              <a:gd name="connsiteY5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172461 w 4014544"/>
              <a:gd name="connsiteY9" fmla="*/ 855603 h 5114806"/>
              <a:gd name="connsiteX10" fmla="*/ 3248954 w 4014544"/>
              <a:gd name="connsiteY10" fmla="*/ 882149 h 5114806"/>
              <a:gd name="connsiteX11" fmla="*/ 2559522 w 4014544"/>
              <a:gd name="connsiteY11" fmla="*/ 882149 h 5114806"/>
              <a:gd name="connsiteX12" fmla="*/ 1905628 w 4014544"/>
              <a:gd name="connsiteY12" fmla="*/ 1014150 h 5114806"/>
              <a:gd name="connsiteX13" fmla="*/ 1371543 w 4014544"/>
              <a:gd name="connsiteY13" fmla="*/ 1373595 h 5114806"/>
              <a:gd name="connsiteX14" fmla="*/ 1012098 w 4014544"/>
              <a:gd name="connsiteY14" fmla="*/ 1907689 h 5114806"/>
              <a:gd name="connsiteX15" fmla="*/ 880105 w 4014544"/>
              <a:gd name="connsiteY15" fmla="*/ 2561601 h 5114806"/>
              <a:gd name="connsiteX16" fmla="*/ 1012098 w 4014544"/>
              <a:gd name="connsiteY16" fmla="*/ 3215513 h 5114806"/>
              <a:gd name="connsiteX17" fmla="*/ 1371543 w 4014544"/>
              <a:gd name="connsiteY17" fmla="*/ 3749606 h 5114806"/>
              <a:gd name="connsiteX18" fmla="*/ 1905628 w 4014544"/>
              <a:gd name="connsiteY18" fmla="*/ 4109052 h 5114806"/>
              <a:gd name="connsiteX19" fmla="*/ 2559522 w 4014544"/>
              <a:gd name="connsiteY19" fmla="*/ 4241053 h 5114806"/>
              <a:gd name="connsiteX20" fmla="*/ 3880516 w 4014544"/>
              <a:gd name="connsiteY20" fmla="*/ 4239018 h 5114806"/>
              <a:gd name="connsiteX21" fmla="*/ 4003373 w 4014544"/>
              <a:gd name="connsiteY21" fmla="*/ 4668534 h 5114806"/>
              <a:gd name="connsiteX22" fmla="*/ 3681501 w 4014544"/>
              <a:gd name="connsiteY22" fmla="*/ 4856379 h 5114806"/>
              <a:gd name="connsiteX23" fmla="*/ 3249967 w 4014544"/>
              <a:gd name="connsiteY23" fmla="*/ 4409606 h 5114806"/>
              <a:gd name="connsiteX24" fmla="*/ 2919981 w 4014544"/>
              <a:gd name="connsiteY24" fmla="*/ 4500995 h 5114806"/>
              <a:gd name="connsiteX25" fmla="*/ 2768686 w 4014544"/>
              <a:gd name="connsiteY25" fmla="*/ 5106164 h 5114806"/>
              <a:gd name="connsiteX26" fmla="*/ 2401127 w 4014544"/>
              <a:gd name="connsiteY26" fmla="*/ 5110225 h 5114806"/>
              <a:gd name="connsiteX27" fmla="*/ 2250846 w 4014544"/>
              <a:gd name="connsiteY27" fmla="*/ 4510131 h 5114806"/>
              <a:gd name="connsiteX28" fmla="*/ 1904606 w 4014544"/>
              <a:gd name="connsiteY28" fmla="*/ 4423824 h 5114806"/>
              <a:gd name="connsiteX29" fmla="*/ 1470033 w 4014544"/>
              <a:gd name="connsiteY29" fmla="*/ 4873637 h 5114806"/>
              <a:gd name="connsiteX30" fmla="*/ 1156283 w 4014544"/>
              <a:gd name="connsiteY30" fmla="*/ 4697976 h 5114806"/>
              <a:gd name="connsiteX31" fmla="*/ 1325848 w 4014544"/>
              <a:gd name="connsiteY31" fmla="*/ 4102955 h 5114806"/>
              <a:gd name="connsiteX32" fmla="*/ 1160344 w 4014544"/>
              <a:gd name="connsiteY32" fmla="*/ 3955731 h 5114806"/>
              <a:gd name="connsiteX33" fmla="*/ 1056779 w 4014544"/>
              <a:gd name="connsiteY33" fmla="*/ 3843013 h 5114806"/>
              <a:gd name="connsiteX34" fmla="*/ 455681 w 4014544"/>
              <a:gd name="connsiteY34" fmla="*/ 4014623 h 5114806"/>
              <a:gd name="connsiteX35" fmla="*/ 275958 w 4014544"/>
              <a:gd name="connsiteY35" fmla="*/ 3714069 h 5114806"/>
              <a:gd name="connsiteX36" fmla="*/ 719675 w 4014544"/>
              <a:gd name="connsiteY36" fmla="*/ 3284553 h 5114806"/>
              <a:gd name="connsiteX37" fmla="*/ 612049 w 4014544"/>
              <a:gd name="connsiteY37" fmla="*/ 2905815 h 5114806"/>
              <a:gd name="connsiteX38" fmla="*/ 7902 w 4014544"/>
              <a:gd name="connsiteY38" fmla="*/ 2754529 h 5114806"/>
              <a:gd name="connsiteX39" fmla="*/ 3841 w 4014544"/>
              <a:gd name="connsiteY39" fmla="*/ 2412341 h 5114806"/>
              <a:gd name="connsiteX40" fmla="*/ 602905 w 4014544"/>
              <a:gd name="connsiteY40" fmla="*/ 2262060 h 5114806"/>
              <a:gd name="connsiteX41" fmla="*/ 705456 w 4014544"/>
              <a:gd name="connsiteY41" fmla="*/ 1867077 h 5114806"/>
              <a:gd name="connsiteX42" fmla="*/ 258700 w 4014544"/>
              <a:gd name="connsiteY42" fmla="*/ 1435535 h 5114806"/>
              <a:gd name="connsiteX43" fmla="*/ 426230 w 4014544"/>
              <a:gd name="connsiteY43" fmla="*/ 1143104 h 5114806"/>
              <a:gd name="connsiteX44" fmla="*/ 1022255 w 4014544"/>
              <a:gd name="connsiteY44" fmla="*/ 1313691 h 5114806"/>
              <a:gd name="connsiteX45" fmla="*/ 1160344 w 4014544"/>
              <a:gd name="connsiteY45" fmla="*/ 1160370 h 5114806"/>
              <a:gd name="connsiteX46" fmla="*/ 1313665 w 4014544"/>
              <a:gd name="connsiteY46" fmla="*/ 1022272 h 5114806"/>
              <a:gd name="connsiteX47" fmla="*/ 1143086 w 4014544"/>
              <a:gd name="connsiteY47" fmla="*/ 426239 h 5114806"/>
              <a:gd name="connsiteX48" fmla="*/ 1435509 w 4014544"/>
              <a:gd name="connsiteY48" fmla="*/ 258700 h 5114806"/>
              <a:gd name="connsiteX49" fmla="*/ 1867042 w 4014544"/>
              <a:gd name="connsiteY49" fmla="*/ 705474 h 5114806"/>
              <a:gd name="connsiteX50" fmla="*/ 2262016 w 4014544"/>
              <a:gd name="connsiteY50" fmla="*/ 602923 h 5114806"/>
              <a:gd name="connsiteX51" fmla="*/ 2412289 w 4014544"/>
              <a:gd name="connsiteY51" fmla="*/ 3841 h 5114806"/>
              <a:gd name="connsiteX52" fmla="*/ 2583378 w 4014544"/>
              <a:gd name="connsiteY5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248954 w 4014544"/>
              <a:gd name="connsiteY9" fmla="*/ 882149 h 5114806"/>
              <a:gd name="connsiteX10" fmla="*/ 2559522 w 4014544"/>
              <a:gd name="connsiteY10" fmla="*/ 882149 h 5114806"/>
              <a:gd name="connsiteX11" fmla="*/ 1905628 w 4014544"/>
              <a:gd name="connsiteY11" fmla="*/ 1014150 h 5114806"/>
              <a:gd name="connsiteX12" fmla="*/ 1371543 w 4014544"/>
              <a:gd name="connsiteY12" fmla="*/ 1373595 h 5114806"/>
              <a:gd name="connsiteX13" fmla="*/ 1012098 w 4014544"/>
              <a:gd name="connsiteY13" fmla="*/ 1907689 h 5114806"/>
              <a:gd name="connsiteX14" fmla="*/ 880105 w 4014544"/>
              <a:gd name="connsiteY14" fmla="*/ 2561601 h 5114806"/>
              <a:gd name="connsiteX15" fmla="*/ 1012098 w 4014544"/>
              <a:gd name="connsiteY15" fmla="*/ 3215513 h 5114806"/>
              <a:gd name="connsiteX16" fmla="*/ 1371543 w 4014544"/>
              <a:gd name="connsiteY16" fmla="*/ 3749606 h 5114806"/>
              <a:gd name="connsiteX17" fmla="*/ 1905628 w 4014544"/>
              <a:gd name="connsiteY17" fmla="*/ 4109052 h 5114806"/>
              <a:gd name="connsiteX18" fmla="*/ 2559522 w 4014544"/>
              <a:gd name="connsiteY18" fmla="*/ 4241053 h 5114806"/>
              <a:gd name="connsiteX19" fmla="*/ 3880516 w 4014544"/>
              <a:gd name="connsiteY19" fmla="*/ 4239018 h 5114806"/>
              <a:gd name="connsiteX20" fmla="*/ 4003373 w 4014544"/>
              <a:gd name="connsiteY20" fmla="*/ 4668534 h 5114806"/>
              <a:gd name="connsiteX21" fmla="*/ 3681501 w 4014544"/>
              <a:gd name="connsiteY21" fmla="*/ 4856379 h 5114806"/>
              <a:gd name="connsiteX22" fmla="*/ 3249967 w 4014544"/>
              <a:gd name="connsiteY22" fmla="*/ 4409606 h 5114806"/>
              <a:gd name="connsiteX23" fmla="*/ 2919981 w 4014544"/>
              <a:gd name="connsiteY23" fmla="*/ 4500995 h 5114806"/>
              <a:gd name="connsiteX24" fmla="*/ 2768686 w 4014544"/>
              <a:gd name="connsiteY24" fmla="*/ 5106164 h 5114806"/>
              <a:gd name="connsiteX25" fmla="*/ 2401127 w 4014544"/>
              <a:gd name="connsiteY25" fmla="*/ 5110225 h 5114806"/>
              <a:gd name="connsiteX26" fmla="*/ 2250846 w 4014544"/>
              <a:gd name="connsiteY26" fmla="*/ 4510131 h 5114806"/>
              <a:gd name="connsiteX27" fmla="*/ 1904606 w 4014544"/>
              <a:gd name="connsiteY27" fmla="*/ 4423824 h 5114806"/>
              <a:gd name="connsiteX28" fmla="*/ 1470033 w 4014544"/>
              <a:gd name="connsiteY28" fmla="*/ 4873637 h 5114806"/>
              <a:gd name="connsiteX29" fmla="*/ 1156283 w 4014544"/>
              <a:gd name="connsiteY29" fmla="*/ 4697976 h 5114806"/>
              <a:gd name="connsiteX30" fmla="*/ 1325848 w 4014544"/>
              <a:gd name="connsiteY30" fmla="*/ 4102955 h 5114806"/>
              <a:gd name="connsiteX31" fmla="*/ 1160344 w 4014544"/>
              <a:gd name="connsiteY31" fmla="*/ 3955731 h 5114806"/>
              <a:gd name="connsiteX32" fmla="*/ 1056779 w 4014544"/>
              <a:gd name="connsiteY32" fmla="*/ 3843013 h 5114806"/>
              <a:gd name="connsiteX33" fmla="*/ 455681 w 4014544"/>
              <a:gd name="connsiteY33" fmla="*/ 4014623 h 5114806"/>
              <a:gd name="connsiteX34" fmla="*/ 275958 w 4014544"/>
              <a:gd name="connsiteY34" fmla="*/ 3714069 h 5114806"/>
              <a:gd name="connsiteX35" fmla="*/ 719675 w 4014544"/>
              <a:gd name="connsiteY35" fmla="*/ 3284553 h 5114806"/>
              <a:gd name="connsiteX36" fmla="*/ 612049 w 4014544"/>
              <a:gd name="connsiteY36" fmla="*/ 2905815 h 5114806"/>
              <a:gd name="connsiteX37" fmla="*/ 7902 w 4014544"/>
              <a:gd name="connsiteY37" fmla="*/ 2754529 h 5114806"/>
              <a:gd name="connsiteX38" fmla="*/ 3841 w 4014544"/>
              <a:gd name="connsiteY38" fmla="*/ 2412341 h 5114806"/>
              <a:gd name="connsiteX39" fmla="*/ 602905 w 4014544"/>
              <a:gd name="connsiteY39" fmla="*/ 2262060 h 5114806"/>
              <a:gd name="connsiteX40" fmla="*/ 705456 w 4014544"/>
              <a:gd name="connsiteY40" fmla="*/ 1867077 h 5114806"/>
              <a:gd name="connsiteX41" fmla="*/ 258700 w 4014544"/>
              <a:gd name="connsiteY41" fmla="*/ 1435535 h 5114806"/>
              <a:gd name="connsiteX42" fmla="*/ 426230 w 4014544"/>
              <a:gd name="connsiteY42" fmla="*/ 1143104 h 5114806"/>
              <a:gd name="connsiteX43" fmla="*/ 1022255 w 4014544"/>
              <a:gd name="connsiteY43" fmla="*/ 1313691 h 5114806"/>
              <a:gd name="connsiteX44" fmla="*/ 1160344 w 4014544"/>
              <a:gd name="connsiteY44" fmla="*/ 1160370 h 5114806"/>
              <a:gd name="connsiteX45" fmla="*/ 1313665 w 4014544"/>
              <a:gd name="connsiteY45" fmla="*/ 1022272 h 5114806"/>
              <a:gd name="connsiteX46" fmla="*/ 1143086 w 4014544"/>
              <a:gd name="connsiteY46" fmla="*/ 426239 h 5114806"/>
              <a:gd name="connsiteX47" fmla="*/ 1435509 w 4014544"/>
              <a:gd name="connsiteY47" fmla="*/ 258700 h 5114806"/>
              <a:gd name="connsiteX48" fmla="*/ 1867042 w 4014544"/>
              <a:gd name="connsiteY48" fmla="*/ 705474 h 5114806"/>
              <a:gd name="connsiteX49" fmla="*/ 2262016 w 4014544"/>
              <a:gd name="connsiteY49" fmla="*/ 602923 h 5114806"/>
              <a:gd name="connsiteX50" fmla="*/ 2412289 w 4014544"/>
              <a:gd name="connsiteY50" fmla="*/ 3841 h 5114806"/>
              <a:gd name="connsiteX51" fmla="*/ 2583378 w 4014544"/>
              <a:gd name="connsiteY5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248954 w 4014544"/>
              <a:gd name="connsiteY8" fmla="*/ 882149 h 5114806"/>
              <a:gd name="connsiteX9" fmla="*/ 2559522 w 4014544"/>
              <a:gd name="connsiteY9" fmla="*/ 882149 h 5114806"/>
              <a:gd name="connsiteX10" fmla="*/ 1905628 w 4014544"/>
              <a:gd name="connsiteY10" fmla="*/ 1014150 h 5114806"/>
              <a:gd name="connsiteX11" fmla="*/ 1371543 w 4014544"/>
              <a:gd name="connsiteY11" fmla="*/ 1373595 h 5114806"/>
              <a:gd name="connsiteX12" fmla="*/ 1012098 w 4014544"/>
              <a:gd name="connsiteY12" fmla="*/ 1907689 h 5114806"/>
              <a:gd name="connsiteX13" fmla="*/ 880105 w 4014544"/>
              <a:gd name="connsiteY13" fmla="*/ 2561601 h 5114806"/>
              <a:gd name="connsiteX14" fmla="*/ 1012098 w 4014544"/>
              <a:gd name="connsiteY14" fmla="*/ 3215513 h 5114806"/>
              <a:gd name="connsiteX15" fmla="*/ 1371543 w 4014544"/>
              <a:gd name="connsiteY15" fmla="*/ 3749606 h 5114806"/>
              <a:gd name="connsiteX16" fmla="*/ 1905628 w 4014544"/>
              <a:gd name="connsiteY16" fmla="*/ 4109052 h 5114806"/>
              <a:gd name="connsiteX17" fmla="*/ 2559522 w 4014544"/>
              <a:gd name="connsiteY17" fmla="*/ 4241053 h 5114806"/>
              <a:gd name="connsiteX18" fmla="*/ 3880516 w 4014544"/>
              <a:gd name="connsiteY18" fmla="*/ 4239018 h 5114806"/>
              <a:gd name="connsiteX19" fmla="*/ 4003373 w 4014544"/>
              <a:gd name="connsiteY19" fmla="*/ 4668534 h 5114806"/>
              <a:gd name="connsiteX20" fmla="*/ 3681501 w 4014544"/>
              <a:gd name="connsiteY20" fmla="*/ 4856379 h 5114806"/>
              <a:gd name="connsiteX21" fmla="*/ 3249967 w 4014544"/>
              <a:gd name="connsiteY21" fmla="*/ 4409606 h 5114806"/>
              <a:gd name="connsiteX22" fmla="*/ 2919981 w 4014544"/>
              <a:gd name="connsiteY22" fmla="*/ 4500995 h 5114806"/>
              <a:gd name="connsiteX23" fmla="*/ 2768686 w 4014544"/>
              <a:gd name="connsiteY23" fmla="*/ 5106164 h 5114806"/>
              <a:gd name="connsiteX24" fmla="*/ 2401127 w 4014544"/>
              <a:gd name="connsiteY24" fmla="*/ 5110225 h 5114806"/>
              <a:gd name="connsiteX25" fmla="*/ 2250846 w 4014544"/>
              <a:gd name="connsiteY25" fmla="*/ 4510131 h 5114806"/>
              <a:gd name="connsiteX26" fmla="*/ 1904606 w 4014544"/>
              <a:gd name="connsiteY26" fmla="*/ 4423824 h 5114806"/>
              <a:gd name="connsiteX27" fmla="*/ 1470033 w 4014544"/>
              <a:gd name="connsiteY27" fmla="*/ 4873637 h 5114806"/>
              <a:gd name="connsiteX28" fmla="*/ 1156283 w 4014544"/>
              <a:gd name="connsiteY28" fmla="*/ 4697976 h 5114806"/>
              <a:gd name="connsiteX29" fmla="*/ 1325848 w 4014544"/>
              <a:gd name="connsiteY29" fmla="*/ 4102955 h 5114806"/>
              <a:gd name="connsiteX30" fmla="*/ 1160344 w 4014544"/>
              <a:gd name="connsiteY30" fmla="*/ 3955731 h 5114806"/>
              <a:gd name="connsiteX31" fmla="*/ 1056779 w 4014544"/>
              <a:gd name="connsiteY31" fmla="*/ 3843013 h 5114806"/>
              <a:gd name="connsiteX32" fmla="*/ 455681 w 4014544"/>
              <a:gd name="connsiteY32" fmla="*/ 4014623 h 5114806"/>
              <a:gd name="connsiteX33" fmla="*/ 275958 w 4014544"/>
              <a:gd name="connsiteY33" fmla="*/ 3714069 h 5114806"/>
              <a:gd name="connsiteX34" fmla="*/ 719675 w 4014544"/>
              <a:gd name="connsiteY34" fmla="*/ 3284553 h 5114806"/>
              <a:gd name="connsiteX35" fmla="*/ 612049 w 4014544"/>
              <a:gd name="connsiteY35" fmla="*/ 2905815 h 5114806"/>
              <a:gd name="connsiteX36" fmla="*/ 7902 w 4014544"/>
              <a:gd name="connsiteY36" fmla="*/ 2754529 h 5114806"/>
              <a:gd name="connsiteX37" fmla="*/ 3841 w 4014544"/>
              <a:gd name="connsiteY37" fmla="*/ 2412341 h 5114806"/>
              <a:gd name="connsiteX38" fmla="*/ 602905 w 4014544"/>
              <a:gd name="connsiteY38" fmla="*/ 2262060 h 5114806"/>
              <a:gd name="connsiteX39" fmla="*/ 705456 w 4014544"/>
              <a:gd name="connsiteY39" fmla="*/ 1867077 h 5114806"/>
              <a:gd name="connsiteX40" fmla="*/ 258700 w 4014544"/>
              <a:gd name="connsiteY40" fmla="*/ 1435535 h 5114806"/>
              <a:gd name="connsiteX41" fmla="*/ 426230 w 4014544"/>
              <a:gd name="connsiteY41" fmla="*/ 1143104 h 5114806"/>
              <a:gd name="connsiteX42" fmla="*/ 1022255 w 4014544"/>
              <a:gd name="connsiteY42" fmla="*/ 1313691 h 5114806"/>
              <a:gd name="connsiteX43" fmla="*/ 1160344 w 4014544"/>
              <a:gd name="connsiteY43" fmla="*/ 1160370 h 5114806"/>
              <a:gd name="connsiteX44" fmla="*/ 1313665 w 4014544"/>
              <a:gd name="connsiteY44" fmla="*/ 1022272 h 5114806"/>
              <a:gd name="connsiteX45" fmla="*/ 1143086 w 4014544"/>
              <a:gd name="connsiteY45" fmla="*/ 426239 h 5114806"/>
              <a:gd name="connsiteX46" fmla="*/ 1435509 w 4014544"/>
              <a:gd name="connsiteY46" fmla="*/ 258700 h 5114806"/>
              <a:gd name="connsiteX47" fmla="*/ 1867042 w 4014544"/>
              <a:gd name="connsiteY47" fmla="*/ 705474 h 5114806"/>
              <a:gd name="connsiteX48" fmla="*/ 2262016 w 4014544"/>
              <a:gd name="connsiteY48" fmla="*/ 602923 h 5114806"/>
              <a:gd name="connsiteX49" fmla="*/ 2412289 w 4014544"/>
              <a:gd name="connsiteY49" fmla="*/ 3841 h 5114806"/>
              <a:gd name="connsiteX50" fmla="*/ 2583378 w 4014544"/>
              <a:gd name="connsiteY50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2559522 w 4014544"/>
              <a:gd name="connsiteY8" fmla="*/ 882149 h 5114806"/>
              <a:gd name="connsiteX9" fmla="*/ 1905628 w 4014544"/>
              <a:gd name="connsiteY9" fmla="*/ 1014150 h 5114806"/>
              <a:gd name="connsiteX10" fmla="*/ 1371543 w 4014544"/>
              <a:gd name="connsiteY10" fmla="*/ 1373595 h 5114806"/>
              <a:gd name="connsiteX11" fmla="*/ 1012098 w 4014544"/>
              <a:gd name="connsiteY11" fmla="*/ 1907689 h 5114806"/>
              <a:gd name="connsiteX12" fmla="*/ 880105 w 4014544"/>
              <a:gd name="connsiteY12" fmla="*/ 2561601 h 5114806"/>
              <a:gd name="connsiteX13" fmla="*/ 1012098 w 4014544"/>
              <a:gd name="connsiteY13" fmla="*/ 3215513 h 5114806"/>
              <a:gd name="connsiteX14" fmla="*/ 1371543 w 4014544"/>
              <a:gd name="connsiteY14" fmla="*/ 3749606 h 5114806"/>
              <a:gd name="connsiteX15" fmla="*/ 1905628 w 4014544"/>
              <a:gd name="connsiteY15" fmla="*/ 4109052 h 5114806"/>
              <a:gd name="connsiteX16" fmla="*/ 2559522 w 4014544"/>
              <a:gd name="connsiteY16" fmla="*/ 4241053 h 5114806"/>
              <a:gd name="connsiteX17" fmla="*/ 3880516 w 4014544"/>
              <a:gd name="connsiteY17" fmla="*/ 4239018 h 5114806"/>
              <a:gd name="connsiteX18" fmla="*/ 4003373 w 4014544"/>
              <a:gd name="connsiteY18" fmla="*/ 4668534 h 5114806"/>
              <a:gd name="connsiteX19" fmla="*/ 3681501 w 4014544"/>
              <a:gd name="connsiteY19" fmla="*/ 4856379 h 5114806"/>
              <a:gd name="connsiteX20" fmla="*/ 3249967 w 4014544"/>
              <a:gd name="connsiteY20" fmla="*/ 4409606 h 5114806"/>
              <a:gd name="connsiteX21" fmla="*/ 2919981 w 4014544"/>
              <a:gd name="connsiteY21" fmla="*/ 4500995 h 5114806"/>
              <a:gd name="connsiteX22" fmla="*/ 2768686 w 4014544"/>
              <a:gd name="connsiteY22" fmla="*/ 5106164 h 5114806"/>
              <a:gd name="connsiteX23" fmla="*/ 2401127 w 4014544"/>
              <a:gd name="connsiteY23" fmla="*/ 5110225 h 5114806"/>
              <a:gd name="connsiteX24" fmla="*/ 2250846 w 4014544"/>
              <a:gd name="connsiteY24" fmla="*/ 4510131 h 5114806"/>
              <a:gd name="connsiteX25" fmla="*/ 1904606 w 4014544"/>
              <a:gd name="connsiteY25" fmla="*/ 4423824 h 5114806"/>
              <a:gd name="connsiteX26" fmla="*/ 1470033 w 4014544"/>
              <a:gd name="connsiteY26" fmla="*/ 4873637 h 5114806"/>
              <a:gd name="connsiteX27" fmla="*/ 1156283 w 4014544"/>
              <a:gd name="connsiteY27" fmla="*/ 4697976 h 5114806"/>
              <a:gd name="connsiteX28" fmla="*/ 1325848 w 4014544"/>
              <a:gd name="connsiteY28" fmla="*/ 4102955 h 5114806"/>
              <a:gd name="connsiteX29" fmla="*/ 1160344 w 4014544"/>
              <a:gd name="connsiteY29" fmla="*/ 3955731 h 5114806"/>
              <a:gd name="connsiteX30" fmla="*/ 1056779 w 4014544"/>
              <a:gd name="connsiteY30" fmla="*/ 3843013 h 5114806"/>
              <a:gd name="connsiteX31" fmla="*/ 455681 w 4014544"/>
              <a:gd name="connsiteY31" fmla="*/ 4014623 h 5114806"/>
              <a:gd name="connsiteX32" fmla="*/ 275958 w 4014544"/>
              <a:gd name="connsiteY32" fmla="*/ 3714069 h 5114806"/>
              <a:gd name="connsiteX33" fmla="*/ 719675 w 4014544"/>
              <a:gd name="connsiteY33" fmla="*/ 3284553 h 5114806"/>
              <a:gd name="connsiteX34" fmla="*/ 612049 w 4014544"/>
              <a:gd name="connsiteY34" fmla="*/ 2905815 h 5114806"/>
              <a:gd name="connsiteX35" fmla="*/ 7902 w 4014544"/>
              <a:gd name="connsiteY35" fmla="*/ 2754529 h 5114806"/>
              <a:gd name="connsiteX36" fmla="*/ 3841 w 4014544"/>
              <a:gd name="connsiteY36" fmla="*/ 2412341 h 5114806"/>
              <a:gd name="connsiteX37" fmla="*/ 602905 w 4014544"/>
              <a:gd name="connsiteY37" fmla="*/ 2262060 h 5114806"/>
              <a:gd name="connsiteX38" fmla="*/ 705456 w 4014544"/>
              <a:gd name="connsiteY38" fmla="*/ 1867077 h 5114806"/>
              <a:gd name="connsiteX39" fmla="*/ 258700 w 4014544"/>
              <a:gd name="connsiteY39" fmla="*/ 1435535 h 5114806"/>
              <a:gd name="connsiteX40" fmla="*/ 426230 w 4014544"/>
              <a:gd name="connsiteY40" fmla="*/ 1143104 h 5114806"/>
              <a:gd name="connsiteX41" fmla="*/ 1022255 w 4014544"/>
              <a:gd name="connsiteY41" fmla="*/ 1313691 h 5114806"/>
              <a:gd name="connsiteX42" fmla="*/ 1160344 w 4014544"/>
              <a:gd name="connsiteY42" fmla="*/ 1160370 h 5114806"/>
              <a:gd name="connsiteX43" fmla="*/ 1313665 w 4014544"/>
              <a:gd name="connsiteY43" fmla="*/ 1022272 h 5114806"/>
              <a:gd name="connsiteX44" fmla="*/ 1143086 w 4014544"/>
              <a:gd name="connsiteY44" fmla="*/ 426239 h 5114806"/>
              <a:gd name="connsiteX45" fmla="*/ 1435509 w 4014544"/>
              <a:gd name="connsiteY45" fmla="*/ 258700 h 5114806"/>
              <a:gd name="connsiteX46" fmla="*/ 1867042 w 4014544"/>
              <a:gd name="connsiteY46" fmla="*/ 705474 h 5114806"/>
              <a:gd name="connsiteX47" fmla="*/ 2262016 w 4014544"/>
              <a:gd name="connsiteY47" fmla="*/ 602923 h 5114806"/>
              <a:gd name="connsiteX48" fmla="*/ 2412289 w 4014544"/>
              <a:gd name="connsiteY48" fmla="*/ 3841 h 5114806"/>
              <a:gd name="connsiteX49" fmla="*/ 2583378 w 4014544"/>
              <a:gd name="connsiteY49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2559522 w 4014544"/>
              <a:gd name="connsiteY7" fmla="*/ 882149 h 5114806"/>
              <a:gd name="connsiteX8" fmla="*/ 1905628 w 4014544"/>
              <a:gd name="connsiteY8" fmla="*/ 1014150 h 5114806"/>
              <a:gd name="connsiteX9" fmla="*/ 1371543 w 4014544"/>
              <a:gd name="connsiteY9" fmla="*/ 1373595 h 5114806"/>
              <a:gd name="connsiteX10" fmla="*/ 1012098 w 4014544"/>
              <a:gd name="connsiteY10" fmla="*/ 1907689 h 5114806"/>
              <a:gd name="connsiteX11" fmla="*/ 880105 w 4014544"/>
              <a:gd name="connsiteY11" fmla="*/ 2561601 h 5114806"/>
              <a:gd name="connsiteX12" fmla="*/ 1012098 w 4014544"/>
              <a:gd name="connsiteY12" fmla="*/ 3215513 h 5114806"/>
              <a:gd name="connsiteX13" fmla="*/ 1371543 w 4014544"/>
              <a:gd name="connsiteY13" fmla="*/ 3749606 h 5114806"/>
              <a:gd name="connsiteX14" fmla="*/ 1905628 w 4014544"/>
              <a:gd name="connsiteY14" fmla="*/ 4109052 h 5114806"/>
              <a:gd name="connsiteX15" fmla="*/ 2559522 w 4014544"/>
              <a:gd name="connsiteY15" fmla="*/ 4241053 h 5114806"/>
              <a:gd name="connsiteX16" fmla="*/ 3880516 w 4014544"/>
              <a:gd name="connsiteY16" fmla="*/ 4239018 h 5114806"/>
              <a:gd name="connsiteX17" fmla="*/ 4003373 w 4014544"/>
              <a:gd name="connsiteY17" fmla="*/ 4668534 h 5114806"/>
              <a:gd name="connsiteX18" fmla="*/ 3681501 w 4014544"/>
              <a:gd name="connsiteY18" fmla="*/ 4856379 h 5114806"/>
              <a:gd name="connsiteX19" fmla="*/ 3249967 w 4014544"/>
              <a:gd name="connsiteY19" fmla="*/ 4409606 h 5114806"/>
              <a:gd name="connsiteX20" fmla="*/ 2919981 w 4014544"/>
              <a:gd name="connsiteY20" fmla="*/ 4500995 h 5114806"/>
              <a:gd name="connsiteX21" fmla="*/ 2768686 w 4014544"/>
              <a:gd name="connsiteY21" fmla="*/ 5106164 h 5114806"/>
              <a:gd name="connsiteX22" fmla="*/ 2401127 w 4014544"/>
              <a:gd name="connsiteY22" fmla="*/ 5110225 h 5114806"/>
              <a:gd name="connsiteX23" fmla="*/ 2250846 w 4014544"/>
              <a:gd name="connsiteY23" fmla="*/ 4510131 h 5114806"/>
              <a:gd name="connsiteX24" fmla="*/ 1904606 w 4014544"/>
              <a:gd name="connsiteY24" fmla="*/ 4423824 h 5114806"/>
              <a:gd name="connsiteX25" fmla="*/ 1470033 w 4014544"/>
              <a:gd name="connsiteY25" fmla="*/ 4873637 h 5114806"/>
              <a:gd name="connsiteX26" fmla="*/ 1156283 w 4014544"/>
              <a:gd name="connsiteY26" fmla="*/ 4697976 h 5114806"/>
              <a:gd name="connsiteX27" fmla="*/ 1325848 w 4014544"/>
              <a:gd name="connsiteY27" fmla="*/ 4102955 h 5114806"/>
              <a:gd name="connsiteX28" fmla="*/ 1160344 w 4014544"/>
              <a:gd name="connsiteY28" fmla="*/ 3955731 h 5114806"/>
              <a:gd name="connsiteX29" fmla="*/ 1056779 w 4014544"/>
              <a:gd name="connsiteY29" fmla="*/ 3843013 h 5114806"/>
              <a:gd name="connsiteX30" fmla="*/ 455681 w 4014544"/>
              <a:gd name="connsiteY30" fmla="*/ 4014623 h 5114806"/>
              <a:gd name="connsiteX31" fmla="*/ 275958 w 4014544"/>
              <a:gd name="connsiteY31" fmla="*/ 3714069 h 5114806"/>
              <a:gd name="connsiteX32" fmla="*/ 719675 w 4014544"/>
              <a:gd name="connsiteY32" fmla="*/ 3284553 h 5114806"/>
              <a:gd name="connsiteX33" fmla="*/ 612049 w 4014544"/>
              <a:gd name="connsiteY33" fmla="*/ 2905815 h 5114806"/>
              <a:gd name="connsiteX34" fmla="*/ 7902 w 4014544"/>
              <a:gd name="connsiteY34" fmla="*/ 2754529 h 5114806"/>
              <a:gd name="connsiteX35" fmla="*/ 3841 w 4014544"/>
              <a:gd name="connsiteY35" fmla="*/ 2412341 h 5114806"/>
              <a:gd name="connsiteX36" fmla="*/ 602905 w 4014544"/>
              <a:gd name="connsiteY36" fmla="*/ 2262060 h 5114806"/>
              <a:gd name="connsiteX37" fmla="*/ 705456 w 4014544"/>
              <a:gd name="connsiteY37" fmla="*/ 1867077 h 5114806"/>
              <a:gd name="connsiteX38" fmla="*/ 258700 w 4014544"/>
              <a:gd name="connsiteY38" fmla="*/ 1435535 h 5114806"/>
              <a:gd name="connsiteX39" fmla="*/ 426230 w 4014544"/>
              <a:gd name="connsiteY39" fmla="*/ 1143104 h 5114806"/>
              <a:gd name="connsiteX40" fmla="*/ 1022255 w 4014544"/>
              <a:gd name="connsiteY40" fmla="*/ 1313691 h 5114806"/>
              <a:gd name="connsiteX41" fmla="*/ 1160344 w 4014544"/>
              <a:gd name="connsiteY41" fmla="*/ 1160370 h 5114806"/>
              <a:gd name="connsiteX42" fmla="*/ 1313665 w 4014544"/>
              <a:gd name="connsiteY42" fmla="*/ 1022272 h 5114806"/>
              <a:gd name="connsiteX43" fmla="*/ 1143086 w 4014544"/>
              <a:gd name="connsiteY43" fmla="*/ 426239 h 5114806"/>
              <a:gd name="connsiteX44" fmla="*/ 1435509 w 4014544"/>
              <a:gd name="connsiteY44" fmla="*/ 258700 h 5114806"/>
              <a:gd name="connsiteX45" fmla="*/ 1867042 w 4014544"/>
              <a:gd name="connsiteY45" fmla="*/ 705474 h 5114806"/>
              <a:gd name="connsiteX46" fmla="*/ 2262016 w 4014544"/>
              <a:gd name="connsiteY46" fmla="*/ 602923 h 5114806"/>
              <a:gd name="connsiteX47" fmla="*/ 2412289 w 4014544"/>
              <a:gd name="connsiteY47" fmla="*/ 3841 h 5114806"/>
              <a:gd name="connsiteX48" fmla="*/ 2583378 w 4014544"/>
              <a:gd name="connsiteY48" fmla="*/ 160 h 511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4014544" h="5114806">
                <a:moveTo>
                  <a:pt x="2583378" y="160"/>
                </a:moveTo>
                <a:cubicBezTo>
                  <a:pt x="2640493" y="795"/>
                  <a:pt x="2697607" y="3335"/>
                  <a:pt x="2754468" y="7902"/>
                </a:cubicBezTo>
                <a:lnTo>
                  <a:pt x="2905762" y="612058"/>
                </a:lnTo>
                <a:cubicBezTo>
                  <a:pt x="3034716" y="635412"/>
                  <a:pt x="3161634" y="670949"/>
                  <a:pt x="3284492" y="719692"/>
                </a:cubicBezTo>
                <a:lnTo>
                  <a:pt x="3713990" y="275967"/>
                </a:lnTo>
                <a:cubicBezTo>
                  <a:pt x="3817563" y="328762"/>
                  <a:pt x="3918080" y="388675"/>
                  <a:pt x="4014544" y="455689"/>
                </a:cubicBezTo>
                <a:lnTo>
                  <a:pt x="3892700" y="882149"/>
                </a:lnTo>
                <a:lnTo>
                  <a:pt x="2559522" y="882149"/>
                </a:lnTo>
                <a:cubicBezTo>
                  <a:pt x="2333092" y="882149"/>
                  <a:pt x="2112757" y="926830"/>
                  <a:pt x="1905628" y="1014150"/>
                </a:cubicBezTo>
                <a:cubicBezTo>
                  <a:pt x="1705599" y="1098431"/>
                  <a:pt x="1525877" y="1220275"/>
                  <a:pt x="1371543" y="1373595"/>
                </a:cubicBezTo>
                <a:cubicBezTo>
                  <a:pt x="1217209" y="1527938"/>
                  <a:pt x="1096378" y="1707661"/>
                  <a:pt x="1012098" y="1907689"/>
                </a:cubicBezTo>
                <a:cubicBezTo>
                  <a:pt x="924778" y="2114827"/>
                  <a:pt x="880105" y="2335170"/>
                  <a:pt x="880105" y="2561601"/>
                </a:cubicBezTo>
                <a:cubicBezTo>
                  <a:pt x="880105" y="2788031"/>
                  <a:pt x="924778" y="3008375"/>
                  <a:pt x="1012098" y="3215513"/>
                </a:cubicBezTo>
                <a:cubicBezTo>
                  <a:pt x="1096378" y="3415541"/>
                  <a:pt x="1218222" y="3595264"/>
                  <a:pt x="1371543" y="3749606"/>
                </a:cubicBezTo>
                <a:cubicBezTo>
                  <a:pt x="1525877" y="3903940"/>
                  <a:pt x="1705599" y="4024780"/>
                  <a:pt x="1905628" y="4109052"/>
                </a:cubicBezTo>
                <a:cubicBezTo>
                  <a:pt x="2112757" y="4196372"/>
                  <a:pt x="2333092" y="4241053"/>
                  <a:pt x="2559522" y="4241053"/>
                </a:cubicBezTo>
                <a:lnTo>
                  <a:pt x="3880516" y="4239018"/>
                </a:lnTo>
                <a:lnTo>
                  <a:pt x="4003373" y="4668534"/>
                </a:lnTo>
                <a:cubicBezTo>
                  <a:pt x="3899809" y="4739610"/>
                  <a:pt x="3792174" y="4802562"/>
                  <a:pt x="3681501" y="4856379"/>
                </a:cubicBezTo>
                <a:lnTo>
                  <a:pt x="3249967" y="4409606"/>
                </a:lnTo>
                <a:cubicBezTo>
                  <a:pt x="3142341" y="4449204"/>
                  <a:pt x="3031668" y="4480681"/>
                  <a:pt x="2919981" y="4500995"/>
                </a:cubicBezTo>
                <a:lnTo>
                  <a:pt x="2768686" y="5106164"/>
                </a:lnTo>
                <a:cubicBezTo>
                  <a:pt x="2646842" y="5116321"/>
                  <a:pt x="2523985" y="5117326"/>
                  <a:pt x="2401127" y="5110225"/>
                </a:cubicBezTo>
                <a:lnTo>
                  <a:pt x="2250846" y="4510131"/>
                </a:lnTo>
                <a:cubicBezTo>
                  <a:pt x="2133063" y="4491851"/>
                  <a:pt x="2017315" y="4463423"/>
                  <a:pt x="1904606" y="4423824"/>
                </a:cubicBezTo>
                <a:lnTo>
                  <a:pt x="1470033" y="4873637"/>
                </a:lnTo>
                <a:cubicBezTo>
                  <a:pt x="1362399" y="4822868"/>
                  <a:pt x="1257821" y="4763977"/>
                  <a:pt x="1156283" y="4697976"/>
                </a:cubicBezTo>
                <a:lnTo>
                  <a:pt x="1325848" y="4102955"/>
                </a:lnTo>
                <a:cubicBezTo>
                  <a:pt x="1268992" y="4057269"/>
                  <a:pt x="1213139" y="4008526"/>
                  <a:pt x="1160344" y="3955731"/>
                </a:cubicBezTo>
                <a:cubicBezTo>
                  <a:pt x="1123793" y="3919172"/>
                  <a:pt x="1090282" y="3881608"/>
                  <a:pt x="1056779" y="3843013"/>
                </a:cubicBezTo>
                <a:lnTo>
                  <a:pt x="455681" y="4014623"/>
                </a:lnTo>
                <a:cubicBezTo>
                  <a:pt x="388667" y="3918159"/>
                  <a:pt x="328762" y="3817633"/>
                  <a:pt x="275958" y="3714069"/>
                </a:cubicBezTo>
                <a:lnTo>
                  <a:pt x="719675" y="3284553"/>
                </a:lnTo>
                <a:cubicBezTo>
                  <a:pt x="670941" y="3161695"/>
                  <a:pt x="635394" y="3034777"/>
                  <a:pt x="612049" y="2905815"/>
                </a:cubicBezTo>
                <a:lnTo>
                  <a:pt x="7902" y="2754529"/>
                </a:lnTo>
                <a:cubicBezTo>
                  <a:pt x="-1233" y="2640798"/>
                  <a:pt x="-2255" y="2526063"/>
                  <a:pt x="3841" y="2412341"/>
                </a:cubicBezTo>
                <a:lnTo>
                  <a:pt x="602905" y="2262060"/>
                </a:lnTo>
                <a:cubicBezTo>
                  <a:pt x="623211" y="2128032"/>
                  <a:pt x="657735" y="1995009"/>
                  <a:pt x="705456" y="1867077"/>
                </a:cubicBezTo>
                <a:lnTo>
                  <a:pt x="258700" y="1435535"/>
                </a:lnTo>
                <a:cubicBezTo>
                  <a:pt x="308447" y="1335010"/>
                  <a:pt x="363278" y="1237533"/>
                  <a:pt x="426230" y="1143104"/>
                </a:cubicBezTo>
                <a:lnTo>
                  <a:pt x="1022255" y="1313691"/>
                </a:lnTo>
                <a:cubicBezTo>
                  <a:pt x="1064902" y="1260887"/>
                  <a:pt x="1111610" y="1209104"/>
                  <a:pt x="1160344" y="1160370"/>
                </a:cubicBezTo>
                <a:cubicBezTo>
                  <a:pt x="1209078" y="1111627"/>
                  <a:pt x="1260869" y="1064919"/>
                  <a:pt x="1313665" y="1022272"/>
                </a:cubicBezTo>
                <a:lnTo>
                  <a:pt x="1143086" y="426239"/>
                </a:lnTo>
                <a:cubicBezTo>
                  <a:pt x="1237515" y="363286"/>
                  <a:pt x="1334984" y="307443"/>
                  <a:pt x="1435509" y="258700"/>
                </a:cubicBezTo>
                <a:lnTo>
                  <a:pt x="1867042" y="705474"/>
                </a:lnTo>
                <a:cubicBezTo>
                  <a:pt x="1995996" y="657753"/>
                  <a:pt x="2127989" y="623228"/>
                  <a:pt x="2262016" y="602923"/>
                </a:cubicBezTo>
                <a:lnTo>
                  <a:pt x="2412289" y="3841"/>
                </a:lnTo>
                <a:cubicBezTo>
                  <a:pt x="2469150" y="793"/>
                  <a:pt x="2526264" y="-476"/>
                  <a:pt x="2583378" y="160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07AE0E6-E1FB-1709-0BA0-5A1DDB156B4B}"/>
              </a:ext>
            </a:extLst>
          </p:cNvPr>
          <p:cNvSpPr/>
          <p:nvPr/>
        </p:nvSpPr>
        <p:spPr>
          <a:xfrm>
            <a:off x="1192544" y="2075318"/>
            <a:ext cx="2707365" cy="2707365"/>
          </a:xfrm>
          <a:prstGeom prst="ellipse">
            <a:avLst/>
          </a:prstGeom>
          <a:noFill/>
          <a:ln w="19050">
            <a:solidFill>
              <a:srgbClr val="0020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FA2102-C3F1-8495-783B-DA36DEC48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Gear Process – Slide Template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EEE0F750-E3E4-2072-E6B2-53716B59A873}"/>
              </a:ext>
            </a:extLst>
          </p:cNvPr>
          <p:cNvGrpSpPr/>
          <p:nvPr/>
        </p:nvGrpSpPr>
        <p:grpSpPr>
          <a:xfrm>
            <a:off x="1565163" y="4059555"/>
            <a:ext cx="3699489" cy="537648"/>
            <a:chOff x="2086885" y="4303859"/>
            <a:chExt cx="4932651" cy="716864"/>
          </a:xfrm>
        </p:grpSpPr>
        <p:sp>
          <p:nvSpPr>
            <p:cNvPr id="32" name="Freeform 14">
              <a:extLst>
                <a:ext uri="{FF2B5EF4-FFF2-40B4-BE49-F238E27FC236}">
                  <a16:creationId xmlns:a16="http://schemas.microsoft.com/office/drawing/2014/main" id="{85292FE8-D28E-30A2-B5FF-27DA7A7E7190}"/>
                </a:ext>
              </a:extLst>
            </p:cNvPr>
            <p:cNvSpPr/>
            <p:nvPr/>
          </p:nvSpPr>
          <p:spPr>
            <a:xfrm>
              <a:off x="2086885" y="4303859"/>
              <a:ext cx="4932651" cy="716864"/>
            </a:xfrm>
            <a:custGeom>
              <a:avLst/>
              <a:gdLst>
                <a:gd name="connsiteX0" fmla="*/ 519238 w 559924"/>
                <a:gd name="connsiteY0" fmla="*/ 115 h 81374"/>
                <a:gd name="connsiteX1" fmla="*/ 0 w 559924"/>
                <a:gd name="connsiteY1" fmla="*/ 115 h 81374"/>
                <a:gd name="connsiteX2" fmla="*/ 148798 w 559924"/>
                <a:gd name="connsiteY2" fmla="*/ 81374 h 81374"/>
                <a:gd name="connsiteX3" fmla="*/ 519238 w 559924"/>
                <a:gd name="connsiteY3" fmla="*/ 81374 h 81374"/>
                <a:gd name="connsiteX4" fmla="*/ 559925 w 559924"/>
                <a:gd name="connsiteY4" fmla="*/ 40687 h 81374"/>
                <a:gd name="connsiteX5" fmla="*/ 559925 w 559924"/>
                <a:gd name="connsiteY5" fmla="*/ 40687 h 81374"/>
                <a:gd name="connsiteX6" fmla="*/ 519238 w 559924"/>
                <a:gd name="connsiteY6" fmla="*/ 0 h 81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9924" h="81374">
                  <a:moveTo>
                    <a:pt x="519238" y="115"/>
                  </a:moveTo>
                  <a:lnTo>
                    <a:pt x="0" y="115"/>
                  </a:lnTo>
                  <a:cubicBezTo>
                    <a:pt x="31466" y="48986"/>
                    <a:pt x="86328" y="81374"/>
                    <a:pt x="148798" y="81374"/>
                  </a:cubicBezTo>
                  <a:lnTo>
                    <a:pt x="519238" y="81374"/>
                  </a:lnTo>
                  <a:cubicBezTo>
                    <a:pt x="541714" y="81374"/>
                    <a:pt x="559925" y="63163"/>
                    <a:pt x="559925" y="40687"/>
                  </a:cubicBezTo>
                  <a:lnTo>
                    <a:pt x="559925" y="40687"/>
                  </a:lnTo>
                  <a:cubicBezTo>
                    <a:pt x="559925" y="18211"/>
                    <a:pt x="541714" y="0"/>
                    <a:pt x="519238" y="0"/>
                  </a:cubicBezTo>
                  <a:close/>
                </a:path>
              </a:pathLst>
            </a:custGeom>
            <a:solidFill>
              <a:schemeClr val="accent5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99C95A0-2CCA-B248-1532-19BA745B3485}"/>
                </a:ext>
              </a:extLst>
            </p:cNvPr>
            <p:cNvSpPr txBox="1"/>
            <p:nvPr/>
          </p:nvSpPr>
          <p:spPr>
            <a:xfrm>
              <a:off x="2773680" y="4416071"/>
              <a:ext cx="2844873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0CBB5BA-E52E-026C-1F4B-058931C115F4}"/>
                </a:ext>
              </a:extLst>
            </p:cNvPr>
            <p:cNvSpPr txBox="1"/>
            <p:nvPr/>
          </p:nvSpPr>
          <p:spPr>
            <a:xfrm>
              <a:off x="6295133" y="4416071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algn="ctr">
                <a:defRPr sz="2800" b="1">
                  <a:solidFill>
                    <a:schemeClr val="bg1"/>
                  </a:solidFill>
                </a:defRPr>
              </a:lvl1pPr>
            </a:lstStyle>
            <a:p>
              <a:r>
                <a:rPr lang="en-US" sz="1800" noProof="1"/>
                <a:t>04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DE809D5-1A9E-6959-8DE5-0697644E5CD8}"/>
              </a:ext>
            </a:extLst>
          </p:cNvPr>
          <p:cNvGrpSpPr/>
          <p:nvPr/>
        </p:nvGrpSpPr>
        <p:grpSpPr>
          <a:xfrm>
            <a:off x="1380871" y="3460223"/>
            <a:ext cx="3883775" cy="537648"/>
            <a:chOff x="1841162" y="3504749"/>
            <a:chExt cx="5178366" cy="716864"/>
          </a:xfrm>
        </p:grpSpPr>
        <p:sp>
          <p:nvSpPr>
            <p:cNvPr id="31" name="Freeform 13">
              <a:extLst>
                <a:ext uri="{FF2B5EF4-FFF2-40B4-BE49-F238E27FC236}">
                  <a16:creationId xmlns:a16="http://schemas.microsoft.com/office/drawing/2014/main" id="{CF94A511-8939-E2EC-A367-0504D4EC3131}"/>
                </a:ext>
              </a:extLst>
            </p:cNvPr>
            <p:cNvSpPr/>
            <p:nvPr/>
          </p:nvSpPr>
          <p:spPr>
            <a:xfrm>
              <a:off x="1841162" y="3504749"/>
              <a:ext cx="5178366" cy="716864"/>
            </a:xfrm>
            <a:custGeom>
              <a:avLst/>
              <a:gdLst>
                <a:gd name="connsiteX0" fmla="*/ 547131 w 587816"/>
                <a:gd name="connsiteY0" fmla="*/ 115 h 81374"/>
                <a:gd name="connsiteX1" fmla="*/ 0 w 587816"/>
                <a:gd name="connsiteY1" fmla="*/ 115 h 81374"/>
                <a:gd name="connsiteX2" fmla="*/ 22245 w 587816"/>
                <a:gd name="connsiteY2" fmla="*/ 81374 h 81374"/>
                <a:gd name="connsiteX3" fmla="*/ 547131 w 587816"/>
                <a:gd name="connsiteY3" fmla="*/ 81374 h 81374"/>
                <a:gd name="connsiteX4" fmla="*/ 587817 w 587816"/>
                <a:gd name="connsiteY4" fmla="*/ 40687 h 81374"/>
                <a:gd name="connsiteX5" fmla="*/ 587817 w 587816"/>
                <a:gd name="connsiteY5" fmla="*/ 40687 h 81374"/>
                <a:gd name="connsiteX6" fmla="*/ 547131 w 587816"/>
                <a:gd name="connsiteY6" fmla="*/ 0 h 81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7816" h="81374">
                  <a:moveTo>
                    <a:pt x="547131" y="115"/>
                  </a:moveTo>
                  <a:lnTo>
                    <a:pt x="0" y="115"/>
                  </a:lnTo>
                  <a:cubicBezTo>
                    <a:pt x="807" y="29622"/>
                    <a:pt x="8760" y="57284"/>
                    <a:pt x="22245" y="81374"/>
                  </a:cubicBezTo>
                  <a:lnTo>
                    <a:pt x="547131" y="81374"/>
                  </a:lnTo>
                  <a:cubicBezTo>
                    <a:pt x="569606" y="81374"/>
                    <a:pt x="587817" y="63163"/>
                    <a:pt x="587817" y="40687"/>
                  </a:cubicBezTo>
                  <a:lnTo>
                    <a:pt x="587817" y="40687"/>
                  </a:lnTo>
                  <a:cubicBezTo>
                    <a:pt x="587817" y="18211"/>
                    <a:pt x="569606" y="0"/>
                    <a:pt x="547131" y="0"/>
                  </a:cubicBezTo>
                  <a:close/>
                </a:path>
              </a:pathLst>
            </a:custGeom>
            <a:solidFill>
              <a:schemeClr val="accent1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EB717B2-08A9-BF6C-3D5F-A4AAA330EDC1}"/>
                </a:ext>
              </a:extLst>
            </p:cNvPr>
            <p:cNvSpPr txBox="1"/>
            <p:nvPr/>
          </p:nvSpPr>
          <p:spPr>
            <a:xfrm>
              <a:off x="2773681" y="3616961"/>
              <a:ext cx="2844873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2723E56-01E0-BED4-2562-882AF87EF16D}"/>
                </a:ext>
              </a:extLst>
            </p:cNvPr>
            <p:cNvSpPr txBox="1"/>
            <p:nvPr/>
          </p:nvSpPr>
          <p:spPr>
            <a:xfrm>
              <a:off x="6295133" y="3616961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algn="ctr">
                <a:defRPr sz="2800" b="1">
                  <a:solidFill>
                    <a:schemeClr val="bg1"/>
                  </a:solidFill>
                </a:defRPr>
              </a:lvl1pPr>
            </a:lstStyle>
            <a:p>
              <a:r>
                <a:rPr lang="en-US" sz="1800" noProof="1"/>
                <a:t>03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14733DE-0DBE-FB02-369F-03FDCD05F700}"/>
              </a:ext>
            </a:extLst>
          </p:cNvPr>
          <p:cNvGrpSpPr/>
          <p:nvPr/>
        </p:nvGrpSpPr>
        <p:grpSpPr>
          <a:xfrm>
            <a:off x="1380871" y="2860890"/>
            <a:ext cx="3883775" cy="537648"/>
            <a:chOff x="1841162" y="2705639"/>
            <a:chExt cx="5178366" cy="716864"/>
          </a:xfrm>
        </p:grpSpPr>
        <p:sp>
          <p:nvSpPr>
            <p:cNvPr id="30" name="Freeform 12">
              <a:extLst>
                <a:ext uri="{FF2B5EF4-FFF2-40B4-BE49-F238E27FC236}">
                  <a16:creationId xmlns:a16="http://schemas.microsoft.com/office/drawing/2014/main" id="{321E8E51-B10D-9979-E53B-9D9CB657DFA9}"/>
                </a:ext>
              </a:extLst>
            </p:cNvPr>
            <p:cNvSpPr/>
            <p:nvPr/>
          </p:nvSpPr>
          <p:spPr>
            <a:xfrm>
              <a:off x="1841162" y="2705639"/>
              <a:ext cx="5178366" cy="716864"/>
            </a:xfrm>
            <a:custGeom>
              <a:avLst/>
              <a:gdLst>
                <a:gd name="connsiteX0" fmla="*/ 547131 w 587816"/>
                <a:gd name="connsiteY0" fmla="*/ 115 h 81374"/>
                <a:gd name="connsiteX1" fmla="*/ 22245 w 587816"/>
                <a:gd name="connsiteY1" fmla="*/ 115 h 81374"/>
                <a:gd name="connsiteX2" fmla="*/ 0 w 587816"/>
                <a:gd name="connsiteY2" fmla="*/ 81374 h 81374"/>
                <a:gd name="connsiteX3" fmla="*/ 547131 w 587816"/>
                <a:gd name="connsiteY3" fmla="*/ 81374 h 81374"/>
                <a:gd name="connsiteX4" fmla="*/ 587817 w 587816"/>
                <a:gd name="connsiteY4" fmla="*/ 40687 h 81374"/>
                <a:gd name="connsiteX5" fmla="*/ 587817 w 587816"/>
                <a:gd name="connsiteY5" fmla="*/ 40687 h 81374"/>
                <a:gd name="connsiteX6" fmla="*/ 547131 w 587816"/>
                <a:gd name="connsiteY6" fmla="*/ 0 h 81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7816" h="81374">
                  <a:moveTo>
                    <a:pt x="547131" y="115"/>
                  </a:moveTo>
                  <a:lnTo>
                    <a:pt x="22245" y="115"/>
                  </a:lnTo>
                  <a:cubicBezTo>
                    <a:pt x="8760" y="24320"/>
                    <a:pt x="807" y="51983"/>
                    <a:pt x="0" y="81374"/>
                  </a:cubicBezTo>
                  <a:lnTo>
                    <a:pt x="547131" y="81374"/>
                  </a:lnTo>
                  <a:cubicBezTo>
                    <a:pt x="569606" y="81374"/>
                    <a:pt x="587817" y="63163"/>
                    <a:pt x="587817" y="40687"/>
                  </a:cubicBezTo>
                  <a:lnTo>
                    <a:pt x="587817" y="40687"/>
                  </a:lnTo>
                  <a:cubicBezTo>
                    <a:pt x="587817" y="18211"/>
                    <a:pt x="569606" y="0"/>
                    <a:pt x="547131" y="0"/>
                  </a:cubicBezTo>
                  <a:close/>
                </a:path>
              </a:pathLst>
            </a:custGeom>
            <a:solidFill>
              <a:schemeClr val="accent4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CA32296-11AA-CFD0-50FF-D8AF921ACCBF}"/>
                </a:ext>
              </a:extLst>
            </p:cNvPr>
            <p:cNvSpPr txBox="1"/>
            <p:nvPr/>
          </p:nvSpPr>
          <p:spPr>
            <a:xfrm>
              <a:off x="2773681" y="2817851"/>
              <a:ext cx="2844873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D9B1C89-489D-5992-8983-6627FCDB7DC1}"/>
                </a:ext>
              </a:extLst>
            </p:cNvPr>
            <p:cNvSpPr txBox="1"/>
            <p:nvPr/>
          </p:nvSpPr>
          <p:spPr>
            <a:xfrm>
              <a:off x="6295133" y="2817851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algn="ctr">
                <a:defRPr sz="2800" b="1">
                  <a:solidFill>
                    <a:schemeClr val="bg1"/>
                  </a:solidFill>
                </a:defRPr>
              </a:lvl1pPr>
            </a:lstStyle>
            <a:p>
              <a:r>
                <a:rPr lang="en-US" sz="1800" noProof="1"/>
                <a:t>02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04384E6-608A-72E9-FD7A-7AECD10E5087}"/>
              </a:ext>
            </a:extLst>
          </p:cNvPr>
          <p:cNvGrpSpPr/>
          <p:nvPr/>
        </p:nvGrpSpPr>
        <p:grpSpPr>
          <a:xfrm>
            <a:off x="1565163" y="2260798"/>
            <a:ext cx="3699489" cy="537648"/>
            <a:chOff x="2086885" y="1905516"/>
            <a:chExt cx="4932651" cy="716864"/>
          </a:xfrm>
        </p:grpSpPr>
        <p:sp>
          <p:nvSpPr>
            <p:cNvPr id="29" name="Freeform 11">
              <a:extLst>
                <a:ext uri="{FF2B5EF4-FFF2-40B4-BE49-F238E27FC236}">
                  <a16:creationId xmlns:a16="http://schemas.microsoft.com/office/drawing/2014/main" id="{C28A6C79-A61E-1DF4-2491-F1E6FC7E2742}"/>
                </a:ext>
              </a:extLst>
            </p:cNvPr>
            <p:cNvSpPr/>
            <p:nvPr/>
          </p:nvSpPr>
          <p:spPr>
            <a:xfrm>
              <a:off x="2086885" y="1905516"/>
              <a:ext cx="4932651" cy="716864"/>
            </a:xfrm>
            <a:custGeom>
              <a:avLst/>
              <a:gdLst>
                <a:gd name="connsiteX0" fmla="*/ 519238 w 559924"/>
                <a:gd name="connsiteY0" fmla="*/ 115 h 81374"/>
                <a:gd name="connsiteX1" fmla="*/ 148798 w 559924"/>
                <a:gd name="connsiteY1" fmla="*/ 115 h 81374"/>
                <a:gd name="connsiteX2" fmla="*/ 0 w 559924"/>
                <a:gd name="connsiteY2" fmla="*/ 81374 h 81374"/>
                <a:gd name="connsiteX3" fmla="*/ 519238 w 559924"/>
                <a:gd name="connsiteY3" fmla="*/ 81374 h 81374"/>
                <a:gd name="connsiteX4" fmla="*/ 559925 w 559924"/>
                <a:gd name="connsiteY4" fmla="*/ 40687 h 81374"/>
                <a:gd name="connsiteX5" fmla="*/ 559925 w 559924"/>
                <a:gd name="connsiteY5" fmla="*/ 40687 h 81374"/>
                <a:gd name="connsiteX6" fmla="*/ 519238 w 559924"/>
                <a:gd name="connsiteY6" fmla="*/ 0 h 81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9924" h="81374">
                  <a:moveTo>
                    <a:pt x="519238" y="115"/>
                  </a:moveTo>
                  <a:lnTo>
                    <a:pt x="148798" y="115"/>
                  </a:lnTo>
                  <a:cubicBezTo>
                    <a:pt x="86328" y="115"/>
                    <a:pt x="31466" y="32503"/>
                    <a:pt x="0" y="81374"/>
                  </a:cubicBezTo>
                  <a:lnTo>
                    <a:pt x="519238" y="81374"/>
                  </a:lnTo>
                  <a:cubicBezTo>
                    <a:pt x="541714" y="81374"/>
                    <a:pt x="559925" y="63163"/>
                    <a:pt x="559925" y="40687"/>
                  </a:cubicBezTo>
                  <a:lnTo>
                    <a:pt x="559925" y="40687"/>
                  </a:lnTo>
                  <a:cubicBezTo>
                    <a:pt x="559925" y="18211"/>
                    <a:pt x="541714" y="0"/>
                    <a:pt x="519238" y="0"/>
                  </a:cubicBezTo>
                  <a:close/>
                </a:path>
              </a:pathLst>
            </a:custGeom>
            <a:solidFill>
              <a:schemeClr val="accent2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B92DDD1-1D63-888D-D187-33543500AD57}"/>
                </a:ext>
              </a:extLst>
            </p:cNvPr>
            <p:cNvSpPr txBox="1"/>
            <p:nvPr/>
          </p:nvSpPr>
          <p:spPr>
            <a:xfrm>
              <a:off x="2773680" y="2017728"/>
              <a:ext cx="2844873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3D4D784-679D-5E66-FDC9-EEDC2C735A7D}"/>
                </a:ext>
              </a:extLst>
            </p:cNvPr>
            <p:cNvSpPr txBox="1"/>
            <p:nvPr/>
          </p:nvSpPr>
          <p:spPr>
            <a:xfrm>
              <a:off x="6295133" y="2017728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algn="ctr">
                <a:defRPr sz="2800" b="1">
                  <a:solidFill>
                    <a:schemeClr val="bg1"/>
                  </a:solidFill>
                </a:defRPr>
              </a:lvl1pPr>
            </a:lstStyle>
            <a:p>
              <a:r>
                <a:rPr lang="en-US" sz="1800" noProof="1"/>
                <a:t>01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394A0983-67D1-4988-A788-4233917E292D}"/>
              </a:ext>
            </a:extLst>
          </p:cNvPr>
          <p:cNvGrpSpPr/>
          <p:nvPr/>
        </p:nvGrpSpPr>
        <p:grpSpPr>
          <a:xfrm>
            <a:off x="5646258" y="1740050"/>
            <a:ext cx="3080547" cy="2701007"/>
            <a:chOff x="6096000" y="1367060"/>
            <a:chExt cx="5086350" cy="360134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02B5FC9-23F7-A209-F00D-B7652DBD6205}"/>
                </a:ext>
              </a:extLst>
            </p:cNvPr>
            <p:cNvSpPr txBox="1"/>
            <p:nvPr/>
          </p:nvSpPr>
          <p:spPr>
            <a:xfrm>
              <a:off x="6096000" y="1367060"/>
              <a:ext cx="5086350" cy="67710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7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2D2C8FC-D67A-D38C-F397-EBE7BEC80D3E}"/>
                </a:ext>
              </a:extLst>
            </p:cNvPr>
            <p:cNvSpPr txBox="1"/>
            <p:nvPr/>
          </p:nvSpPr>
          <p:spPr>
            <a:xfrm>
              <a:off x="6096000" y="2198413"/>
              <a:ext cx="5086350" cy="276998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3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nunc. </a:t>
              </a:r>
            </a:p>
            <a:p>
              <a:pPr algn="just">
                <a:spcAft>
                  <a:spcPts val="900"/>
                </a:spcAft>
              </a:pPr>
              <a:r>
                <a:rPr lang="en-US" sz="1350" noProof="1">
                  <a:solidFill>
                    <a:schemeClr val="bg1">
                      <a:lumMod val="75000"/>
                    </a:schemeClr>
                  </a:solidFill>
                </a:rPr>
                <a:t>Elementum nisi quis eleifend quam adipiscing. Ultricies integer quis auctor elit. Sit amet volutpat consequat mauris nunc. Nulla at volutpat diam ut venenatis tellus in.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03908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10444</TotalTime>
  <Words>222</Words>
  <Application>Microsoft Office PowerPoint</Application>
  <PresentationFormat>On-screen Show (4:3)</PresentationFormat>
  <Paragraphs>31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4-Step Gear Process – Slide Template</vt:lpstr>
      <vt:lpstr>4-Step Gear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Gear Process</dc:title>
  <dc:creator>PresentationGO.com</dc:creator>
  <dc:description>© Copyright PresentationGO.com - Do not distribute or sale without written permission.</dc:description>
  <cp:lastModifiedBy>Christophe Barroche</cp:lastModifiedBy>
  <cp:revision>27</cp:revision>
  <dcterms:created xsi:type="dcterms:W3CDTF">2014-11-26T05:14:11Z</dcterms:created>
  <dcterms:modified xsi:type="dcterms:W3CDTF">2024-11-21T22:05:40Z</dcterms:modified>
  <cp:category>Charts &amp; Diagrams</cp:category>
</cp:coreProperties>
</file>