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2" r:id="rId4"/>
    <p:sldId id="35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A0F94-AA9E-57EC-FEE8-444648B73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EC06CA-70DE-35C2-09B8-ED2163EE6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94C0D1-C7E1-D0AA-BD34-02AF170FC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E5394-0106-8E77-8530-2ABD071D0C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8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4339B-8542-26A1-8EC4-018805CCB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31BE74-78FD-A006-1592-14F216087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7D2B2-6EE6-7BED-9E9B-8725B9EE1E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6073B-FD7A-D6AE-8F01-8C3B361EE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35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95537-44AB-B2A3-D260-7DBF77E5D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5DF-67B5-061C-DA51-458784ADC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9F28151-65F7-12C9-3B3E-AD8A091CC521}"/>
              </a:ext>
            </a:extLst>
          </p:cNvPr>
          <p:cNvSpPr/>
          <p:nvPr/>
        </p:nvSpPr>
        <p:spPr>
          <a:xfrm>
            <a:off x="838199" y="871597"/>
            <a:ext cx="4014544" cy="5114806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823C2A9-163F-C3B2-FF67-C8786CA4BFF6}"/>
              </a:ext>
            </a:extLst>
          </p:cNvPr>
          <p:cNvSpPr/>
          <p:nvPr/>
        </p:nvSpPr>
        <p:spPr>
          <a:xfrm>
            <a:off x="1590059" y="1624090"/>
            <a:ext cx="3609820" cy="3609820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F9545B0-3134-9146-9ABD-7708A7A32B21}"/>
              </a:ext>
            </a:extLst>
          </p:cNvPr>
          <p:cNvGrpSpPr/>
          <p:nvPr/>
        </p:nvGrpSpPr>
        <p:grpSpPr>
          <a:xfrm>
            <a:off x="2086885" y="4269740"/>
            <a:ext cx="4932651" cy="716864"/>
            <a:chOff x="2086885" y="4303859"/>
            <a:chExt cx="4932651" cy="716864"/>
          </a:xfrm>
        </p:grpSpPr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4C535788-B8BA-014F-6358-F7D6881A0A10}"/>
                </a:ext>
              </a:extLst>
            </p:cNvPr>
            <p:cNvSpPr/>
            <p:nvPr/>
          </p:nvSpPr>
          <p:spPr>
            <a:xfrm>
              <a:off x="2086885" y="4303859"/>
              <a:ext cx="4932651" cy="716864"/>
            </a:xfrm>
            <a:custGeom>
              <a:avLst/>
              <a:gdLst>
                <a:gd name="connsiteX0" fmla="*/ 519238 w 559924"/>
                <a:gd name="connsiteY0" fmla="*/ 115 h 81374"/>
                <a:gd name="connsiteX1" fmla="*/ 0 w 559924"/>
                <a:gd name="connsiteY1" fmla="*/ 115 h 81374"/>
                <a:gd name="connsiteX2" fmla="*/ 148798 w 559924"/>
                <a:gd name="connsiteY2" fmla="*/ 81374 h 81374"/>
                <a:gd name="connsiteX3" fmla="*/ 519238 w 559924"/>
                <a:gd name="connsiteY3" fmla="*/ 81374 h 81374"/>
                <a:gd name="connsiteX4" fmla="*/ 559925 w 559924"/>
                <a:gd name="connsiteY4" fmla="*/ 40687 h 81374"/>
                <a:gd name="connsiteX5" fmla="*/ 559925 w 559924"/>
                <a:gd name="connsiteY5" fmla="*/ 40687 h 81374"/>
                <a:gd name="connsiteX6" fmla="*/ 519238 w 559924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24" h="81374">
                  <a:moveTo>
                    <a:pt x="519238" y="115"/>
                  </a:moveTo>
                  <a:lnTo>
                    <a:pt x="0" y="115"/>
                  </a:lnTo>
                  <a:cubicBezTo>
                    <a:pt x="31466" y="48986"/>
                    <a:pt x="86328" y="81374"/>
                    <a:pt x="148798" y="81374"/>
                  </a:cubicBezTo>
                  <a:lnTo>
                    <a:pt x="519238" y="81374"/>
                  </a:lnTo>
                  <a:cubicBezTo>
                    <a:pt x="541714" y="81374"/>
                    <a:pt x="559925" y="63163"/>
                    <a:pt x="559925" y="40687"/>
                  </a:cubicBezTo>
                  <a:lnTo>
                    <a:pt x="559925" y="40687"/>
                  </a:lnTo>
                  <a:cubicBezTo>
                    <a:pt x="559925" y="18211"/>
                    <a:pt x="541714" y="0"/>
                    <a:pt x="519238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175EFB-AE34-B84D-172E-D5EA8FC3B9F1}"/>
                </a:ext>
              </a:extLst>
            </p:cNvPr>
            <p:cNvSpPr txBox="1"/>
            <p:nvPr/>
          </p:nvSpPr>
          <p:spPr>
            <a:xfrm>
              <a:off x="2773680" y="4431459"/>
              <a:ext cx="2844873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AE09E88-85C3-BCD1-3D99-2C5DD42F2A96}"/>
                </a:ext>
              </a:extLst>
            </p:cNvPr>
            <p:cNvSpPr txBox="1"/>
            <p:nvPr/>
          </p:nvSpPr>
          <p:spPr>
            <a:xfrm>
              <a:off x="6295134" y="443145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2400" noProof="1"/>
                <a:t>04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E51FEDA-D8C6-18CA-3B97-BC0CA60F9922}"/>
              </a:ext>
            </a:extLst>
          </p:cNvPr>
          <p:cNvGrpSpPr/>
          <p:nvPr/>
        </p:nvGrpSpPr>
        <p:grpSpPr>
          <a:xfrm>
            <a:off x="1841162" y="3470630"/>
            <a:ext cx="5178366" cy="716864"/>
            <a:chOff x="1841162" y="3504749"/>
            <a:chExt cx="5178366" cy="716864"/>
          </a:xfrm>
        </p:grpSpPr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255F88F4-3E06-C373-9671-A0135F267521}"/>
                </a:ext>
              </a:extLst>
            </p:cNvPr>
            <p:cNvSpPr/>
            <p:nvPr/>
          </p:nvSpPr>
          <p:spPr>
            <a:xfrm>
              <a:off x="1841162" y="3504749"/>
              <a:ext cx="5178366" cy="716864"/>
            </a:xfrm>
            <a:custGeom>
              <a:avLst/>
              <a:gdLst>
                <a:gd name="connsiteX0" fmla="*/ 547131 w 587816"/>
                <a:gd name="connsiteY0" fmla="*/ 115 h 81374"/>
                <a:gd name="connsiteX1" fmla="*/ 0 w 587816"/>
                <a:gd name="connsiteY1" fmla="*/ 115 h 81374"/>
                <a:gd name="connsiteX2" fmla="*/ 22245 w 587816"/>
                <a:gd name="connsiteY2" fmla="*/ 81374 h 81374"/>
                <a:gd name="connsiteX3" fmla="*/ 547131 w 587816"/>
                <a:gd name="connsiteY3" fmla="*/ 81374 h 81374"/>
                <a:gd name="connsiteX4" fmla="*/ 587817 w 587816"/>
                <a:gd name="connsiteY4" fmla="*/ 40687 h 81374"/>
                <a:gd name="connsiteX5" fmla="*/ 587817 w 587816"/>
                <a:gd name="connsiteY5" fmla="*/ 40687 h 81374"/>
                <a:gd name="connsiteX6" fmla="*/ 547131 w 587816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81374">
                  <a:moveTo>
                    <a:pt x="547131" y="115"/>
                  </a:moveTo>
                  <a:lnTo>
                    <a:pt x="0" y="115"/>
                  </a:lnTo>
                  <a:cubicBezTo>
                    <a:pt x="807" y="29622"/>
                    <a:pt x="8760" y="57284"/>
                    <a:pt x="22245" y="81374"/>
                  </a:cubicBezTo>
                  <a:lnTo>
                    <a:pt x="547131" y="81374"/>
                  </a:lnTo>
                  <a:cubicBezTo>
                    <a:pt x="569606" y="81374"/>
                    <a:pt x="587817" y="63163"/>
                    <a:pt x="587817" y="40687"/>
                  </a:cubicBezTo>
                  <a:lnTo>
                    <a:pt x="587817" y="40687"/>
                  </a:lnTo>
                  <a:cubicBezTo>
                    <a:pt x="587817" y="18211"/>
                    <a:pt x="569606" y="0"/>
                    <a:pt x="547131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1784F5-7281-8CD4-7DF7-39184E194758}"/>
                </a:ext>
              </a:extLst>
            </p:cNvPr>
            <p:cNvSpPr txBox="1"/>
            <p:nvPr/>
          </p:nvSpPr>
          <p:spPr>
            <a:xfrm>
              <a:off x="2773680" y="3632349"/>
              <a:ext cx="2844873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B856E82-65E1-1040-52EB-22DBDBFAE5F4}"/>
                </a:ext>
              </a:extLst>
            </p:cNvPr>
            <p:cNvSpPr txBox="1"/>
            <p:nvPr/>
          </p:nvSpPr>
          <p:spPr>
            <a:xfrm>
              <a:off x="6295134" y="363234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2400" noProof="1"/>
                <a:t>03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03BCFFD-7F7F-D181-0B91-5E80DA109098}"/>
              </a:ext>
            </a:extLst>
          </p:cNvPr>
          <p:cNvGrpSpPr/>
          <p:nvPr/>
        </p:nvGrpSpPr>
        <p:grpSpPr>
          <a:xfrm>
            <a:off x="1841162" y="2671520"/>
            <a:ext cx="5178366" cy="716864"/>
            <a:chOff x="1841162" y="2705639"/>
            <a:chExt cx="5178366" cy="716864"/>
          </a:xfrm>
        </p:grpSpPr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65EACF6D-C3C5-462C-1CD1-0CDBB2C319DB}"/>
                </a:ext>
              </a:extLst>
            </p:cNvPr>
            <p:cNvSpPr/>
            <p:nvPr/>
          </p:nvSpPr>
          <p:spPr>
            <a:xfrm>
              <a:off x="1841162" y="2705639"/>
              <a:ext cx="5178366" cy="716864"/>
            </a:xfrm>
            <a:custGeom>
              <a:avLst/>
              <a:gdLst>
                <a:gd name="connsiteX0" fmla="*/ 547131 w 587816"/>
                <a:gd name="connsiteY0" fmla="*/ 115 h 81374"/>
                <a:gd name="connsiteX1" fmla="*/ 22245 w 587816"/>
                <a:gd name="connsiteY1" fmla="*/ 115 h 81374"/>
                <a:gd name="connsiteX2" fmla="*/ 0 w 587816"/>
                <a:gd name="connsiteY2" fmla="*/ 81374 h 81374"/>
                <a:gd name="connsiteX3" fmla="*/ 547131 w 587816"/>
                <a:gd name="connsiteY3" fmla="*/ 81374 h 81374"/>
                <a:gd name="connsiteX4" fmla="*/ 587817 w 587816"/>
                <a:gd name="connsiteY4" fmla="*/ 40687 h 81374"/>
                <a:gd name="connsiteX5" fmla="*/ 587817 w 587816"/>
                <a:gd name="connsiteY5" fmla="*/ 40687 h 81374"/>
                <a:gd name="connsiteX6" fmla="*/ 547131 w 587816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81374">
                  <a:moveTo>
                    <a:pt x="547131" y="115"/>
                  </a:moveTo>
                  <a:lnTo>
                    <a:pt x="22245" y="115"/>
                  </a:lnTo>
                  <a:cubicBezTo>
                    <a:pt x="8760" y="24320"/>
                    <a:pt x="807" y="51983"/>
                    <a:pt x="0" y="81374"/>
                  </a:cubicBezTo>
                  <a:lnTo>
                    <a:pt x="547131" y="81374"/>
                  </a:lnTo>
                  <a:cubicBezTo>
                    <a:pt x="569606" y="81374"/>
                    <a:pt x="587817" y="63163"/>
                    <a:pt x="587817" y="40687"/>
                  </a:cubicBezTo>
                  <a:lnTo>
                    <a:pt x="587817" y="40687"/>
                  </a:lnTo>
                  <a:cubicBezTo>
                    <a:pt x="587817" y="18211"/>
                    <a:pt x="569606" y="0"/>
                    <a:pt x="547131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22F1FC6-C2D5-6EF4-38AD-8EE1FE621523}"/>
                </a:ext>
              </a:extLst>
            </p:cNvPr>
            <p:cNvSpPr txBox="1"/>
            <p:nvPr/>
          </p:nvSpPr>
          <p:spPr>
            <a:xfrm>
              <a:off x="2773680" y="2833239"/>
              <a:ext cx="2844873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028E7A3-B13C-1D37-2705-7647B806A7FD}"/>
                </a:ext>
              </a:extLst>
            </p:cNvPr>
            <p:cNvSpPr txBox="1"/>
            <p:nvPr/>
          </p:nvSpPr>
          <p:spPr>
            <a:xfrm>
              <a:off x="6295134" y="283323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2400" noProof="1"/>
                <a:t>02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41C4ECA-592B-B483-DA81-83F3F4103320}"/>
              </a:ext>
            </a:extLst>
          </p:cNvPr>
          <p:cNvGrpSpPr/>
          <p:nvPr/>
        </p:nvGrpSpPr>
        <p:grpSpPr>
          <a:xfrm>
            <a:off x="2086885" y="1871397"/>
            <a:ext cx="4932651" cy="716864"/>
            <a:chOff x="2086885" y="1905516"/>
            <a:chExt cx="4932651" cy="716864"/>
          </a:xfrm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0878502C-D351-7358-117D-90E345339F07}"/>
                </a:ext>
              </a:extLst>
            </p:cNvPr>
            <p:cNvSpPr/>
            <p:nvPr/>
          </p:nvSpPr>
          <p:spPr>
            <a:xfrm>
              <a:off x="2086885" y="1905516"/>
              <a:ext cx="4932651" cy="716864"/>
            </a:xfrm>
            <a:custGeom>
              <a:avLst/>
              <a:gdLst>
                <a:gd name="connsiteX0" fmla="*/ 519238 w 559924"/>
                <a:gd name="connsiteY0" fmla="*/ 115 h 81374"/>
                <a:gd name="connsiteX1" fmla="*/ 148798 w 559924"/>
                <a:gd name="connsiteY1" fmla="*/ 115 h 81374"/>
                <a:gd name="connsiteX2" fmla="*/ 0 w 559924"/>
                <a:gd name="connsiteY2" fmla="*/ 81374 h 81374"/>
                <a:gd name="connsiteX3" fmla="*/ 519238 w 559924"/>
                <a:gd name="connsiteY3" fmla="*/ 81374 h 81374"/>
                <a:gd name="connsiteX4" fmla="*/ 559925 w 559924"/>
                <a:gd name="connsiteY4" fmla="*/ 40687 h 81374"/>
                <a:gd name="connsiteX5" fmla="*/ 559925 w 559924"/>
                <a:gd name="connsiteY5" fmla="*/ 40687 h 81374"/>
                <a:gd name="connsiteX6" fmla="*/ 519238 w 559924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24" h="81374">
                  <a:moveTo>
                    <a:pt x="519238" y="115"/>
                  </a:moveTo>
                  <a:lnTo>
                    <a:pt x="148798" y="115"/>
                  </a:lnTo>
                  <a:cubicBezTo>
                    <a:pt x="86328" y="115"/>
                    <a:pt x="31466" y="32503"/>
                    <a:pt x="0" y="81374"/>
                  </a:cubicBezTo>
                  <a:lnTo>
                    <a:pt x="519238" y="81374"/>
                  </a:lnTo>
                  <a:cubicBezTo>
                    <a:pt x="541714" y="81374"/>
                    <a:pt x="559925" y="63163"/>
                    <a:pt x="559925" y="40687"/>
                  </a:cubicBezTo>
                  <a:lnTo>
                    <a:pt x="559925" y="40687"/>
                  </a:lnTo>
                  <a:cubicBezTo>
                    <a:pt x="559925" y="18211"/>
                    <a:pt x="541714" y="0"/>
                    <a:pt x="519238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FB9960-E0FF-E83C-257E-BFB0AC38ABDE}"/>
                </a:ext>
              </a:extLst>
            </p:cNvPr>
            <p:cNvSpPr txBox="1"/>
            <p:nvPr/>
          </p:nvSpPr>
          <p:spPr>
            <a:xfrm>
              <a:off x="2773680" y="2033116"/>
              <a:ext cx="2844873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34F8881-E97B-603F-4EC4-1E4D9C260CAF}"/>
                </a:ext>
              </a:extLst>
            </p:cNvPr>
            <p:cNvSpPr txBox="1"/>
            <p:nvPr/>
          </p:nvSpPr>
          <p:spPr>
            <a:xfrm>
              <a:off x="6295134" y="2033116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2400" noProof="1"/>
                <a:t>01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7F990C3-4228-86E2-C675-C28A69AB3C67}"/>
              </a:ext>
            </a:extLst>
          </p:cNvPr>
          <p:cNvGrpSpPr/>
          <p:nvPr/>
        </p:nvGrpSpPr>
        <p:grpSpPr>
          <a:xfrm>
            <a:off x="7528344" y="1207843"/>
            <a:ext cx="4107396" cy="3539787"/>
            <a:chOff x="6096000" y="1397837"/>
            <a:chExt cx="5086350" cy="353978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3C8EA90-BFE2-9342-A7CC-5EAD94B34D1C}"/>
                </a:ext>
              </a:extLst>
            </p:cNvPr>
            <p:cNvSpPr txBox="1"/>
            <p:nvPr/>
          </p:nvSpPr>
          <p:spPr>
            <a:xfrm>
              <a:off x="6096000" y="1397837"/>
              <a:ext cx="508635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6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9624C1-0605-CDE1-232F-97A928A29876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392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509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D1E57-5B4F-A4E0-A5B0-01F604C2C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9A15054-D5FF-3978-BABA-17FF64D2F7A5}"/>
              </a:ext>
            </a:extLst>
          </p:cNvPr>
          <p:cNvSpPr/>
          <p:nvPr/>
        </p:nvSpPr>
        <p:spPr>
          <a:xfrm>
            <a:off x="838199" y="871597"/>
            <a:ext cx="4014544" cy="5114806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07AE0E6-E1FB-1709-0BA0-5A1DDB156B4B}"/>
              </a:ext>
            </a:extLst>
          </p:cNvPr>
          <p:cNvSpPr/>
          <p:nvPr/>
        </p:nvSpPr>
        <p:spPr>
          <a:xfrm>
            <a:off x="1590059" y="1624090"/>
            <a:ext cx="3609820" cy="3609820"/>
          </a:xfrm>
          <a:prstGeom prst="ellipse">
            <a:avLst/>
          </a:prstGeom>
          <a:noFill/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FA2102-C3F1-8495-783B-DA36DEC48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Gear Process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EE0F750-E3E4-2072-E6B2-53716B59A873}"/>
              </a:ext>
            </a:extLst>
          </p:cNvPr>
          <p:cNvGrpSpPr/>
          <p:nvPr/>
        </p:nvGrpSpPr>
        <p:grpSpPr>
          <a:xfrm>
            <a:off x="2086885" y="4269740"/>
            <a:ext cx="4932651" cy="716864"/>
            <a:chOff x="2086885" y="4303859"/>
            <a:chExt cx="4932651" cy="716864"/>
          </a:xfrm>
        </p:grpSpPr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85292FE8-D28E-30A2-B5FF-27DA7A7E7190}"/>
                </a:ext>
              </a:extLst>
            </p:cNvPr>
            <p:cNvSpPr/>
            <p:nvPr/>
          </p:nvSpPr>
          <p:spPr>
            <a:xfrm>
              <a:off x="2086885" y="4303859"/>
              <a:ext cx="4932651" cy="716864"/>
            </a:xfrm>
            <a:custGeom>
              <a:avLst/>
              <a:gdLst>
                <a:gd name="connsiteX0" fmla="*/ 519238 w 559924"/>
                <a:gd name="connsiteY0" fmla="*/ 115 h 81374"/>
                <a:gd name="connsiteX1" fmla="*/ 0 w 559924"/>
                <a:gd name="connsiteY1" fmla="*/ 115 h 81374"/>
                <a:gd name="connsiteX2" fmla="*/ 148798 w 559924"/>
                <a:gd name="connsiteY2" fmla="*/ 81374 h 81374"/>
                <a:gd name="connsiteX3" fmla="*/ 519238 w 559924"/>
                <a:gd name="connsiteY3" fmla="*/ 81374 h 81374"/>
                <a:gd name="connsiteX4" fmla="*/ 559925 w 559924"/>
                <a:gd name="connsiteY4" fmla="*/ 40687 h 81374"/>
                <a:gd name="connsiteX5" fmla="*/ 559925 w 559924"/>
                <a:gd name="connsiteY5" fmla="*/ 40687 h 81374"/>
                <a:gd name="connsiteX6" fmla="*/ 519238 w 559924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24" h="81374">
                  <a:moveTo>
                    <a:pt x="519238" y="115"/>
                  </a:moveTo>
                  <a:lnTo>
                    <a:pt x="0" y="115"/>
                  </a:lnTo>
                  <a:cubicBezTo>
                    <a:pt x="31466" y="48986"/>
                    <a:pt x="86328" y="81374"/>
                    <a:pt x="148798" y="81374"/>
                  </a:cubicBezTo>
                  <a:lnTo>
                    <a:pt x="519238" y="81374"/>
                  </a:lnTo>
                  <a:cubicBezTo>
                    <a:pt x="541714" y="81374"/>
                    <a:pt x="559925" y="63163"/>
                    <a:pt x="559925" y="40687"/>
                  </a:cubicBezTo>
                  <a:lnTo>
                    <a:pt x="559925" y="40687"/>
                  </a:lnTo>
                  <a:cubicBezTo>
                    <a:pt x="559925" y="18211"/>
                    <a:pt x="541714" y="0"/>
                    <a:pt x="519238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99C95A0-2CCA-B248-1532-19BA745B3485}"/>
                </a:ext>
              </a:extLst>
            </p:cNvPr>
            <p:cNvSpPr txBox="1"/>
            <p:nvPr/>
          </p:nvSpPr>
          <p:spPr>
            <a:xfrm>
              <a:off x="2773680" y="4431459"/>
              <a:ext cx="2844873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0CBB5BA-E52E-026C-1F4B-058931C115F4}"/>
                </a:ext>
              </a:extLst>
            </p:cNvPr>
            <p:cNvSpPr txBox="1"/>
            <p:nvPr/>
          </p:nvSpPr>
          <p:spPr>
            <a:xfrm>
              <a:off x="6295134" y="443145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2400" noProof="1"/>
                <a:t>04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DE809D5-1A9E-6959-8DE5-0697644E5CD8}"/>
              </a:ext>
            </a:extLst>
          </p:cNvPr>
          <p:cNvGrpSpPr/>
          <p:nvPr/>
        </p:nvGrpSpPr>
        <p:grpSpPr>
          <a:xfrm>
            <a:off x="1841162" y="3470630"/>
            <a:ext cx="5178366" cy="716864"/>
            <a:chOff x="1841162" y="3504749"/>
            <a:chExt cx="5178366" cy="716864"/>
          </a:xfrm>
        </p:grpSpPr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CF94A511-8939-E2EC-A367-0504D4EC3131}"/>
                </a:ext>
              </a:extLst>
            </p:cNvPr>
            <p:cNvSpPr/>
            <p:nvPr/>
          </p:nvSpPr>
          <p:spPr>
            <a:xfrm>
              <a:off x="1841162" y="3504749"/>
              <a:ext cx="5178366" cy="716864"/>
            </a:xfrm>
            <a:custGeom>
              <a:avLst/>
              <a:gdLst>
                <a:gd name="connsiteX0" fmla="*/ 547131 w 587816"/>
                <a:gd name="connsiteY0" fmla="*/ 115 h 81374"/>
                <a:gd name="connsiteX1" fmla="*/ 0 w 587816"/>
                <a:gd name="connsiteY1" fmla="*/ 115 h 81374"/>
                <a:gd name="connsiteX2" fmla="*/ 22245 w 587816"/>
                <a:gd name="connsiteY2" fmla="*/ 81374 h 81374"/>
                <a:gd name="connsiteX3" fmla="*/ 547131 w 587816"/>
                <a:gd name="connsiteY3" fmla="*/ 81374 h 81374"/>
                <a:gd name="connsiteX4" fmla="*/ 587817 w 587816"/>
                <a:gd name="connsiteY4" fmla="*/ 40687 h 81374"/>
                <a:gd name="connsiteX5" fmla="*/ 587817 w 587816"/>
                <a:gd name="connsiteY5" fmla="*/ 40687 h 81374"/>
                <a:gd name="connsiteX6" fmla="*/ 547131 w 587816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81374">
                  <a:moveTo>
                    <a:pt x="547131" y="115"/>
                  </a:moveTo>
                  <a:lnTo>
                    <a:pt x="0" y="115"/>
                  </a:lnTo>
                  <a:cubicBezTo>
                    <a:pt x="807" y="29622"/>
                    <a:pt x="8760" y="57284"/>
                    <a:pt x="22245" y="81374"/>
                  </a:cubicBezTo>
                  <a:lnTo>
                    <a:pt x="547131" y="81374"/>
                  </a:lnTo>
                  <a:cubicBezTo>
                    <a:pt x="569606" y="81374"/>
                    <a:pt x="587817" y="63163"/>
                    <a:pt x="587817" y="40687"/>
                  </a:cubicBezTo>
                  <a:lnTo>
                    <a:pt x="587817" y="40687"/>
                  </a:lnTo>
                  <a:cubicBezTo>
                    <a:pt x="587817" y="18211"/>
                    <a:pt x="569606" y="0"/>
                    <a:pt x="547131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EB717B2-08A9-BF6C-3D5F-A4AAA330EDC1}"/>
                </a:ext>
              </a:extLst>
            </p:cNvPr>
            <p:cNvSpPr txBox="1"/>
            <p:nvPr/>
          </p:nvSpPr>
          <p:spPr>
            <a:xfrm>
              <a:off x="2773680" y="3632349"/>
              <a:ext cx="2844873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2723E56-01E0-BED4-2562-882AF87EF16D}"/>
                </a:ext>
              </a:extLst>
            </p:cNvPr>
            <p:cNvSpPr txBox="1"/>
            <p:nvPr/>
          </p:nvSpPr>
          <p:spPr>
            <a:xfrm>
              <a:off x="6295134" y="363234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2400" noProof="1"/>
                <a:t>03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14733DE-0DBE-FB02-369F-03FDCD05F700}"/>
              </a:ext>
            </a:extLst>
          </p:cNvPr>
          <p:cNvGrpSpPr/>
          <p:nvPr/>
        </p:nvGrpSpPr>
        <p:grpSpPr>
          <a:xfrm>
            <a:off x="1841162" y="2671520"/>
            <a:ext cx="5178366" cy="716864"/>
            <a:chOff x="1841162" y="2705639"/>
            <a:chExt cx="5178366" cy="716864"/>
          </a:xfrm>
        </p:grpSpPr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321E8E51-B10D-9979-E53B-9D9CB657DFA9}"/>
                </a:ext>
              </a:extLst>
            </p:cNvPr>
            <p:cNvSpPr/>
            <p:nvPr/>
          </p:nvSpPr>
          <p:spPr>
            <a:xfrm>
              <a:off x="1841162" y="2705639"/>
              <a:ext cx="5178366" cy="716864"/>
            </a:xfrm>
            <a:custGeom>
              <a:avLst/>
              <a:gdLst>
                <a:gd name="connsiteX0" fmla="*/ 547131 w 587816"/>
                <a:gd name="connsiteY0" fmla="*/ 115 h 81374"/>
                <a:gd name="connsiteX1" fmla="*/ 22245 w 587816"/>
                <a:gd name="connsiteY1" fmla="*/ 115 h 81374"/>
                <a:gd name="connsiteX2" fmla="*/ 0 w 587816"/>
                <a:gd name="connsiteY2" fmla="*/ 81374 h 81374"/>
                <a:gd name="connsiteX3" fmla="*/ 547131 w 587816"/>
                <a:gd name="connsiteY3" fmla="*/ 81374 h 81374"/>
                <a:gd name="connsiteX4" fmla="*/ 587817 w 587816"/>
                <a:gd name="connsiteY4" fmla="*/ 40687 h 81374"/>
                <a:gd name="connsiteX5" fmla="*/ 587817 w 587816"/>
                <a:gd name="connsiteY5" fmla="*/ 40687 h 81374"/>
                <a:gd name="connsiteX6" fmla="*/ 547131 w 587816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81374">
                  <a:moveTo>
                    <a:pt x="547131" y="115"/>
                  </a:moveTo>
                  <a:lnTo>
                    <a:pt x="22245" y="115"/>
                  </a:lnTo>
                  <a:cubicBezTo>
                    <a:pt x="8760" y="24320"/>
                    <a:pt x="807" y="51983"/>
                    <a:pt x="0" y="81374"/>
                  </a:cubicBezTo>
                  <a:lnTo>
                    <a:pt x="547131" y="81374"/>
                  </a:lnTo>
                  <a:cubicBezTo>
                    <a:pt x="569606" y="81374"/>
                    <a:pt x="587817" y="63163"/>
                    <a:pt x="587817" y="40687"/>
                  </a:cubicBezTo>
                  <a:lnTo>
                    <a:pt x="587817" y="40687"/>
                  </a:lnTo>
                  <a:cubicBezTo>
                    <a:pt x="587817" y="18211"/>
                    <a:pt x="569606" y="0"/>
                    <a:pt x="547131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CA32296-11AA-CFD0-50FF-D8AF921ACCBF}"/>
                </a:ext>
              </a:extLst>
            </p:cNvPr>
            <p:cNvSpPr txBox="1"/>
            <p:nvPr/>
          </p:nvSpPr>
          <p:spPr>
            <a:xfrm>
              <a:off x="2773680" y="2833239"/>
              <a:ext cx="2844873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D9B1C89-489D-5992-8983-6627FCDB7DC1}"/>
                </a:ext>
              </a:extLst>
            </p:cNvPr>
            <p:cNvSpPr txBox="1"/>
            <p:nvPr/>
          </p:nvSpPr>
          <p:spPr>
            <a:xfrm>
              <a:off x="6295134" y="2833239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2400" noProof="1"/>
                <a:t>02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04384E6-608A-72E9-FD7A-7AECD10E5087}"/>
              </a:ext>
            </a:extLst>
          </p:cNvPr>
          <p:cNvGrpSpPr/>
          <p:nvPr/>
        </p:nvGrpSpPr>
        <p:grpSpPr>
          <a:xfrm>
            <a:off x="2086885" y="1871397"/>
            <a:ext cx="4932651" cy="716864"/>
            <a:chOff x="2086885" y="1905516"/>
            <a:chExt cx="4932651" cy="716864"/>
          </a:xfrm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C28A6C79-A61E-1DF4-2491-F1E6FC7E2742}"/>
                </a:ext>
              </a:extLst>
            </p:cNvPr>
            <p:cNvSpPr/>
            <p:nvPr/>
          </p:nvSpPr>
          <p:spPr>
            <a:xfrm>
              <a:off x="2086885" y="1905516"/>
              <a:ext cx="4932651" cy="716864"/>
            </a:xfrm>
            <a:custGeom>
              <a:avLst/>
              <a:gdLst>
                <a:gd name="connsiteX0" fmla="*/ 519238 w 559924"/>
                <a:gd name="connsiteY0" fmla="*/ 115 h 81374"/>
                <a:gd name="connsiteX1" fmla="*/ 148798 w 559924"/>
                <a:gd name="connsiteY1" fmla="*/ 115 h 81374"/>
                <a:gd name="connsiteX2" fmla="*/ 0 w 559924"/>
                <a:gd name="connsiteY2" fmla="*/ 81374 h 81374"/>
                <a:gd name="connsiteX3" fmla="*/ 519238 w 559924"/>
                <a:gd name="connsiteY3" fmla="*/ 81374 h 81374"/>
                <a:gd name="connsiteX4" fmla="*/ 559925 w 559924"/>
                <a:gd name="connsiteY4" fmla="*/ 40687 h 81374"/>
                <a:gd name="connsiteX5" fmla="*/ 559925 w 559924"/>
                <a:gd name="connsiteY5" fmla="*/ 40687 h 81374"/>
                <a:gd name="connsiteX6" fmla="*/ 519238 w 559924"/>
                <a:gd name="connsiteY6" fmla="*/ 0 h 8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924" h="81374">
                  <a:moveTo>
                    <a:pt x="519238" y="115"/>
                  </a:moveTo>
                  <a:lnTo>
                    <a:pt x="148798" y="115"/>
                  </a:lnTo>
                  <a:cubicBezTo>
                    <a:pt x="86328" y="115"/>
                    <a:pt x="31466" y="32503"/>
                    <a:pt x="0" y="81374"/>
                  </a:cubicBezTo>
                  <a:lnTo>
                    <a:pt x="519238" y="81374"/>
                  </a:lnTo>
                  <a:cubicBezTo>
                    <a:pt x="541714" y="81374"/>
                    <a:pt x="559925" y="63163"/>
                    <a:pt x="559925" y="40687"/>
                  </a:cubicBezTo>
                  <a:lnTo>
                    <a:pt x="559925" y="40687"/>
                  </a:lnTo>
                  <a:cubicBezTo>
                    <a:pt x="559925" y="18211"/>
                    <a:pt x="541714" y="0"/>
                    <a:pt x="519238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92DDD1-1D63-888D-D187-33543500AD57}"/>
                </a:ext>
              </a:extLst>
            </p:cNvPr>
            <p:cNvSpPr txBox="1"/>
            <p:nvPr/>
          </p:nvSpPr>
          <p:spPr>
            <a:xfrm>
              <a:off x="2773680" y="2033116"/>
              <a:ext cx="2844873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3D4D784-679D-5E66-FDC9-EEDC2C735A7D}"/>
                </a:ext>
              </a:extLst>
            </p:cNvPr>
            <p:cNvSpPr txBox="1"/>
            <p:nvPr/>
          </p:nvSpPr>
          <p:spPr>
            <a:xfrm>
              <a:off x="6295134" y="2033116"/>
              <a:ext cx="687796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bg1"/>
                  </a:solidFill>
                </a:defRPr>
              </a:lvl1pPr>
            </a:lstStyle>
            <a:p>
              <a:r>
                <a:rPr lang="en-US" sz="2400" noProof="1"/>
                <a:t>01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94A0983-67D1-4988-A788-4233917E292D}"/>
              </a:ext>
            </a:extLst>
          </p:cNvPr>
          <p:cNvGrpSpPr/>
          <p:nvPr/>
        </p:nvGrpSpPr>
        <p:grpSpPr>
          <a:xfrm>
            <a:off x="7528344" y="1207843"/>
            <a:ext cx="4107396" cy="3539787"/>
            <a:chOff x="6096000" y="1397837"/>
            <a:chExt cx="5086350" cy="353978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02B5FC9-23F7-A209-F00D-B7652DBD6205}"/>
                </a:ext>
              </a:extLst>
            </p:cNvPr>
            <p:cNvSpPr txBox="1"/>
            <p:nvPr/>
          </p:nvSpPr>
          <p:spPr>
            <a:xfrm>
              <a:off x="6096000" y="1397837"/>
              <a:ext cx="508635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2D2C8FC-D67A-D38C-F397-EBE7BEC80D3E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392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3908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9460</TotalTime>
  <Words>222</Words>
  <Application>Microsoft Office PowerPoint</Application>
  <PresentationFormat>Widescreen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Gear Process – Slide Template</vt:lpstr>
      <vt:lpstr>4-Step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Gear Process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2024-11-21T22:05:32Z</dcterms:modified>
  <cp:category>Charts &amp; Diagrams</cp:category>
</cp:coreProperties>
</file>