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6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1F33"/>
    <a:srgbClr val="008C58"/>
    <a:srgbClr val="002033"/>
    <a:srgbClr val="2B323B"/>
    <a:srgbClr val="00B09B"/>
    <a:srgbClr val="F0EEEF"/>
    <a:srgbClr val="0D95BC"/>
    <a:srgbClr val="DF361F"/>
    <a:srgbClr val="6C2B43"/>
    <a:srgbClr val="7B005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674" autoAdjust="0"/>
    <p:restoredTop sz="96316" autoAdjust="0"/>
  </p:normalViewPr>
  <p:slideViewPr>
    <p:cSldViewPr snapToGrid="0" showGuides="1">
      <p:cViewPr varScale="1">
        <p:scale>
          <a:sx n="102" d="100"/>
          <a:sy n="102" d="100"/>
        </p:scale>
        <p:origin x="1061" y="67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11/21/2024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01F36B8-2C28-6275-0549-73E87E467C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481149-F851-AB60-F7A0-149BAB23BC9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4A96133-3510-EA1B-4879-BFE3B7F3167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8917F-B832-46DC-A787-AD993D6F9D81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833825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C57EC57-97A8-D44A-E7D2-422B75C2EE7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6CA049B6-AFD1-573C-1368-17371766808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C1D2A60-AF96-B6AB-0688-76DCF67A198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4E69D36-5481-56CA-8AE8-354F709B3B8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6426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6D84C250-509E-908D-C81A-39BFF14A5B92}"/>
              </a:ext>
            </a:extLst>
          </p:cNvPr>
          <p:cNvSpPr txBox="1"/>
          <p:nvPr userDrawn="1"/>
        </p:nvSpPr>
        <p:spPr>
          <a:xfrm>
            <a:off x="555570" y="550033"/>
            <a:ext cx="206543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B874505A-5DDC-14EE-67AD-4B03CA56FD5E}"/>
              </a:ext>
            </a:extLst>
          </p:cNvPr>
          <p:cNvGrpSpPr/>
          <p:nvPr userDrawn="1"/>
        </p:nvGrpSpPr>
        <p:grpSpPr>
          <a:xfrm>
            <a:off x="64588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C09501F8-710E-4D07-191D-A96E38245920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0" name="Shape">
              <a:extLst>
                <a:ext uri="{FF2B5EF4-FFF2-40B4-BE49-F238E27FC236}">
                  <a16:creationId xmlns:a16="http://schemas.microsoft.com/office/drawing/2014/main" id="{F62170EA-1B34-6248-05C7-D3213905297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1" name="Shape">
            <a:extLst>
              <a:ext uri="{FF2B5EF4-FFF2-40B4-BE49-F238E27FC236}">
                <a16:creationId xmlns:a16="http://schemas.microsoft.com/office/drawing/2014/main" id="{E4034BC6-C2D3-C11D-D4EC-D91B6051416F}"/>
              </a:ext>
            </a:extLst>
          </p:cNvPr>
          <p:cNvSpPr/>
          <p:nvPr userDrawn="1"/>
        </p:nvSpPr>
        <p:spPr>
          <a:xfrm>
            <a:off x="19941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2" name="Shape">
            <a:extLst>
              <a:ext uri="{FF2B5EF4-FFF2-40B4-BE49-F238E27FC236}">
                <a16:creationId xmlns:a16="http://schemas.microsoft.com/office/drawing/2014/main" id="{F726ADB9-4B12-25E5-D0CB-F7BD29E51D7D}"/>
              </a:ext>
            </a:extLst>
          </p:cNvPr>
          <p:cNvSpPr/>
          <p:nvPr userDrawn="1"/>
        </p:nvSpPr>
        <p:spPr>
          <a:xfrm>
            <a:off x="4876102" y="3616960"/>
            <a:ext cx="4267898" cy="2600840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B9B3034-CA84-5134-BBFF-E62332F74037}"/>
              </a:ext>
            </a:extLst>
          </p:cNvPr>
          <p:cNvSpPr txBox="1"/>
          <p:nvPr userDrawn="1"/>
        </p:nvSpPr>
        <p:spPr>
          <a:xfrm>
            <a:off x="55557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09A00B5A-597D-1AB4-4EF1-CA53E781C125}"/>
              </a:ext>
            </a:extLst>
          </p:cNvPr>
          <p:cNvSpPr txBox="1"/>
          <p:nvPr userDrawn="1"/>
        </p:nvSpPr>
        <p:spPr>
          <a:xfrm>
            <a:off x="55556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4E0C05D-1E90-0602-49A1-8A1743452AE4}"/>
              </a:ext>
            </a:extLst>
          </p:cNvPr>
          <p:cNvSpPr txBox="1"/>
          <p:nvPr userDrawn="1"/>
        </p:nvSpPr>
        <p:spPr>
          <a:xfrm>
            <a:off x="586484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3" name="Rectangle 12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FB5436B4-6AFB-79CD-A9BB-A5BEC0E24117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218FB4FB-1032-2A75-A140-55787D4904E8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5F7527D4-AFBD-EF66-D18E-9701D6DA2422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77F0DE2A-9348-647F-72C6-9AB792876608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C9FE428A-C69C-E6D0-409C-478EB3CD65E0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7" name="Group 6">
              <a:extLst>
                <a:ext uri="{FF2B5EF4-FFF2-40B4-BE49-F238E27FC236}">
                  <a16:creationId xmlns:a16="http://schemas.microsoft.com/office/drawing/2014/main" id="{416DB18A-7015-9E44-A8F5-FF928E2FFE79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B222679E-976B-E14A-0E04-4F59D9BC0163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EE29ED1-4510-51AE-25F8-32BFE1CB8ED5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20" name="Group 19">
            <a:extLst>
              <a:ext uri="{FF2B5EF4-FFF2-40B4-BE49-F238E27FC236}">
                <a16:creationId xmlns:a16="http://schemas.microsoft.com/office/drawing/2014/main" id="{2CB1EF8E-97E1-4021-9FEC-5841BB6268C0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21" name="Shape">
              <a:extLst>
                <a:ext uri="{FF2B5EF4-FFF2-40B4-BE49-F238E27FC236}">
                  <a16:creationId xmlns:a16="http://schemas.microsoft.com/office/drawing/2014/main" id="{FC71595B-2011-4FBF-6885-00E3C44825D6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22" name="Shape">
              <a:extLst>
                <a:ext uri="{FF2B5EF4-FFF2-40B4-BE49-F238E27FC236}">
                  <a16:creationId xmlns:a16="http://schemas.microsoft.com/office/drawing/2014/main" id="{CC804CFE-AB66-52E2-E3D0-8FE90FA4F14B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008C58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008C58"/>
                </a:solidFill>
                <a:effectLst/>
                <a:latin typeface="Open Sans" panose="020B0606030504020204" pitchFamily="34" charset="0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100" dirty="0">
              <a:solidFill>
                <a:srgbClr val="008C58"/>
              </a:solidFill>
            </a:endParaRPr>
          </a:p>
        </p:txBody>
      </p:sp>
      <p:sp>
        <p:nvSpPr>
          <p:cNvPr id="4" name="Shape">
            <a:extLst>
              <a:ext uri="{FF2B5EF4-FFF2-40B4-BE49-F238E27FC236}">
                <a16:creationId xmlns:a16="http://schemas.microsoft.com/office/drawing/2014/main" id="{9942CCC9-76A3-1CF8-20F1-FFC1CCDE209A}"/>
              </a:ext>
            </a:extLst>
          </p:cNvPr>
          <p:cNvSpPr/>
          <p:nvPr userDrawn="1"/>
        </p:nvSpPr>
        <p:spPr>
          <a:xfrm>
            <a:off x="0" y="188441"/>
            <a:ext cx="507846" cy="349899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20015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48AA5249-F57E-6BB2-9C60-8DA3D5F8041E}"/>
              </a:ext>
            </a:extLst>
          </p:cNvPr>
          <p:cNvGrpSpPr/>
          <p:nvPr userDrawn="1"/>
        </p:nvGrpSpPr>
        <p:grpSpPr>
          <a:xfrm>
            <a:off x="9224195" y="-58780"/>
            <a:ext cx="1738741" cy="604829"/>
            <a:chOff x="-1808527" y="-16654"/>
            <a:chExt cx="1738741" cy="604829"/>
          </a:xfrm>
        </p:grpSpPr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B3D30D65-C7CA-4150-BB4F-596A1BF0AEFA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A2C93375-4131-920B-199C-9B9451B77C09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364DFD94-C2D4-9A17-E9D8-AB469FBBB797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13" name="Group 12">
              <a:extLst>
                <a:ext uri="{FF2B5EF4-FFF2-40B4-BE49-F238E27FC236}">
                  <a16:creationId xmlns:a16="http://schemas.microsoft.com/office/drawing/2014/main" id="{F3E73377-BCED-C673-C01F-9532F37E976C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14" name="Shape">
                <a:extLst>
                  <a:ext uri="{FF2B5EF4-FFF2-40B4-BE49-F238E27FC236}">
                    <a16:creationId xmlns:a16="http://schemas.microsoft.com/office/drawing/2014/main" id="{2D26CD19-AEB0-D1D8-FC32-DEBC17769BCB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15" name="Shape">
                <a:extLst>
                  <a:ext uri="{FF2B5EF4-FFF2-40B4-BE49-F238E27FC236}">
                    <a16:creationId xmlns:a16="http://schemas.microsoft.com/office/drawing/2014/main" id="{5AE3BC1E-D571-E9BB-6DA2-7C6D45EA96CE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0DA8DB38-927E-6193-1DA7-9249611F70EA}"/>
              </a:ext>
            </a:extLst>
          </p:cNvPr>
          <p:cNvGrpSpPr/>
          <p:nvPr userDrawn="1"/>
        </p:nvGrpSpPr>
        <p:grpSpPr>
          <a:xfrm>
            <a:off x="2222498" y="6404530"/>
            <a:ext cx="4665981" cy="354850"/>
            <a:chOff x="1714499" y="5181599"/>
            <a:chExt cx="4141472" cy="314961"/>
          </a:xfrm>
        </p:grpSpPr>
        <p:sp>
          <p:nvSpPr>
            <p:cNvPr id="18" name="Shape">
              <a:extLst>
                <a:ext uri="{FF2B5EF4-FFF2-40B4-BE49-F238E27FC236}">
                  <a16:creationId xmlns:a16="http://schemas.microsoft.com/office/drawing/2014/main" id="{B6E8B842-F4D1-DE8D-38BD-AFE0066563ED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01F3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CE0DED8A-65CF-9805-FB31-950C05DDAF58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45D3FA5-E5F2-AB8C-18D7-C7FFA1696E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B4BEC-DECA-3282-ECB6-CD72B987FA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Gear Process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DF4F8E05-5801-B14F-DC35-E5A7612A5B3F}"/>
              </a:ext>
            </a:extLst>
          </p:cNvPr>
          <p:cNvSpPr/>
          <p:nvPr/>
        </p:nvSpPr>
        <p:spPr>
          <a:xfrm>
            <a:off x="628649" y="1510948"/>
            <a:ext cx="3010908" cy="3836105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tx2"/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6EA651E9-A09D-D92E-5C9E-F65108D5A01A}"/>
              </a:ext>
            </a:extLst>
          </p:cNvPr>
          <p:cNvSpPr/>
          <p:nvPr/>
        </p:nvSpPr>
        <p:spPr>
          <a:xfrm>
            <a:off x="1192544" y="2075318"/>
            <a:ext cx="2707365" cy="2707365"/>
          </a:xfrm>
          <a:prstGeom prst="ellipse">
            <a:avLst/>
          </a:prstGeom>
          <a:noFill/>
          <a:ln w="19050">
            <a:solidFill>
              <a:schemeClr val="bg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id="{7F678DA2-C3E1-4409-7382-B2561E15A6C2}"/>
              </a:ext>
            </a:extLst>
          </p:cNvPr>
          <p:cNvSpPr/>
          <p:nvPr/>
        </p:nvSpPr>
        <p:spPr>
          <a:xfrm>
            <a:off x="1467683" y="2263943"/>
            <a:ext cx="3795438" cy="722701"/>
          </a:xfrm>
          <a:custGeom>
            <a:avLst/>
            <a:gdLst>
              <a:gd name="connsiteX0" fmla="*/ 519815 w 574446"/>
              <a:gd name="connsiteY0" fmla="*/ 0 h 109382"/>
              <a:gd name="connsiteX1" fmla="*/ 163436 w 574446"/>
              <a:gd name="connsiteY1" fmla="*/ 0 h 109382"/>
              <a:gd name="connsiteX2" fmla="*/ 0 w 574446"/>
              <a:gd name="connsiteY2" fmla="*/ 109382 h 109382"/>
              <a:gd name="connsiteX3" fmla="*/ 519815 w 574446"/>
              <a:gd name="connsiteY3" fmla="*/ 109382 h 109382"/>
              <a:gd name="connsiteX4" fmla="*/ 574447 w 574446"/>
              <a:gd name="connsiteY4" fmla="*/ 54749 h 109382"/>
              <a:gd name="connsiteX5" fmla="*/ 574447 w 574446"/>
              <a:gd name="connsiteY5" fmla="*/ 54749 h 109382"/>
              <a:gd name="connsiteX6" fmla="*/ 519815 w 574446"/>
              <a:gd name="connsiteY6" fmla="*/ 115 h 10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446" h="109382">
                <a:moveTo>
                  <a:pt x="519815" y="0"/>
                </a:moveTo>
                <a:lnTo>
                  <a:pt x="163436" y="0"/>
                </a:lnTo>
                <a:cubicBezTo>
                  <a:pt x="89671" y="0"/>
                  <a:pt x="26509" y="45182"/>
                  <a:pt x="0" y="109382"/>
                </a:cubicBezTo>
                <a:lnTo>
                  <a:pt x="519815" y="109382"/>
                </a:lnTo>
                <a:cubicBezTo>
                  <a:pt x="550012" y="109382"/>
                  <a:pt x="574447" y="84947"/>
                  <a:pt x="574447" y="54749"/>
                </a:cubicBezTo>
                <a:lnTo>
                  <a:pt x="574447" y="54749"/>
                </a:lnTo>
                <a:cubicBezTo>
                  <a:pt x="574447" y="24550"/>
                  <a:pt x="550012" y="115"/>
                  <a:pt x="519815" y="115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DB6752D1-9D6C-585E-34CC-A449D1F7D9DD}"/>
              </a:ext>
            </a:extLst>
          </p:cNvPr>
          <p:cNvSpPr/>
          <p:nvPr/>
        </p:nvSpPr>
        <p:spPr>
          <a:xfrm>
            <a:off x="1379346" y="3071175"/>
            <a:ext cx="3883775" cy="721934"/>
          </a:xfrm>
          <a:custGeom>
            <a:avLst/>
            <a:gdLst>
              <a:gd name="connsiteX0" fmla="*/ 533185 w 587816"/>
              <a:gd name="connsiteY0" fmla="*/ 0 h 109266"/>
              <a:gd name="connsiteX1" fmla="*/ 8644 w 587816"/>
              <a:gd name="connsiteY1" fmla="*/ 0 h 109266"/>
              <a:gd name="connsiteX2" fmla="*/ 0 w 587816"/>
              <a:gd name="connsiteY2" fmla="*/ 54633 h 109266"/>
              <a:gd name="connsiteX3" fmla="*/ 8644 w 587816"/>
              <a:gd name="connsiteY3" fmla="*/ 109267 h 109266"/>
              <a:gd name="connsiteX4" fmla="*/ 533185 w 587816"/>
              <a:gd name="connsiteY4" fmla="*/ 109267 h 109266"/>
              <a:gd name="connsiteX5" fmla="*/ 587817 w 587816"/>
              <a:gd name="connsiteY5" fmla="*/ 54633 h 109266"/>
              <a:gd name="connsiteX6" fmla="*/ 587817 w 587816"/>
              <a:gd name="connsiteY6" fmla="*/ 54633 h 109266"/>
              <a:gd name="connsiteX7" fmla="*/ 533185 w 587816"/>
              <a:gd name="connsiteY7" fmla="*/ 0 h 109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7816" h="109266">
                <a:moveTo>
                  <a:pt x="533185" y="0"/>
                </a:moveTo>
                <a:lnTo>
                  <a:pt x="8644" y="0"/>
                </a:lnTo>
                <a:cubicBezTo>
                  <a:pt x="2997" y="17174"/>
                  <a:pt x="0" y="35615"/>
                  <a:pt x="0" y="54633"/>
                </a:cubicBezTo>
                <a:cubicBezTo>
                  <a:pt x="0" y="73651"/>
                  <a:pt x="2997" y="92093"/>
                  <a:pt x="8644" y="109267"/>
                </a:cubicBezTo>
                <a:lnTo>
                  <a:pt x="533185" y="109267"/>
                </a:lnTo>
                <a:cubicBezTo>
                  <a:pt x="563382" y="109267"/>
                  <a:pt x="587817" y="84831"/>
                  <a:pt x="587817" y="54633"/>
                </a:cubicBezTo>
                <a:lnTo>
                  <a:pt x="587817" y="54633"/>
                </a:lnTo>
                <a:cubicBezTo>
                  <a:pt x="587817" y="24435"/>
                  <a:pt x="563382" y="0"/>
                  <a:pt x="533185" y="0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19">
            <a:extLst>
              <a:ext uri="{FF2B5EF4-FFF2-40B4-BE49-F238E27FC236}">
                <a16:creationId xmlns:a16="http://schemas.microsoft.com/office/drawing/2014/main" id="{D91BEE7B-8D0B-93AB-A1E4-433710085D4F}"/>
              </a:ext>
            </a:extLst>
          </p:cNvPr>
          <p:cNvSpPr/>
          <p:nvPr/>
        </p:nvSpPr>
        <p:spPr>
          <a:xfrm>
            <a:off x="1467683" y="3877647"/>
            <a:ext cx="3795438" cy="722701"/>
          </a:xfrm>
          <a:custGeom>
            <a:avLst/>
            <a:gdLst>
              <a:gd name="connsiteX0" fmla="*/ 519815 w 574446"/>
              <a:gd name="connsiteY0" fmla="*/ 0 h 109382"/>
              <a:gd name="connsiteX1" fmla="*/ 0 w 574446"/>
              <a:gd name="connsiteY1" fmla="*/ 0 h 109382"/>
              <a:gd name="connsiteX2" fmla="*/ 163436 w 574446"/>
              <a:gd name="connsiteY2" fmla="*/ 109382 h 109382"/>
              <a:gd name="connsiteX3" fmla="*/ 519815 w 574446"/>
              <a:gd name="connsiteY3" fmla="*/ 109382 h 109382"/>
              <a:gd name="connsiteX4" fmla="*/ 574447 w 574446"/>
              <a:gd name="connsiteY4" fmla="*/ 54749 h 109382"/>
              <a:gd name="connsiteX5" fmla="*/ 574447 w 574446"/>
              <a:gd name="connsiteY5" fmla="*/ 54749 h 109382"/>
              <a:gd name="connsiteX6" fmla="*/ 519815 w 574446"/>
              <a:gd name="connsiteY6" fmla="*/ 115 h 10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446" h="109382">
                <a:moveTo>
                  <a:pt x="519815" y="0"/>
                </a:moveTo>
                <a:lnTo>
                  <a:pt x="0" y="0"/>
                </a:lnTo>
                <a:cubicBezTo>
                  <a:pt x="26509" y="64200"/>
                  <a:pt x="89671" y="109382"/>
                  <a:pt x="163436" y="109382"/>
                </a:cubicBezTo>
                <a:lnTo>
                  <a:pt x="519815" y="109382"/>
                </a:lnTo>
                <a:cubicBezTo>
                  <a:pt x="550012" y="109382"/>
                  <a:pt x="574447" y="84947"/>
                  <a:pt x="574447" y="54749"/>
                </a:cubicBezTo>
                <a:lnTo>
                  <a:pt x="574447" y="54749"/>
                </a:lnTo>
                <a:cubicBezTo>
                  <a:pt x="574447" y="24550"/>
                  <a:pt x="550012" y="115"/>
                  <a:pt x="519815" y="115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9DBA7C6-20FE-DC9C-2959-29A4A07BA76E}"/>
              </a:ext>
            </a:extLst>
          </p:cNvPr>
          <p:cNvSpPr txBox="1"/>
          <p:nvPr/>
        </p:nvSpPr>
        <p:spPr>
          <a:xfrm>
            <a:off x="2221992" y="4031248"/>
            <a:ext cx="1991923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0738B023-CB91-4C43-E6B0-67A00C891863}"/>
              </a:ext>
            </a:extLst>
          </p:cNvPr>
          <p:cNvSpPr txBox="1"/>
          <p:nvPr/>
        </p:nvSpPr>
        <p:spPr>
          <a:xfrm>
            <a:off x="2221992" y="3224392"/>
            <a:ext cx="1991923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C97ACDB1-9C64-7699-1979-6FE22B5B2602}"/>
              </a:ext>
            </a:extLst>
          </p:cNvPr>
          <p:cNvSpPr txBox="1"/>
          <p:nvPr/>
        </p:nvSpPr>
        <p:spPr>
          <a:xfrm>
            <a:off x="2221992" y="2417544"/>
            <a:ext cx="1991923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5F790CB-FDC9-5FE2-CF10-48BC118DF705}"/>
              </a:ext>
            </a:extLst>
          </p:cNvPr>
          <p:cNvSpPr txBox="1"/>
          <p:nvPr/>
        </p:nvSpPr>
        <p:spPr>
          <a:xfrm>
            <a:off x="4672163" y="4031248"/>
            <a:ext cx="515847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3B43A28-8B0F-66A0-9408-D028A0E153E6}"/>
              </a:ext>
            </a:extLst>
          </p:cNvPr>
          <p:cNvSpPr txBox="1"/>
          <p:nvPr/>
        </p:nvSpPr>
        <p:spPr>
          <a:xfrm>
            <a:off x="4672163" y="3224392"/>
            <a:ext cx="515847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CFE367D8-A7ED-C16C-BD93-7C88C12F5B45}"/>
              </a:ext>
            </a:extLst>
          </p:cNvPr>
          <p:cNvSpPr txBox="1"/>
          <p:nvPr/>
        </p:nvSpPr>
        <p:spPr>
          <a:xfrm>
            <a:off x="4672163" y="2417544"/>
            <a:ext cx="515847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C18C51A-7FC1-DF64-4262-9361139FA3A8}"/>
              </a:ext>
            </a:extLst>
          </p:cNvPr>
          <p:cNvGrpSpPr/>
          <p:nvPr/>
        </p:nvGrpSpPr>
        <p:grpSpPr>
          <a:xfrm>
            <a:off x="5646258" y="1740050"/>
            <a:ext cx="3080547" cy="2701007"/>
            <a:chOff x="6096000" y="1367060"/>
            <a:chExt cx="5086350" cy="360134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C62B092C-9310-575B-816E-597069C333AA}"/>
                </a:ext>
              </a:extLst>
            </p:cNvPr>
            <p:cNvSpPr txBox="1"/>
            <p:nvPr/>
          </p:nvSpPr>
          <p:spPr>
            <a:xfrm>
              <a:off x="6096000" y="1367060"/>
              <a:ext cx="5086350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700" b="1" noProof="1"/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3FC0A3E-18D1-7EE5-245A-BD2F438A67AF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699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37719146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6C274D5-D703-60EA-0852-22C8C28A0D9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14EE5C7-3E34-E522-E73B-440CA2EBC7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3-Step Gear Process – Slide Template</a:t>
            </a:r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2510DF15-E69F-6428-AF75-29780CF85B5A}"/>
              </a:ext>
            </a:extLst>
          </p:cNvPr>
          <p:cNvSpPr/>
          <p:nvPr/>
        </p:nvSpPr>
        <p:spPr>
          <a:xfrm>
            <a:off x="628649" y="1510948"/>
            <a:ext cx="3010908" cy="3836105"/>
          </a:xfrm>
          <a:custGeom>
            <a:avLst/>
            <a:gdLst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44305 w 4014544"/>
              <a:gd name="connsiteY28" fmla="*/ 4332277 h 5114806"/>
              <a:gd name="connsiteX29" fmla="*/ 2964548 w 4014544"/>
              <a:gd name="connsiteY29" fmla="*/ 4339285 h 5114806"/>
              <a:gd name="connsiteX30" fmla="*/ 3101395 w 4014544"/>
              <a:gd name="connsiteY30" fmla="*/ 4304436 h 5114806"/>
              <a:gd name="connsiteX31" fmla="*/ 3275356 w 4014544"/>
              <a:gd name="connsiteY31" fmla="*/ 4241053 h 5114806"/>
              <a:gd name="connsiteX32" fmla="*/ 3276369 w 4014544"/>
              <a:gd name="connsiteY32" fmla="*/ 4239018 h 5114806"/>
              <a:gd name="connsiteX33" fmla="*/ 3880516 w 4014544"/>
              <a:gd name="connsiteY33" fmla="*/ 4239018 h 5114806"/>
              <a:gd name="connsiteX34" fmla="*/ 4003373 w 4014544"/>
              <a:gd name="connsiteY34" fmla="*/ 4668534 h 5114806"/>
              <a:gd name="connsiteX35" fmla="*/ 3681501 w 4014544"/>
              <a:gd name="connsiteY35" fmla="*/ 4856379 h 5114806"/>
              <a:gd name="connsiteX36" fmla="*/ 3249967 w 4014544"/>
              <a:gd name="connsiteY36" fmla="*/ 4409606 h 5114806"/>
              <a:gd name="connsiteX37" fmla="*/ 2919981 w 4014544"/>
              <a:gd name="connsiteY37" fmla="*/ 4500995 h 5114806"/>
              <a:gd name="connsiteX38" fmla="*/ 2768686 w 4014544"/>
              <a:gd name="connsiteY38" fmla="*/ 5106164 h 5114806"/>
              <a:gd name="connsiteX39" fmla="*/ 2401127 w 4014544"/>
              <a:gd name="connsiteY39" fmla="*/ 5110225 h 5114806"/>
              <a:gd name="connsiteX40" fmla="*/ 2250846 w 4014544"/>
              <a:gd name="connsiteY40" fmla="*/ 4510131 h 5114806"/>
              <a:gd name="connsiteX41" fmla="*/ 1904606 w 4014544"/>
              <a:gd name="connsiteY41" fmla="*/ 4423824 h 5114806"/>
              <a:gd name="connsiteX42" fmla="*/ 1470033 w 4014544"/>
              <a:gd name="connsiteY42" fmla="*/ 4873637 h 5114806"/>
              <a:gd name="connsiteX43" fmla="*/ 1156283 w 4014544"/>
              <a:gd name="connsiteY43" fmla="*/ 4697976 h 5114806"/>
              <a:gd name="connsiteX44" fmla="*/ 1325848 w 4014544"/>
              <a:gd name="connsiteY44" fmla="*/ 4102955 h 5114806"/>
              <a:gd name="connsiteX45" fmla="*/ 1160344 w 4014544"/>
              <a:gd name="connsiteY45" fmla="*/ 3955731 h 5114806"/>
              <a:gd name="connsiteX46" fmla="*/ 1056779 w 4014544"/>
              <a:gd name="connsiteY46" fmla="*/ 3843013 h 5114806"/>
              <a:gd name="connsiteX47" fmla="*/ 455681 w 4014544"/>
              <a:gd name="connsiteY47" fmla="*/ 4014623 h 5114806"/>
              <a:gd name="connsiteX48" fmla="*/ 275958 w 4014544"/>
              <a:gd name="connsiteY48" fmla="*/ 3714069 h 5114806"/>
              <a:gd name="connsiteX49" fmla="*/ 719675 w 4014544"/>
              <a:gd name="connsiteY49" fmla="*/ 3284553 h 5114806"/>
              <a:gd name="connsiteX50" fmla="*/ 612049 w 4014544"/>
              <a:gd name="connsiteY50" fmla="*/ 2905815 h 5114806"/>
              <a:gd name="connsiteX51" fmla="*/ 7902 w 4014544"/>
              <a:gd name="connsiteY51" fmla="*/ 2754529 h 5114806"/>
              <a:gd name="connsiteX52" fmla="*/ 3841 w 4014544"/>
              <a:gd name="connsiteY52" fmla="*/ 2412341 h 5114806"/>
              <a:gd name="connsiteX53" fmla="*/ 602905 w 4014544"/>
              <a:gd name="connsiteY53" fmla="*/ 2262060 h 5114806"/>
              <a:gd name="connsiteX54" fmla="*/ 705456 w 4014544"/>
              <a:gd name="connsiteY54" fmla="*/ 1867077 h 5114806"/>
              <a:gd name="connsiteX55" fmla="*/ 258700 w 4014544"/>
              <a:gd name="connsiteY55" fmla="*/ 1435535 h 5114806"/>
              <a:gd name="connsiteX56" fmla="*/ 426230 w 4014544"/>
              <a:gd name="connsiteY56" fmla="*/ 1143104 h 5114806"/>
              <a:gd name="connsiteX57" fmla="*/ 1022255 w 4014544"/>
              <a:gd name="connsiteY57" fmla="*/ 1313691 h 5114806"/>
              <a:gd name="connsiteX58" fmla="*/ 1160344 w 4014544"/>
              <a:gd name="connsiteY58" fmla="*/ 1160370 h 5114806"/>
              <a:gd name="connsiteX59" fmla="*/ 1313665 w 4014544"/>
              <a:gd name="connsiteY59" fmla="*/ 1022272 h 5114806"/>
              <a:gd name="connsiteX60" fmla="*/ 1143086 w 4014544"/>
              <a:gd name="connsiteY60" fmla="*/ 426239 h 5114806"/>
              <a:gd name="connsiteX61" fmla="*/ 1435509 w 4014544"/>
              <a:gd name="connsiteY61" fmla="*/ 258700 h 5114806"/>
              <a:gd name="connsiteX62" fmla="*/ 1867042 w 4014544"/>
              <a:gd name="connsiteY62" fmla="*/ 705474 h 5114806"/>
              <a:gd name="connsiteX63" fmla="*/ 2262016 w 4014544"/>
              <a:gd name="connsiteY63" fmla="*/ 602923 h 5114806"/>
              <a:gd name="connsiteX64" fmla="*/ 2412289 w 4014544"/>
              <a:gd name="connsiteY64" fmla="*/ 3841 h 5114806"/>
              <a:gd name="connsiteX65" fmla="*/ 2583378 w 4014544"/>
              <a:gd name="connsiteY6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2964548 w 4014544"/>
              <a:gd name="connsiteY28" fmla="*/ 4339285 h 5114806"/>
              <a:gd name="connsiteX29" fmla="*/ 3101395 w 4014544"/>
              <a:gd name="connsiteY29" fmla="*/ 4304436 h 5114806"/>
              <a:gd name="connsiteX30" fmla="*/ 3275356 w 4014544"/>
              <a:gd name="connsiteY30" fmla="*/ 4241053 h 5114806"/>
              <a:gd name="connsiteX31" fmla="*/ 3276369 w 4014544"/>
              <a:gd name="connsiteY31" fmla="*/ 4239018 h 5114806"/>
              <a:gd name="connsiteX32" fmla="*/ 3880516 w 4014544"/>
              <a:gd name="connsiteY32" fmla="*/ 4239018 h 5114806"/>
              <a:gd name="connsiteX33" fmla="*/ 4003373 w 4014544"/>
              <a:gd name="connsiteY33" fmla="*/ 4668534 h 5114806"/>
              <a:gd name="connsiteX34" fmla="*/ 3681501 w 4014544"/>
              <a:gd name="connsiteY34" fmla="*/ 4856379 h 5114806"/>
              <a:gd name="connsiteX35" fmla="*/ 3249967 w 4014544"/>
              <a:gd name="connsiteY35" fmla="*/ 4409606 h 5114806"/>
              <a:gd name="connsiteX36" fmla="*/ 2919981 w 4014544"/>
              <a:gd name="connsiteY36" fmla="*/ 4500995 h 5114806"/>
              <a:gd name="connsiteX37" fmla="*/ 2768686 w 4014544"/>
              <a:gd name="connsiteY37" fmla="*/ 5106164 h 5114806"/>
              <a:gd name="connsiteX38" fmla="*/ 2401127 w 4014544"/>
              <a:gd name="connsiteY38" fmla="*/ 5110225 h 5114806"/>
              <a:gd name="connsiteX39" fmla="*/ 2250846 w 4014544"/>
              <a:gd name="connsiteY39" fmla="*/ 4510131 h 5114806"/>
              <a:gd name="connsiteX40" fmla="*/ 1904606 w 4014544"/>
              <a:gd name="connsiteY40" fmla="*/ 4423824 h 5114806"/>
              <a:gd name="connsiteX41" fmla="*/ 1470033 w 4014544"/>
              <a:gd name="connsiteY41" fmla="*/ 4873637 h 5114806"/>
              <a:gd name="connsiteX42" fmla="*/ 1156283 w 4014544"/>
              <a:gd name="connsiteY42" fmla="*/ 4697976 h 5114806"/>
              <a:gd name="connsiteX43" fmla="*/ 1325848 w 4014544"/>
              <a:gd name="connsiteY43" fmla="*/ 4102955 h 5114806"/>
              <a:gd name="connsiteX44" fmla="*/ 1160344 w 4014544"/>
              <a:gd name="connsiteY44" fmla="*/ 3955731 h 5114806"/>
              <a:gd name="connsiteX45" fmla="*/ 1056779 w 4014544"/>
              <a:gd name="connsiteY45" fmla="*/ 3843013 h 5114806"/>
              <a:gd name="connsiteX46" fmla="*/ 455681 w 4014544"/>
              <a:gd name="connsiteY46" fmla="*/ 4014623 h 5114806"/>
              <a:gd name="connsiteX47" fmla="*/ 275958 w 4014544"/>
              <a:gd name="connsiteY47" fmla="*/ 3714069 h 5114806"/>
              <a:gd name="connsiteX48" fmla="*/ 719675 w 4014544"/>
              <a:gd name="connsiteY48" fmla="*/ 3284553 h 5114806"/>
              <a:gd name="connsiteX49" fmla="*/ 612049 w 4014544"/>
              <a:gd name="connsiteY49" fmla="*/ 2905815 h 5114806"/>
              <a:gd name="connsiteX50" fmla="*/ 7902 w 4014544"/>
              <a:gd name="connsiteY50" fmla="*/ 2754529 h 5114806"/>
              <a:gd name="connsiteX51" fmla="*/ 3841 w 4014544"/>
              <a:gd name="connsiteY51" fmla="*/ 2412341 h 5114806"/>
              <a:gd name="connsiteX52" fmla="*/ 602905 w 4014544"/>
              <a:gd name="connsiteY52" fmla="*/ 2262060 h 5114806"/>
              <a:gd name="connsiteX53" fmla="*/ 705456 w 4014544"/>
              <a:gd name="connsiteY53" fmla="*/ 1867077 h 5114806"/>
              <a:gd name="connsiteX54" fmla="*/ 258700 w 4014544"/>
              <a:gd name="connsiteY54" fmla="*/ 1435535 h 5114806"/>
              <a:gd name="connsiteX55" fmla="*/ 426230 w 4014544"/>
              <a:gd name="connsiteY55" fmla="*/ 1143104 h 5114806"/>
              <a:gd name="connsiteX56" fmla="*/ 1022255 w 4014544"/>
              <a:gd name="connsiteY56" fmla="*/ 1313691 h 5114806"/>
              <a:gd name="connsiteX57" fmla="*/ 1160344 w 4014544"/>
              <a:gd name="connsiteY57" fmla="*/ 1160370 h 5114806"/>
              <a:gd name="connsiteX58" fmla="*/ 1313665 w 4014544"/>
              <a:gd name="connsiteY58" fmla="*/ 1022272 h 5114806"/>
              <a:gd name="connsiteX59" fmla="*/ 1143086 w 4014544"/>
              <a:gd name="connsiteY59" fmla="*/ 426239 h 5114806"/>
              <a:gd name="connsiteX60" fmla="*/ 1435509 w 4014544"/>
              <a:gd name="connsiteY60" fmla="*/ 258700 h 5114806"/>
              <a:gd name="connsiteX61" fmla="*/ 1867042 w 4014544"/>
              <a:gd name="connsiteY61" fmla="*/ 705474 h 5114806"/>
              <a:gd name="connsiteX62" fmla="*/ 2262016 w 4014544"/>
              <a:gd name="connsiteY62" fmla="*/ 602923 h 5114806"/>
              <a:gd name="connsiteX63" fmla="*/ 2412289 w 4014544"/>
              <a:gd name="connsiteY63" fmla="*/ 3841 h 5114806"/>
              <a:gd name="connsiteX64" fmla="*/ 2583378 w 4014544"/>
              <a:gd name="connsiteY6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2997391 w 4014544"/>
              <a:gd name="connsiteY27" fmla="*/ 4323157 h 5114806"/>
              <a:gd name="connsiteX28" fmla="*/ 3101395 w 4014544"/>
              <a:gd name="connsiteY28" fmla="*/ 4304436 h 5114806"/>
              <a:gd name="connsiteX29" fmla="*/ 3275356 w 4014544"/>
              <a:gd name="connsiteY29" fmla="*/ 4241053 h 5114806"/>
              <a:gd name="connsiteX30" fmla="*/ 3276369 w 4014544"/>
              <a:gd name="connsiteY30" fmla="*/ 4239018 h 5114806"/>
              <a:gd name="connsiteX31" fmla="*/ 3880516 w 4014544"/>
              <a:gd name="connsiteY31" fmla="*/ 4239018 h 5114806"/>
              <a:gd name="connsiteX32" fmla="*/ 4003373 w 4014544"/>
              <a:gd name="connsiteY32" fmla="*/ 4668534 h 5114806"/>
              <a:gd name="connsiteX33" fmla="*/ 3681501 w 4014544"/>
              <a:gd name="connsiteY33" fmla="*/ 4856379 h 5114806"/>
              <a:gd name="connsiteX34" fmla="*/ 3249967 w 4014544"/>
              <a:gd name="connsiteY34" fmla="*/ 4409606 h 5114806"/>
              <a:gd name="connsiteX35" fmla="*/ 2919981 w 4014544"/>
              <a:gd name="connsiteY35" fmla="*/ 4500995 h 5114806"/>
              <a:gd name="connsiteX36" fmla="*/ 2768686 w 4014544"/>
              <a:gd name="connsiteY36" fmla="*/ 5106164 h 5114806"/>
              <a:gd name="connsiteX37" fmla="*/ 2401127 w 4014544"/>
              <a:gd name="connsiteY37" fmla="*/ 5110225 h 5114806"/>
              <a:gd name="connsiteX38" fmla="*/ 2250846 w 4014544"/>
              <a:gd name="connsiteY38" fmla="*/ 4510131 h 5114806"/>
              <a:gd name="connsiteX39" fmla="*/ 1904606 w 4014544"/>
              <a:gd name="connsiteY39" fmla="*/ 4423824 h 5114806"/>
              <a:gd name="connsiteX40" fmla="*/ 1470033 w 4014544"/>
              <a:gd name="connsiteY40" fmla="*/ 4873637 h 5114806"/>
              <a:gd name="connsiteX41" fmla="*/ 1156283 w 4014544"/>
              <a:gd name="connsiteY41" fmla="*/ 4697976 h 5114806"/>
              <a:gd name="connsiteX42" fmla="*/ 1325848 w 4014544"/>
              <a:gd name="connsiteY42" fmla="*/ 4102955 h 5114806"/>
              <a:gd name="connsiteX43" fmla="*/ 1160344 w 4014544"/>
              <a:gd name="connsiteY43" fmla="*/ 3955731 h 5114806"/>
              <a:gd name="connsiteX44" fmla="*/ 1056779 w 4014544"/>
              <a:gd name="connsiteY44" fmla="*/ 3843013 h 5114806"/>
              <a:gd name="connsiteX45" fmla="*/ 455681 w 4014544"/>
              <a:gd name="connsiteY45" fmla="*/ 4014623 h 5114806"/>
              <a:gd name="connsiteX46" fmla="*/ 275958 w 4014544"/>
              <a:gd name="connsiteY46" fmla="*/ 3714069 h 5114806"/>
              <a:gd name="connsiteX47" fmla="*/ 719675 w 4014544"/>
              <a:gd name="connsiteY47" fmla="*/ 3284553 h 5114806"/>
              <a:gd name="connsiteX48" fmla="*/ 612049 w 4014544"/>
              <a:gd name="connsiteY48" fmla="*/ 2905815 h 5114806"/>
              <a:gd name="connsiteX49" fmla="*/ 7902 w 4014544"/>
              <a:gd name="connsiteY49" fmla="*/ 2754529 h 5114806"/>
              <a:gd name="connsiteX50" fmla="*/ 3841 w 4014544"/>
              <a:gd name="connsiteY50" fmla="*/ 2412341 h 5114806"/>
              <a:gd name="connsiteX51" fmla="*/ 602905 w 4014544"/>
              <a:gd name="connsiteY51" fmla="*/ 2262060 h 5114806"/>
              <a:gd name="connsiteX52" fmla="*/ 705456 w 4014544"/>
              <a:gd name="connsiteY52" fmla="*/ 1867077 h 5114806"/>
              <a:gd name="connsiteX53" fmla="*/ 258700 w 4014544"/>
              <a:gd name="connsiteY53" fmla="*/ 1435535 h 5114806"/>
              <a:gd name="connsiteX54" fmla="*/ 426230 w 4014544"/>
              <a:gd name="connsiteY54" fmla="*/ 1143104 h 5114806"/>
              <a:gd name="connsiteX55" fmla="*/ 1022255 w 4014544"/>
              <a:gd name="connsiteY55" fmla="*/ 1313691 h 5114806"/>
              <a:gd name="connsiteX56" fmla="*/ 1160344 w 4014544"/>
              <a:gd name="connsiteY56" fmla="*/ 1160370 h 5114806"/>
              <a:gd name="connsiteX57" fmla="*/ 1313665 w 4014544"/>
              <a:gd name="connsiteY57" fmla="*/ 1022272 h 5114806"/>
              <a:gd name="connsiteX58" fmla="*/ 1143086 w 4014544"/>
              <a:gd name="connsiteY58" fmla="*/ 426239 h 5114806"/>
              <a:gd name="connsiteX59" fmla="*/ 1435509 w 4014544"/>
              <a:gd name="connsiteY59" fmla="*/ 258700 h 5114806"/>
              <a:gd name="connsiteX60" fmla="*/ 1867042 w 4014544"/>
              <a:gd name="connsiteY60" fmla="*/ 705474 h 5114806"/>
              <a:gd name="connsiteX61" fmla="*/ 2262016 w 4014544"/>
              <a:gd name="connsiteY61" fmla="*/ 602923 h 5114806"/>
              <a:gd name="connsiteX62" fmla="*/ 2412289 w 4014544"/>
              <a:gd name="connsiteY62" fmla="*/ 3841 h 5114806"/>
              <a:gd name="connsiteX63" fmla="*/ 2583378 w 4014544"/>
              <a:gd name="connsiteY6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101395 w 4014544"/>
              <a:gd name="connsiteY27" fmla="*/ 4304436 h 5114806"/>
              <a:gd name="connsiteX28" fmla="*/ 3275356 w 4014544"/>
              <a:gd name="connsiteY28" fmla="*/ 4241053 h 5114806"/>
              <a:gd name="connsiteX29" fmla="*/ 3276369 w 4014544"/>
              <a:gd name="connsiteY29" fmla="*/ 4239018 h 5114806"/>
              <a:gd name="connsiteX30" fmla="*/ 3880516 w 4014544"/>
              <a:gd name="connsiteY30" fmla="*/ 4239018 h 5114806"/>
              <a:gd name="connsiteX31" fmla="*/ 4003373 w 4014544"/>
              <a:gd name="connsiteY31" fmla="*/ 4668534 h 5114806"/>
              <a:gd name="connsiteX32" fmla="*/ 3681501 w 4014544"/>
              <a:gd name="connsiteY32" fmla="*/ 4856379 h 5114806"/>
              <a:gd name="connsiteX33" fmla="*/ 3249967 w 4014544"/>
              <a:gd name="connsiteY33" fmla="*/ 4409606 h 5114806"/>
              <a:gd name="connsiteX34" fmla="*/ 2919981 w 4014544"/>
              <a:gd name="connsiteY34" fmla="*/ 4500995 h 5114806"/>
              <a:gd name="connsiteX35" fmla="*/ 2768686 w 4014544"/>
              <a:gd name="connsiteY35" fmla="*/ 5106164 h 5114806"/>
              <a:gd name="connsiteX36" fmla="*/ 2401127 w 4014544"/>
              <a:gd name="connsiteY36" fmla="*/ 5110225 h 5114806"/>
              <a:gd name="connsiteX37" fmla="*/ 2250846 w 4014544"/>
              <a:gd name="connsiteY37" fmla="*/ 4510131 h 5114806"/>
              <a:gd name="connsiteX38" fmla="*/ 1904606 w 4014544"/>
              <a:gd name="connsiteY38" fmla="*/ 4423824 h 5114806"/>
              <a:gd name="connsiteX39" fmla="*/ 1470033 w 4014544"/>
              <a:gd name="connsiteY39" fmla="*/ 4873637 h 5114806"/>
              <a:gd name="connsiteX40" fmla="*/ 1156283 w 4014544"/>
              <a:gd name="connsiteY40" fmla="*/ 4697976 h 5114806"/>
              <a:gd name="connsiteX41" fmla="*/ 1325848 w 4014544"/>
              <a:gd name="connsiteY41" fmla="*/ 4102955 h 5114806"/>
              <a:gd name="connsiteX42" fmla="*/ 1160344 w 4014544"/>
              <a:gd name="connsiteY42" fmla="*/ 3955731 h 5114806"/>
              <a:gd name="connsiteX43" fmla="*/ 1056779 w 4014544"/>
              <a:gd name="connsiteY43" fmla="*/ 3843013 h 5114806"/>
              <a:gd name="connsiteX44" fmla="*/ 455681 w 4014544"/>
              <a:gd name="connsiteY44" fmla="*/ 4014623 h 5114806"/>
              <a:gd name="connsiteX45" fmla="*/ 275958 w 4014544"/>
              <a:gd name="connsiteY45" fmla="*/ 3714069 h 5114806"/>
              <a:gd name="connsiteX46" fmla="*/ 719675 w 4014544"/>
              <a:gd name="connsiteY46" fmla="*/ 3284553 h 5114806"/>
              <a:gd name="connsiteX47" fmla="*/ 612049 w 4014544"/>
              <a:gd name="connsiteY47" fmla="*/ 2905815 h 5114806"/>
              <a:gd name="connsiteX48" fmla="*/ 7902 w 4014544"/>
              <a:gd name="connsiteY48" fmla="*/ 2754529 h 5114806"/>
              <a:gd name="connsiteX49" fmla="*/ 3841 w 4014544"/>
              <a:gd name="connsiteY49" fmla="*/ 2412341 h 5114806"/>
              <a:gd name="connsiteX50" fmla="*/ 602905 w 4014544"/>
              <a:gd name="connsiteY50" fmla="*/ 2262060 h 5114806"/>
              <a:gd name="connsiteX51" fmla="*/ 705456 w 4014544"/>
              <a:gd name="connsiteY51" fmla="*/ 1867077 h 5114806"/>
              <a:gd name="connsiteX52" fmla="*/ 258700 w 4014544"/>
              <a:gd name="connsiteY52" fmla="*/ 1435535 h 5114806"/>
              <a:gd name="connsiteX53" fmla="*/ 426230 w 4014544"/>
              <a:gd name="connsiteY53" fmla="*/ 1143104 h 5114806"/>
              <a:gd name="connsiteX54" fmla="*/ 1022255 w 4014544"/>
              <a:gd name="connsiteY54" fmla="*/ 1313691 h 5114806"/>
              <a:gd name="connsiteX55" fmla="*/ 1160344 w 4014544"/>
              <a:gd name="connsiteY55" fmla="*/ 1160370 h 5114806"/>
              <a:gd name="connsiteX56" fmla="*/ 1313665 w 4014544"/>
              <a:gd name="connsiteY56" fmla="*/ 1022272 h 5114806"/>
              <a:gd name="connsiteX57" fmla="*/ 1143086 w 4014544"/>
              <a:gd name="connsiteY57" fmla="*/ 426239 h 5114806"/>
              <a:gd name="connsiteX58" fmla="*/ 1435509 w 4014544"/>
              <a:gd name="connsiteY58" fmla="*/ 258700 h 5114806"/>
              <a:gd name="connsiteX59" fmla="*/ 1867042 w 4014544"/>
              <a:gd name="connsiteY59" fmla="*/ 705474 h 5114806"/>
              <a:gd name="connsiteX60" fmla="*/ 2262016 w 4014544"/>
              <a:gd name="connsiteY60" fmla="*/ 602923 h 5114806"/>
              <a:gd name="connsiteX61" fmla="*/ 2412289 w 4014544"/>
              <a:gd name="connsiteY61" fmla="*/ 3841 h 5114806"/>
              <a:gd name="connsiteX62" fmla="*/ 2583378 w 4014544"/>
              <a:gd name="connsiteY6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276369 w 4014544"/>
              <a:gd name="connsiteY28" fmla="*/ 4239018 h 5114806"/>
              <a:gd name="connsiteX29" fmla="*/ 3880516 w 4014544"/>
              <a:gd name="connsiteY29" fmla="*/ 4239018 h 5114806"/>
              <a:gd name="connsiteX30" fmla="*/ 4003373 w 4014544"/>
              <a:gd name="connsiteY30" fmla="*/ 4668534 h 5114806"/>
              <a:gd name="connsiteX31" fmla="*/ 3681501 w 4014544"/>
              <a:gd name="connsiteY31" fmla="*/ 4856379 h 5114806"/>
              <a:gd name="connsiteX32" fmla="*/ 3249967 w 4014544"/>
              <a:gd name="connsiteY32" fmla="*/ 4409606 h 5114806"/>
              <a:gd name="connsiteX33" fmla="*/ 2919981 w 4014544"/>
              <a:gd name="connsiteY33" fmla="*/ 4500995 h 5114806"/>
              <a:gd name="connsiteX34" fmla="*/ 2768686 w 4014544"/>
              <a:gd name="connsiteY34" fmla="*/ 5106164 h 5114806"/>
              <a:gd name="connsiteX35" fmla="*/ 2401127 w 4014544"/>
              <a:gd name="connsiteY35" fmla="*/ 5110225 h 5114806"/>
              <a:gd name="connsiteX36" fmla="*/ 2250846 w 4014544"/>
              <a:gd name="connsiteY36" fmla="*/ 4510131 h 5114806"/>
              <a:gd name="connsiteX37" fmla="*/ 1904606 w 4014544"/>
              <a:gd name="connsiteY37" fmla="*/ 4423824 h 5114806"/>
              <a:gd name="connsiteX38" fmla="*/ 1470033 w 4014544"/>
              <a:gd name="connsiteY38" fmla="*/ 4873637 h 5114806"/>
              <a:gd name="connsiteX39" fmla="*/ 1156283 w 4014544"/>
              <a:gd name="connsiteY39" fmla="*/ 4697976 h 5114806"/>
              <a:gd name="connsiteX40" fmla="*/ 1325848 w 4014544"/>
              <a:gd name="connsiteY40" fmla="*/ 4102955 h 5114806"/>
              <a:gd name="connsiteX41" fmla="*/ 1160344 w 4014544"/>
              <a:gd name="connsiteY41" fmla="*/ 3955731 h 5114806"/>
              <a:gd name="connsiteX42" fmla="*/ 1056779 w 4014544"/>
              <a:gd name="connsiteY42" fmla="*/ 3843013 h 5114806"/>
              <a:gd name="connsiteX43" fmla="*/ 455681 w 4014544"/>
              <a:gd name="connsiteY43" fmla="*/ 4014623 h 5114806"/>
              <a:gd name="connsiteX44" fmla="*/ 275958 w 4014544"/>
              <a:gd name="connsiteY44" fmla="*/ 3714069 h 5114806"/>
              <a:gd name="connsiteX45" fmla="*/ 719675 w 4014544"/>
              <a:gd name="connsiteY45" fmla="*/ 3284553 h 5114806"/>
              <a:gd name="connsiteX46" fmla="*/ 612049 w 4014544"/>
              <a:gd name="connsiteY46" fmla="*/ 2905815 h 5114806"/>
              <a:gd name="connsiteX47" fmla="*/ 7902 w 4014544"/>
              <a:gd name="connsiteY47" fmla="*/ 2754529 h 5114806"/>
              <a:gd name="connsiteX48" fmla="*/ 3841 w 4014544"/>
              <a:gd name="connsiteY48" fmla="*/ 2412341 h 5114806"/>
              <a:gd name="connsiteX49" fmla="*/ 602905 w 4014544"/>
              <a:gd name="connsiteY49" fmla="*/ 2262060 h 5114806"/>
              <a:gd name="connsiteX50" fmla="*/ 705456 w 4014544"/>
              <a:gd name="connsiteY50" fmla="*/ 1867077 h 5114806"/>
              <a:gd name="connsiteX51" fmla="*/ 258700 w 4014544"/>
              <a:gd name="connsiteY51" fmla="*/ 1435535 h 5114806"/>
              <a:gd name="connsiteX52" fmla="*/ 426230 w 4014544"/>
              <a:gd name="connsiteY52" fmla="*/ 1143104 h 5114806"/>
              <a:gd name="connsiteX53" fmla="*/ 1022255 w 4014544"/>
              <a:gd name="connsiteY53" fmla="*/ 1313691 h 5114806"/>
              <a:gd name="connsiteX54" fmla="*/ 1160344 w 4014544"/>
              <a:gd name="connsiteY54" fmla="*/ 1160370 h 5114806"/>
              <a:gd name="connsiteX55" fmla="*/ 1313665 w 4014544"/>
              <a:gd name="connsiteY55" fmla="*/ 1022272 h 5114806"/>
              <a:gd name="connsiteX56" fmla="*/ 1143086 w 4014544"/>
              <a:gd name="connsiteY56" fmla="*/ 426239 h 5114806"/>
              <a:gd name="connsiteX57" fmla="*/ 1435509 w 4014544"/>
              <a:gd name="connsiteY57" fmla="*/ 258700 h 5114806"/>
              <a:gd name="connsiteX58" fmla="*/ 1867042 w 4014544"/>
              <a:gd name="connsiteY58" fmla="*/ 705474 h 5114806"/>
              <a:gd name="connsiteX59" fmla="*/ 2262016 w 4014544"/>
              <a:gd name="connsiteY59" fmla="*/ 602923 h 5114806"/>
              <a:gd name="connsiteX60" fmla="*/ 2412289 w 4014544"/>
              <a:gd name="connsiteY60" fmla="*/ 3841 h 5114806"/>
              <a:gd name="connsiteX61" fmla="*/ 2583378 w 4014544"/>
              <a:gd name="connsiteY6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275356 w 4014544"/>
              <a:gd name="connsiteY27" fmla="*/ 4241053 h 5114806"/>
              <a:gd name="connsiteX28" fmla="*/ 3880516 w 4014544"/>
              <a:gd name="connsiteY28" fmla="*/ 4239018 h 5114806"/>
              <a:gd name="connsiteX29" fmla="*/ 4003373 w 4014544"/>
              <a:gd name="connsiteY29" fmla="*/ 4668534 h 5114806"/>
              <a:gd name="connsiteX30" fmla="*/ 3681501 w 4014544"/>
              <a:gd name="connsiteY30" fmla="*/ 4856379 h 5114806"/>
              <a:gd name="connsiteX31" fmla="*/ 3249967 w 4014544"/>
              <a:gd name="connsiteY31" fmla="*/ 4409606 h 5114806"/>
              <a:gd name="connsiteX32" fmla="*/ 2919981 w 4014544"/>
              <a:gd name="connsiteY32" fmla="*/ 4500995 h 5114806"/>
              <a:gd name="connsiteX33" fmla="*/ 2768686 w 4014544"/>
              <a:gd name="connsiteY33" fmla="*/ 5106164 h 5114806"/>
              <a:gd name="connsiteX34" fmla="*/ 2401127 w 4014544"/>
              <a:gd name="connsiteY34" fmla="*/ 5110225 h 5114806"/>
              <a:gd name="connsiteX35" fmla="*/ 2250846 w 4014544"/>
              <a:gd name="connsiteY35" fmla="*/ 4510131 h 5114806"/>
              <a:gd name="connsiteX36" fmla="*/ 1904606 w 4014544"/>
              <a:gd name="connsiteY36" fmla="*/ 4423824 h 5114806"/>
              <a:gd name="connsiteX37" fmla="*/ 1470033 w 4014544"/>
              <a:gd name="connsiteY37" fmla="*/ 4873637 h 5114806"/>
              <a:gd name="connsiteX38" fmla="*/ 1156283 w 4014544"/>
              <a:gd name="connsiteY38" fmla="*/ 4697976 h 5114806"/>
              <a:gd name="connsiteX39" fmla="*/ 1325848 w 4014544"/>
              <a:gd name="connsiteY39" fmla="*/ 4102955 h 5114806"/>
              <a:gd name="connsiteX40" fmla="*/ 1160344 w 4014544"/>
              <a:gd name="connsiteY40" fmla="*/ 3955731 h 5114806"/>
              <a:gd name="connsiteX41" fmla="*/ 1056779 w 4014544"/>
              <a:gd name="connsiteY41" fmla="*/ 3843013 h 5114806"/>
              <a:gd name="connsiteX42" fmla="*/ 455681 w 4014544"/>
              <a:gd name="connsiteY42" fmla="*/ 4014623 h 5114806"/>
              <a:gd name="connsiteX43" fmla="*/ 275958 w 4014544"/>
              <a:gd name="connsiteY43" fmla="*/ 3714069 h 5114806"/>
              <a:gd name="connsiteX44" fmla="*/ 719675 w 4014544"/>
              <a:gd name="connsiteY44" fmla="*/ 3284553 h 5114806"/>
              <a:gd name="connsiteX45" fmla="*/ 612049 w 4014544"/>
              <a:gd name="connsiteY45" fmla="*/ 2905815 h 5114806"/>
              <a:gd name="connsiteX46" fmla="*/ 7902 w 4014544"/>
              <a:gd name="connsiteY46" fmla="*/ 2754529 h 5114806"/>
              <a:gd name="connsiteX47" fmla="*/ 3841 w 4014544"/>
              <a:gd name="connsiteY47" fmla="*/ 2412341 h 5114806"/>
              <a:gd name="connsiteX48" fmla="*/ 602905 w 4014544"/>
              <a:gd name="connsiteY48" fmla="*/ 2262060 h 5114806"/>
              <a:gd name="connsiteX49" fmla="*/ 705456 w 4014544"/>
              <a:gd name="connsiteY49" fmla="*/ 1867077 h 5114806"/>
              <a:gd name="connsiteX50" fmla="*/ 258700 w 4014544"/>
              <a:gd name="connsiteY50" fmla="*/ 1435535 h 5114806"/>
              <a:gd name="connsiteX51" fmla="*/ 426230 w 4014544"/>
              <a:gd name="connsiteY51" fmla="*/ 1143104 h 5114806"/>
              <a:gd name="connsiteX52" fmla="*/ 1022255 w 4014544"/>
              <a:gd name="connsiteY52" fmla="*/ 1313691 h 5114806"/>
              <a:gd name="connsiteX53" fmla="*/ 1160344 w 4014544"/>
              <a:gd name="connsiteY53" fmla="*/ 1160370 h 5114806"/>
              <a:gd name="connsiteX54" fmla="*/ 1313665 w 4014544"/>
              <a:gd name="connsiteY54" fmla="*/ 1022272 h 5114806"/>
              <a:gd name="connsiteX55" fmla="*/ 1143086 w 4014544"/>
              <a:gd name="connsiteY55" fmla="*/ 426239 h 5114806"/>
              <a:gd name="connsiteX56" fmla="*/ 1435509 w 4014544"/>
              <a:gd name="connsiteY56" fmla="*/ 258700 h 5114806"/>
              <a:gd name="connsiteX57" fmla="*/ 1867042 w 4014544"/>
              <a:gd name="connsiteY57" fmla="*/ 705474 h 5114806"/>
              <a:gd name="connsiteX58" fmla="*/ 2262016 w 4014544"/>
              <a:gd name="connsiteY58" fmla="*/ 602923 h 5114806"/>
              <a:gd name="connsiteX59" fmla="*/ 2412289 w 4014544"/>
              <a:gd name="connsiteY59" fmla="*/ 3841 h 5114806"/>
              <a:gd name="connsiteX60" fmla="*/ 2583378 w 4014544"/>
              <a:gd name="connsiteY6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248954 w 4014544"/>
              <a:gd name="connsiteY26" fmla="*/ 4241053 h 5114806"/>
              <a:gd name="connsiteX27" fmla="*/ 3880516 w 4014544"/>
              <a:gd name="connsiteY27" fmla="*/ 4239018 h 5114806"/>
              <a:gd name="connsiteX28" fmla="*/ 4003373 w 4014544"/>
              <a:gd name="connsiteY28" fmla="*/ 4668534 h 5114806"/>
              <a:gd name="connsiteX29" fmla="*/ 3681501 w 4014544"/>
              <a:gd name="connsiteY29" fmla="*/ 4856379 h 5114806"/>
              <a:gd name="connsiteX30" fmla="*/ 3249967 w 4014544"/>
              <a:gd name="connsiteY30" fmla="*/ 4409606 h 5114806"/>
              <a:gd name="connsiteX31" fmla="*/ 2919981 w 4014544"/>
              <a:gd name="connsiteY31" fmla="*/ 4500995 h 5114806"/>
              <a:gd name="connsiteX32" fmla="*/ 2768686 w 4014544"/>
              <a:gd name="connsiteY32" fmla="*/ 5106164 h 5114806"/>
              <a:gd name="connsiteX33" fmla="*/ 2401127 w 4014544"/>
              <a:gd name="connsiteY33" fmla="*/ 5110225 h 5114806"/>
              <a:gd name="connsiteX34" fmla="*/ 2250846 w 4014544"/>
              <a:gd name="connsiteY34" fmla="*/ 4510131 h 5114806"/>
              <a:gd name="connsiteX35" fmla="*/ 1904606 w 4014544"/>
              <a:gd name="connsiteY35" fmla="*/ 4423824 h 5114806"/>
              <a:gd name="connsiteX36" fmla="*/ 1470033 w 4014544"/>
              <a:gd name="connsiteY36" fmla="*/ 4873637 h 5114806"/>
              <a:gd name="connsiteX37" fmla="*/ 1156283 w 4014544"/>
              <a:gd name="connsiteY37" fmla="*/ 4697976 h 5114806"/>
              <a:gd name="connsiteX38" fmla="*/ 1325848 w 4014544"/>
              <a:gd name="connsiteY38" fmla="*/ 4102955 h 5114806"/>
              <a:gd name="connsiteX39" fmla="*/ 1160344 w 4014544"/>
              <a:gd name="connsiteY39" fmla="*/ 3955731 h 5114806"/>
              <a:gd name="connsiteX40" fmla="*/ 1056779 w 4014544"/>
              <a:gd name="connsiteY40" fmla="*/ 3843013 h 5114806"/>
              <a:gd name="connsiteX41" fmla="*/ 455681 w 4014544"/>
              <a:gd name="connsiteY41" fmla="*/ 4014623 h 5114806"/>
              <a:gd name="connsiteX42" fmla="*/ 275958 w 4014544"/>
              <a:gd name="connsiteY42" fmla="*/ 3714069 h 5114806"/>
              <a:gd name="connsiteX43" fmla="*/ 719675 w 4014544"/>
              <a:gd name="connsiteY43" fmla="*/ 3284553 h 5114806"/>
              <a:gd name="connsiteX44" fmla="*/ 612049 w 4014544"/>
              <a:gd name="connsiteY44" fmla="*/ 2905815 h 5114806"/>
              <a:gd name="connsiteX45" fmla="*/ 7902 w 4014544"/>
              <a:gd name="connsiteY45" fmla="*/ 2754529 h 5114806"/>
              <a:gd name="connsiteX46" fmla="*/ 3841 w 4014544"/>
              <a:gd name="connsiteY46" fmla="*/ 2412341 h 5114806"/>
              <a:gd name="connsiteX47" fmla="*/ 602905 w 4014544"/>
              <a:gd name="connsiteY47" fmla="*/ 2262060 h 5114806"/>
              <a:gd name="connsiteX48" fmla="*/ 705456 w 4014544"/>
              <a:gd name="connsiteY48" fmla="*/ 1867077 h 5114806"/>
              <a:gd name="connsiteX49" fmla="*/ 258700 w 4014544"/>
              <a:gd name="connsiteY49" fmla="*/ 1435535 h 5114806"/>
              <a:gd name="connsiteX50" fmla="*/ 426230 w 4014544"/>
              <a:gd name="connsiteY50" fmla="*/ 1143104 h 5114806"/>
              <a:gd name="connsiteX51" fmla="*/ 1022255 w 4014544"/>
              <a:gd name="connsiteY51" fmla="*/ 1313691 h 5114806"/>
              <a:gd name="connsiteX52" fmla="*/ 1160344 w 4014544"/>
              <a:gd name="connsiteY52" fmla="*/ 1160370 h 5114806"/>
              <a:gd name="connsiteX53" fmla="*/ 1313665 w 4014544"/>
              <a:gd name="connsiteY53" fmla="*/ 1022272 h 5114806"/>
              <a:gd name="connsiteX54" fmla="*/ 1143086 w 4014544"/>
              <a:gd name="connsiteY54" fmla="*/ 426239 h 5114806"/>
              <a:gd name="connsiteX55" fmla="*/ 1435509 w 4014544"/>
              <a:gd name="connsiteY55" fmla="*/ 258700 h 5114806"/>
              <a:gd name="connsiteX56" fmla="*/ 1867042 w 4014544"/>
              <a:gd name="connsiteY56" fmla="*/ 705474 h 5114806"/>
              <a:gd name="connsiteX57" fmla="*/ 2262016 w 4014544"/>
              <a:gd name="connsiteY57" fmla="*/ 602923 h 5114806"/>
              <a:gd name="connsiteX58" fmla="*/ 2412289 w 4014544"/>
              <a:gd name="connsiteY58" fmla="*/ 3841 h 5114806"/>
              <a:gd name="connsiteX59" fmla="*/ 2583378 w 4014544"/>
              <a:gd name="connsiteY5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022928 w 4014544"/>
              <a:gd name="connsiteY13" fmla="*/ 796040 h 5114806"/>
              <a:gd name="connsiteX14" fmla="*/ 3115788 w 4014544"/>
              <a:gd name="connsiteY14" fmla="*/ 823869 h 5114806"/>
              <a:gd name="connsiteX15" fmla="*/ 3175144 w 4014544"/>
              <a:gd name="connsiteY15" fmla="*/ 850400 h 5114806"/>
              <a:gd name="connsiteX16" fmla="*/ 3248954 w 4014544"/>
              <a:gd name="connsiteY16" fmla="*/ 882149 h 5114806"/>
              <a:gd name="connsiteX17" fmla="*/ 2559522 w 4014544"/>
              <a:gd name="connsiteY17" fmla="*/ 882149 h 5114806"/>
              <a:gd name="connsiteX18" fmla="*/ 1905628 w 4014544"/>
              <a:gd name="connsiteY18" fmla="*/ 1014150 h 5114806"/>
              <a:gd name="connsiteX19" fmla="*/ 1371543 w 4014544"/>
              <a:gd name="connsiteY19" fmla="*/ 1373595 h 5114806"/>
              <a:gd name="connsiteX20" fmla="*/ 1012098 w 4014544"/>
              <a:gd name="connsiteY20" fmla="*/ 1907689 h 5114806"/>
              <a:gd name="connsiteX21" fmla="*/ 880105 w 4014544"/>
              <a:gd name="connsiteY21" fmla="*/ 2561601 h 5114806"/>
              <a:gd name="connsiteX22" fmla="*/ 1012098 w 4014544"/>
              <a:gd name="connsiteY22" fmla="*/ 3215513 h 5114806"/>
              <a:gd name="connsiteX23" fmla="*/ 1371543 w 4014544"/>
              <a:gd name="connsiteY23" fmla="*/ 3749606 h 5114806"/>
              <a:gd name="connsiteX24" fmla="*/ 1905628 w 4014544"/>
              <a:gd name="connsiteY24" fmla="*/ 4109052 h 5114806"/>
              <a:gd name="connsiteX25" fmla="*/ 2559522 w 4014544"/>
              <a:gd name="connsiteY25" fmla="*/ 4241053 h 5114806"/>
              <a:gd name="connsiteX26" fmla="*/ 3880516 w 4014544"/>
              <a:gd name="connsiteY26" fmla="*/ 4239018 h 5114806"/>
              <a:gd name="connsiteX27" fmla="*/ 4003373 w 4014544"/>
              <a:gd name="connsiteY27" fmla="*/ 4668534 h 5114806"/>
              <a:gd name="connsiteX28" fmla="*/ 3681501 w 4014544"/>
              <a:gd name="connsiteY28" fmla="*/ 4856379 h 5114806"/>
              <a:gd name="connsiteX29" fmla="*/ 3249967 w 4014544"/>
              <a:gd name="connsiteY29" fmla="*/ 4409606 h 5114806"/>
              <a:gd name="connsiteX30" fmla="*/ 2919981 w 4014544"/>
              <a:gd name="connsiteY30" fmla="*/ 4500995 h 5114806"/>
              <a:gd name="connsiteX31" fmla="*/ 2768686 w 4014544"/>
              <a:gd name="connsiteY31" fmla="*/ 5106164 h 5114806"/>
              <a:gd name="connsiteX32" fmla="*/ 2401127 w 4014544"/>
              <a:gd name="connsiteY32" fmla="*/ 5110225 h 5114806"/>
              <a:gd name="connsiteX33" fmla="*/ 2250846 w 4014544"/>
              <a:gd name="connsiteY33" fmla="*/ 4510131 h 5114806"/>
              <a:gd name="connsiteX34" fmla="*/ 1904606 w 4014544"/>
              <a:gd name="connsiteY34" fmla="*/ 4423824 h 5114806"/>
              <a:gd name="connsiteX35" fmla="*/ 1470033 w 4014544"/>
              <a:gd name="connsiteY35" fmla="*/ 4873637 h 5114806"/>
              <a:gd name="connsiteX36" fmla="*/ 1156283 w 4014544"/>
              <a:gd name="connsiteY36" fmla="*/ 4697976 h 5114806"/>
              <a:gd name="connsiteX37" fmla="*/ 1325848 w 4014544"/>
              <a:gd name="connsiteY37" fmla="*/ 4102955 h 5114806"/>
              <a:gd name="connsiteX38" fmla="*/ 1160344 w 4014544"/>
              <a:gd name="connsiteY38" fmla="*/ 3955731 h 5114806"/>
              <a:gd name="connsiteX39" fmla="*/ 1056779 w 4014544"/>
              <a:gd name="connsiteY39" fmla="*/ 3843013 h 5114806"/>
              <a:gd name="connsiteX40" fmla="*/ 455681 w 4014544"/>
              <a:gd name="connsiteY40" fmla="*/ 4014623 h 5114806"/>
              <a:gd name="connsiteX41" fmla="*/ 275958 w 4014544"/>
              <a:gd name="connsiteY41" fmla="*/ 3714069 h 5114806"/>
              <a:gd name="connsiteX42" fmla="*/ 719675 w 4014544"/>
              <a:gd name="connsiteY42" fmla="*/ 3284553 h 5114806"/>
              <a:gd name="connsiteX43" fmla="*/ 612049 w 4014544"/>
              <a:gd name="connsiteY43" fmla="*/ 2905815 h 5114806"/>
              <a:gd name="connsiteX44" fmla="*/ 7902 w 4014544"/>
              <a:gd name="connsiteY44" fmla="*/ 2754529 h 5114806"/>
              <a:gd name="connsiteX45" fmla="*/ 3841 w 4014544"/>
              <a:gd name="connsiteY45" fmla="*/ 2412341 h 5114806"/>
              <a:gd name="connsiteX46" fmla="*/ 602905 w 4014544"/>
              <a:gd name="connsiteY46" fmla="*/ 2262060 h 5114806"/>
              <a:gd name="connsiteX47" fmla="*/ 705456 w 4014544"/>
              <a:gd name="connsiteY47" fmla="*/ 1867077 h 5114806"/>
              <a:gd name="connsiteX48" fmla="*/ 258700 w 4014544"/>
              <a:gd name="connsiteY48" fmla="*/ 1435535 h 5114806"/>
              <a:gd name="connsiteX49" fmla="*/ 426230 w 4014544"/>
              <a:gd name="connsiteY49" fmla="*/ 1143104 h 5114806"/>
              <a:gd name="connsiteX50" fmla="*/ 1022255 w 4014544"/>
              <a:gd name="connsiteY50" fmla="*/ 1313691 h 5114806"/>
              <a:gd name="connsiteX51" fmla="*/ 1160344 w 4014544"/>
              <a:gd name="connsiteY51" fmla="*/ 1160370 h 5114806"/>
              <a:gd name="connsiteX52" fmla="*/ 1313665 w 4014544"/>
              <a:gd name="connsiteY52" fmla="*/ 1022272 h 5114806"/>
              <a:gd name="connsiteX53" fmla="*/ 1143086 w 4014544"/>
              <a:gd name="connsiteY53" fmla="*/ 426239 h 5114806"/>
              <a:gd name="connsiteX54" fmla="*/ 1435509 w 4014544"/>
              <a:gd name="connsiteY54" fmla="*/ 258700 h 5114806"/>
              <a:gd name="connsiteX55" fmla="*/ 1867042 w 4014544"/>
              <a:gd name="connsiteY55" fmla="*/ 705474 h 5114806"/>
              <a:gd name="connsiteX56" fmla="*/ 2262016 w 4014544"/>
              <a:gd name="connsiteY56" fmla="*/ 602923 h 5114806"/>
              <a:gd name="connsiteX57" fmla="*/ 2412289 w 4014544"/>
              <a:gd name="connsiteY57" fmla="*/ 3841 h 5114806"/>
              <a:gd name="connsiteX58" fmla="*/ 2583378 w 4014544"/>
              <a:gd name="connsiteY58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040982 w 4014544"/>
              <a:gd name="connsiteY12" fmla="*/ 794816 h 5114806"/>
              <a:gd name="connsiteX13" fmla="*/ 3115788 w 4014544"/>
              <a:gd name="connsiteY13" fmla="*/ 823869 h 5114806"/>
              <a:gd name="connsiteX14" fmla="*/ 3175144 w 4014544"/>
              <a:gd name="connsiteY14" fmla="*/ 850400 h 5114806"/>
              <a:gd name="connsiteX15" fmla="*/ 3248954 w 4014544"/>
              <a:gd name="connsiteY15" fmla="*/ 882149 h 5114806"/>
              <a:gd name="connsiteX16" fmla="*/ 2559522 w 4014544"/>
              <a:gd name="connsiteY16" fmla="*/ 882149 h 5114806"/>
              <a:gd name="connsiteX17" fmla="*/ 1905628 w 4014544"/>
              <a:gd name="connsiteY17" fmla="*/ 1014150 h 5114806"/>
              <a:gd name="connsiteX18" fmla="*/ 1371543 w 4014544"/>
              <a:gd name="connsiteY18" fmla="*/ 1373595 h 5114806"/>
              <a:gd name="connsiteX19" fmla="*/ 1012098 w 4014544"/>
              <a:gd name="connsiteY19" fmla="*/ 1907689 h 5114806"/>
              <a:gd name="connsiteX20" fmla="*/ 880105 w 4014544"/>
              <a:gd name="connsiteY20" fmla="*/ 2561601 h 5114806"/>
              <a:gd name="connsiteX21" fmla="*/ 1012098 w 4014544"/>
              <a:gd name="connsiteY21" fmla="*/ 3215513 h 5114806"/>
              <a:gd name="connsiteX22" fmla="*/ 1371543 w 4014544"/>
              <a:gd name="connsiteY22" fmla="*/ 3749606 h 5114806"/>
              <a:gd name="connsiteX23" fmla="*/ 1905628 w 4014544"/>
              <a:gd name="connsiteY23" fmla="*/ 4109052 h 5114806"/>
              <a:gd name="connsiteX24" fmla="*/ 2559522 w 4014544"/>
              <a:gd name="connsiteY24" fmla="*/ 4241053 h 5114806"/>
              <a:gd name="connsiteX25" fmla="*/ 3880516 w 4014544"/>
              <a:gd name="connsiteY25" fmla="*/ 4239018 h 5114806"/>
              <a:gd name="connsiteX26" fmla="*/ 4003373 w 4014544"/>
              <a:gd name="connsiteY26" fmla="*/ 4668534 h 5114806"/>
              <a:gd name="connsiteX27" fmla="*/ 3681501 w 4014544"/>
              <a:gd name="connsiteY27" fmla="*/ 4856379 h 5114806"/>
              <a:gd name="connsiteX28" fmla="*/ 3249967 w 4014544"/>
              <a:gd name="connsiteY28" fmla="*/ 4409606 h 5114806"/>
              <a:gd name="connsiteX29" fmla="*/ 2919981 w 4014544"/>
              <a:gd name="connsiteY29" fmla="*/ 4500995 h 5114806"/>
              <a:gd name="connsiteX30" fmla="*/ 2768686 w 4014544"/>
              <a:gd name="connsiteY30" fmla="*/ 5106164 h 5114806"/>
              <a:gd name="connsiteX31" fmla="*/ 2401127 w 4014544"/>
              <a:gd name="connsiteY31" fmla="*/ 5110225 h 5114806"/>
              <a:gd name="connsiteX32" fmla="*/ 2250846 w 4014544"/>
              <a:gd name="connsiteY32" fmla="*/ 4510131 h 5114806"/>
              <a:gd name="connsiteX33" fmla="*/ 1904606 w 4014544"/>
              <a:gd name="connsiteY33" fmla="*/ 4423824 h 5114806"/>
              <a:gd name="connsiteX34" fmla="*/ 1470033 w 4014544"/>
              <a:gd name="connsiteY34" fmla="*/ 4873637 h 5114806"/>
              <a:gd name="connsiteX35" fmla="*/ 1156283 w 4014544"/>
              <a:gd name="connsiteY35" fmla="*/ 4697976 h 5114806"/>
              <a:gd name="connsiteX36" fmla="*/ 1325848 w 4014544"/>
              <a:gd name="connsiteY36" fmla="*/ 4102955 h 5114806"/>
              <a:gd name="connsiteX37" fmla="*/ 1160344 w 4014544"/>
              <a:gd name="connsiteY37" fmla="*/ 3955731 h 5114806"/>
              <a:gd name="connsiteX38" fmla="*/ 1056779 w 4014544"/>
              <a:gd name="connsiteY38" fmla="*/ 3843013 h 5114806"/>
              <a:gd name="connsiteX39" fmla="*/ 455681 w 4014544"/>
              <a:gd name="connsiteY39" fmla="*/ 4014623 h 5114806"/>
              <a:gd name="connsiteX40" fmla="*/ 275958 w 4014544"/>
              <a:gd name="connsiteY40" fmla="*/ 3714069 h 5114806"/>
              <a:gd name="connsiteX41" fmla="*/ 719675 w 4014544"/>
              <a:gd name="connsiteY41" fmla="*/ 3284553 h 5114806"/>
              <a:gd name="connsiteX42" fmla="*/ 612049 w 4014544"/>
              <a:gd name="connsiteY42" fmla="*/ 2905815 h 5114806"/>
              <a:gd name="connsiteX43" fmla="*/ 7902 w 4014544"/>
              <a:gd name="connsiteY43" fmla="*/ 2754529 h 5114806"/>
              <a:gd name="connsiteX44" fmla="*/ 3841 w 4014544"/>
              <a:gd name="connsiteY44" fmla="*/ 2412341 h 5114806"/>
              <a:gd name="connsiteX45" fmla="*/ 602905 w 4014544"/>
              <a:gd name="connsiteY45" fmla="*/ 2262060 h 5114806"/>
              <a:gd name="connsiteX46" fmla="*/ 705456 w 4014544"/>
              <a:gd name="connsiteY46" fmla="*/ 1867077 h 5114806"/>
              <a:gd name="connsiteX47" fmla="*/ 258700 w 4014544"/>
              <a:gd name="connsiteY47" fmla="*/ 1435535 h 5114806"/>
              <a:gd name="connsiteX48" fmla="*/ 426230 w 4014544"/>
              <a:gd name="connsiteY48" fmla="*/ 1143104 h 5114806"/>
              <a:gd name="connsiteX49" fmla="*/ 1022255 w 4014544"/>
              <a:gd name="connsiteY49" fmla="*/ 1313691 h 5114806"/>
              <a:gd name="connsiteX50" fmla="*/ 1160344 w 4014544"/>
              <a:gd name="connsiteY50" fmla="*/ 1160370 h 5114806"/>
              <a:gd name="connsiteX51" fmla="*/ 1313665 w 4014544"/>
              <a:gd name="connsiteY51" fmla="*/ 1022272 h 5114806"/>
              <a:gd name="connsiteX52" fmla="*/ 1143086 w 4014544"/>
              <a:gd name="connsiteY52" fmla="*/ 426239 h 5114806"/>
              <a:gd name="connsiteX53" fmla="*/ 1435509 w 4014544"/>
              <a:gd name="connsiteY53" fmla="*/ 258700 h 5114806"/>
              <a:gd name="connsiteX54" fmla="*/ 1867042 w 4014544"/>
              <a:gd name="connsiteY54" fmla="*/ 705474 h 5114806"/>
              <a:gd name="connsiteX55" fmla="*/ 2262016 w 4014544"/>
              <a:gd name="connsiteY55" fmla="*/ 602923 h 5114806"/>
              <a:gd name="connsiteX56" fmla="*/ 2412289 w 4014544"/>
              <a:gd name="connsiteY56" fmla="*/ 3841 h 5114806"/>
              <a:gd name="connsiteX57" fmla="*/ 2583378 w 4014544"/>
              <a:gd name="connsiteY57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056604 w 4014544"/>
              <a:gd name="connsiteY11" fmla="*/ 799706 h 5114806"/>
              <a:gd name="connsiteX12" fmla="*/ 3115788 w 4014544"/>
              <a:gd name="connsiteY12" fmla="*/ 823869 h 5114806"/>
              <a:gd name="connsiteX13" fmla="*/ 3175144 w 4014544"/>
              <a:gd name="connsiteY13" fmla="*/ 850400 h 5114806"/>
              <a:gd name="connsiteX14" fmla="*/ 3248954 w 4014544"/>
              <a:gd name="connsiteY14" fmla="*/ 882149 h 5114806"/>
              <a:gd name="connsiteX15" fmla="*/ 2559522 w 4014544"/>
              <a:gd name="connsiteY15" fmla="*/ 882149 h 5114806"/>
              <a:gd name="connsiteX16" fmla="*/ 1905628 w 4014544"/>
              <a:gd name="connsiteY16" fmla="*/ 1014150 h 5114806"/>
              <a:gd name="connsiteX17" fmla="*/ 1371543 w 4014544"/>
              <a:gd name="connsiteY17" fmla="*/ 1373595 h 5114806"/>
              <a:gd name="connsiteX18" fmla="*/ 1012098 w 4014544"/>
              <a:gd name="connsiteY18" fmla="*/ 1907689 h 5114806"/>
              <a:gd name="connsiteX19" fmla="*/ 880105 w 4014544"/>
              <a:gd name="connsiteY19" fmla="*/ 2561601 h 5114806"/>
              <a:gd name="connsiteX20" fmla="*/ 1012098 w 4014544"/>
              <a:gd name="connsiteY20" fmla="*/ 3215513 h 5114806"/>
              <a:gd name="connsiteX21" fmla="*/ 1371543 w 4014544"/>
              <a:gd name="connsiteY21" fmla="*/ 3749606 h 5114806"/>
              <a:gd name="connsiteX22" fmla="*/ 1905628 w 4014544"/>
              <a:gd name="connsiteY22" fmla="*/ 4109052 h 5114806"/>
              <a:gd name="connsiteX23" fmla="*/ 2559522 w 4014544"/>
              <a:gd name="connsiteY23" fmla="*/ 4241053 h 5114806"/>
              <a:gd name="connsiteX24" fmla="*/ 3880516 w 4014544"/>
              <a:gd name="connsiteY24" fmla="*/ 4239018 h 5114806"/>
              <a:gd name="connsiteX25" fmla="*/ 4003373 w 4014544"/>
              <a:gd name="connsiteY25" fmla="*/ 4668534 h 5114806"/>
              <a:gd name="connsiteX26" fmla="*/ 3681501 w 4014544"/>
              <a:gd name="connsiteY26" fmla="*/ 4856379 h 5114806"/>
              <a:gd name="connsiteX27" fmla="*/ 3249967 w 4014544"/>
              <a:gd name="connsiteY27" fmla="*/ 4409606 h 5114806"/>
              <a:gd name="connsiteX28" fmla="*/ 2919981 w 4014544"/>
              <a:gd name="connsiteY28" fmla="*/ 4500995 h 5114806"/>
              <a:gd name="connsiteX29" fmla="*/ 2768686 w 4014544"/>
              <a:gd name="connsiteY29" fmla="*/ 5106164 h 5114806"/>
              <a:gd name="connsiteX30" fmla="*/ 2401127 w 4014544"/>
              <a:gd name="connsiteY30" fmla="*/ 5110225 h 5114806"/>
              <a:gd name="connsiteX31" fmla="*/ 2250846 w 4014544"/>
              <a:gd name="connsiteY31" fmla="*/ 4510131 h 5114806"/>
              <a:gd name="connsiteX32" fmla="*/ 1904606 w 4014544"/>
              <a:gd name="connsiteY32" fmla="*/ 4423824 h 5114806"/>
              <a:gd name="connsiteX33" fmla="*/ 1470033 w 4014544"/>
              <a:gd name="connsiteY33" fmla="*/ 4873637 h 5114806"/>
              <a:gd name="connsiteX34" fmla="*/ 1156283 w 4014544"/>
              <a:gd name="connsiteY34" fmla="*/ 4697976 h 5114806"/>
              <a:gd name="connsiteX35" fmla="*/ 1325848 w 4014544"/>
              <a:gd name="connsiteY35" fmla="*/ 4102955 h 5114806"/>
              <a:gd name="connsiteX36" fmla="*/ 1160344 w 4014544"/>
              <a:gd name="connsiteY36" fmla="*/ 3955731 h 5114806"/>
              <a:gd name="connsiteX37" fmla="*/ 1056779 w 4014544"/>
              <a:gd name="connsiteY37" fmla="*/ 3843013 h 5114806"/>
              <a:gd name="connsiteX38" fmla="*/ 455681 w 4014544"/>
              <a:gd name="connsiteY38" fmla="*/ 4014623 h 5114806"/>
              <a:gd name="connsiteX39" fmla="*/ 275958 w 4014544"/>
              <a:gd name="connsiteY39" fmla="*/ 3714069 h 5114806"/>
              <a:gd name="connsiteX40" fmla="*/ 719675 w 4014544"/>
              <a:gd name="connsiteY40" fmla="*/ 3284553 h 5114806"/>
              <a:gd name="connsiteX41" fmla="*/ 612049 w 4014544"/>
              <a:gd name="connsiteY41" fmla="*/ 2905815 h 5114806"/>
              <a:gd name="connsiteX42" fmla="*/ 7902 w 4014544"/>
              <a:gd name="connsiteY42" fmla="*/ 2754529 h 5114806"/>
              <a:gd name="connsiteX43" fmla="*/ 3841 w 4014544"/>
              <a:gd name="connsiteY43" fmla="*/ 2412341 h 5114806"/>
              <a:gd name="connsiteX44" fmla="*/ 602905 w 4014544"/>
              <a:gd name="connsiteY44" fmla="*/ 2262060 h 5114806"/>
              <a:gd name="connsiteX45" fmla="*/ 705456 w 4014544"/>
              <a:gd name="connsiteY45" fmla="*/ 1867077 h 5114806"/>
              <a:gd name="connsiteX46" fmla="*/ 258700 w 4014544"/>
              <a:gd name="connsiteY46" fmla="*/ 1435535 h 5114806"/>
              <a:gd name="connsiteX47" fmla="*/ 426230 w 4014544"/>
              <a:gd name="connsiteY47" fmla="*/ 1143104 h 5114806"/>
              <a:gd name="connsiteX48" fmla="*/ 1022255 w 4014544"/>
              <a:gd name="connsiteY48" fmla="*/ 1313691 h 5114806"/>
              <a:gd name="connsiteX49" fmla="*/ 1160344 w 4014544"/>
              <a:gd name="connsiteY49" fmla="*/ 1160370 h 5114806"/>
              <a:gd name="connsiteX50" fmla="*/ 1313665 w 4014544"/>
              <a:gd name="connsiteY50" fmla="*/ 1022272 h 5114806"/>
              <a:gd name="connsiteX51" fmla="*/ 1143086 w 4014544"/>
              <a:gd name="connsiteY51" fmla="*/ 426239 h 5114806"/>
              <a:gd name="connsiteX52" fmla="*/ 1435509 w 4014544"/>
              <a:gd name="connsiteY52" fmla="*/ 258700 h 5114806"/>
              <a:gd name="connsiteX53" fmla="*/ 1867042 w 4014544"/>
              <a:gd name="connsiteY53" fmla="*/ 705474 h 5114806"/>
              <a:gd name="connsiteX54" fmla="*/ 2262016 w 4014544"/>
              <a:gd name="connsiteY54" fmla="*/ 602923 h 5114806"/>
              <a:gd name="connsiteX55" fmla="*/ 2412289 w 4014544"/>
              <a:gd name="connsiteY55" fmla="*/ 3841 h 5114806"/>
              <a:gd name="connsiteX56" fmla="*/ 2583378 w 4014544"/>
              <a:gd name="connsiteY56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15788 w 4014544"/>
              <a:gd name="connsiteY11" fmla="*/ 823869 h 5114806"/>
              <a:gd name="connsiteX12" fmla="*/ 3175144 w 4014544"/>
              <a:gd name="connsiteY12" fmla="*/ 850400 h 5114806"/>
              <a:gd name="connsiteX13" fmla="*/ 3248954 w 4014544"/>
              <a:gd name="connsiteY13" fmla="*/ 882149 h 5114806"/>
              <a:gd name="connsiteX14" fmla="*/ 2559522 w 4014544"/>
              <a:gd name="connsiteY14" fmla="*/ 882149 h 5114806"/>
              <a:gd name="connsiteX15" fmla="*/ 1905628 w 4014544"/>
              <a:gd name="connsiteY15" fmla="*/ 1014150 h 5114806"/>
              <a:gd name="connsiteX16" fmla="*/ 1371543 w 4014544"/>
              <a:gd name="connsiteY16" fmla="*/ 1373595 h 5114806"/>
              <a:gd name="connsiteX17" fmla="*/ 1012098 w 4014544"/>
              <a:gd name="connsiteY17" fmla="*/ 1907689 h 5114806"/>
              <a:gd name="connsiteX18" fmla="*/ 880105 w 4014544"/>
              <a:gd name="connsiteY18" fmla="*/ 2561601 h 5114806"/>
              <a:gd name="connsiteX19" fmla="*/ 1012098 w 4014544"/>
              <a:gd name="connsiteY19" fmla="*/ 3215513 h 5114806"/>
              <a:gd name="connsiteX20" fmla="*/ 1371543 w 4014544"/>
              <a:gd name="connsiteY20" fmla="*/ 3749606 h 5114806"/>
              <a:gd name="connsiteX21" fmla="*/ 1905628 w 4014544"/>
              <a:gd name="connsiteY21" fmla="*/ 4109052 h 5114806"/>
              <a:gd name="connsiteX22" fmla="*/ 2559522 w 4014544"/>
              <a:gd name="connsiteY22" fmla="*/ 4241053 h 5114806"/>
              <a:gd name="connsiteX23" fmla="*/ 3880516 w 4014544"/>
              <a:gd name="connsiteY23" fmla="*/ 4239018 h 5114806"/>
              <a:gd name="connsiteX24" fmla="*/ 4003373 w 4014544"/>
              <a:gd name="connsiteY24" fmla="*/ 4668534 h 5114806"/>
              <a:gd name="connsiteX25" fmla="*/ 3681501 w 4014544"/>
              <a:gd name="connsiteY25" fmla="*/ 4856379 h 5114806"/>
              <a:gd name="connsiteX26" fmla="*/ 3249967 w 4014544"/>
              <a:gd name="connsiteY26" fmla="*/ 4409606 h 5114806"/>
              <a:gd name="connsiteX27" fmla="*/ 2919981 w 4014544"/>
              <a:gd name="connsiteY27" fmla="*/ 4500995 h 5114806"/>
              <a:gd name="connsiteX28" fmla="*/ 2768686 w 4014544"/>
              <a:gd name="connsiteY28" fmla="*/ 5106164 h 5114806"/>
              <a:gd name="connsiteX29" fmla="*/ 2401127 w 4014544"/>
              <a:gd name="connsiteY29" fmla="*/ 5110225 h 5114806"/>
              <a:gd name="connsiteX30" fmla="*/ 2250846 w 4014544"/>
              <a:gd name="connsiteY30" fmla="*/ 4510131 h 5114806"/>
              <a:gd name="connsiteX31" fmla="*/ 1904606 w 4014544"/>
              <a:gd name="connsiteY31" fmla="*/ 4423824 h 5114806"/>
              <a:gd name="connsiteX32" fmla="*/ 1470033 w 4014544"/>
              <a:gd name="connsiteY32" fmla="*/ 4873637 h 5114806"/>
              <a:gd name="connsiteX33" fmla="*/ 1156283 w 4014544"/>
              <a:gd name="connsiteY33" fmla="*/ 4697976 h 5114806"/>
              <a:gd name="connsiteX34" fmla="*/ 1325848 w 4014544"/>
              <a:gd name="connsiteY34" fmla="*/ 4102955 h 5114806"/>
              <a:gd name="connsiteX35" fmla="*/ 1160344 w 4014544"/>
              <a:gd name="connsiteY35" fmla="*/ 3955731 h 5114806"/>
              <a:gd name="connsiteX36" fmla="*/ 1056779 w 4014544"/>
              <a:gd name="connsiteY36" fmla="*/ 3843013 h 5114806"/>
              <a:gd name="connsiteX37" fmla="*/ 455681 w 4014544"/>
              <a:gd name="connsiteY37" fmla="*/ 4014623 h 5114806"/>
              <a:gd name="connsiteX38" fmla="*/ 275958 w 4014544"/>
              <a:gd name="connsiteY38" fmla="*/ 3714069 h 5114806"/>
              <a:gd name="connsiteX39" fmla="*/ 719675 w 4014544"/>
              <a:gd name="connsiteY39" fmla="*/ 3284553 h 5114806"/>
              <a:gd name="connsiteX40" fmla="*/ 612049 w 4014544"/>
              <a:gd name="connsiteY40" fmla="*/ 2905815 h 5114806"/>
              <a:gd name="connsiteX41" fmla="*/ 7902 w 4014544"/>
              <a:gd name="connsiteY41" fmla="*/ 2754529 h 5114806"/>
              <a:gd name="connsiteX42" fmla="*/ 3841 w 4014544"/>
              <a:gd name="connsiteY42" fmla="*/ 2412341 h 5114806"/>
              <a:gd name="connsiteX43" fmla="*/ 602905 w 4014544"/>
              <a:gd name="connsiteY43" fmla="*/ 2262060 h 5114806"/>
              <a:gd name="connsiteX44" fmla="*/ 705456 w 4014544"/>
              <a:gd name="connsiteY44" fmla="*/ 1867077 h 5114806"/>
              <a:gd name="connsiteX45" fmla="*/ 258700 w 4014544"/>
              <a:gd name="connsiteY45" fmla="*/ 1435535 h 5114806"/>
              <a:gd name="connsiteX46" fmla="*/ 426230 w 4014544"/>
              <a:gd name="connsiteY46" fmla="*/ 1143104 h 5114806"/>
              <a:gd name="connsiteX47" fmla="*/ 1022255 w 4014544"/>
              <a:gd name="connsiteY47" fmla="*/ 1313691 h 5114806"/>
              <a:gd name="connsiteX48" fmla="*/ 1160344 w 4014544"/>
              <a:gd name="connsiteY48" fmla="*/ 1160370 h 5114806"/>
              <a:gd name="connsiteX49" fmla="*/ 1313665 w 4014544"/>
              <a:gd name="connsiteY49" fmla="*/ 1022272 h 5114806"/>
              <a:gd name="connsiteX50" fmla="*/ 1143086 w 4014544"/>
              <a:gd name="connsiteY50" fmla="*/ 426239 h 5114806"/>
              <a:gd name="connsiteX51" fmla="*/ 1435509 w 4014544"/>
              <a:gd name="connsiteY51" fmla="*/ 258700 h 5114806"/>
              <a:gd name="connsiteX52" fmla="*/ 1867042 w 4014544"/>
              <a:gd name="connsiteY52" fmla="*/ 705474 h 5114806"/>
              <a:gd name="connsiteX53" fmla="*/ 2262016 w 4014544"/>
              <a:gd name="connsiteY53" fmla="*/ 602923 h 5114806"/>
              <a:gd name="connsiteX54" fmla="*/ 2412289 w 4014544"/>
              <a:gd name="connsiteY54" fmla="*/ 3841 h 5114806"/>
              <a:gd name="connsiteX55" fmla="*/ 2583378 w 4014544"/>
              <a:gd name="connsiteY55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13672 w 4014544"/>
              <a:gd name="connsiteY10" fmla="*/ 822923 h 5114806"/>
              <a:gd name="connsiteX11" fmla="*/ 3175144 w 4014544"/>
              <a:gd name="connsiteY11" fmla="*/ 850400 h 5114806"/>
              <a:gd name="connsiteX12" fmla="*/ 3248954 w 4014544"/>
              <a:gd name="connsiteY12" fmla="*/ 882149 h 5114806"/>
              <a:gd name="connsiteX13" fmla="*/ 2559522 w 4014544"/>
              <a:gd name="connsiteY13" fmla="*/ 882149 h 5114806"/>
              <a:gd name="connsiteX14" fmla="*/ 1905628 w 4014544"/>
              <a:gd name="connsiteY14" fmla="*/ 1014150 h 5114806"/>
              <a:gd name="connsiteX15" fmla="*/ 1371543 w 4014544"/>
              <a:gd name="connsiteY15" fmla="*/ 1373595 h 5114806"/>
              <a:gd name="connsiteX16" fmla="*/ 1012098 w 4014544"/>
              <a:gd name="connsiteY16" fmla="*/ 1907689 h 5114806"/>
              <a:gd name="connsiteX17" fmla="*/ 880105 w 4014544"/>
              <a:gd name="connsiteY17" fmla="*/ 2561601 h 5114806"/>
              <a:gd name="connsiteX18" fmla="*/ 1012098 w 4014544"/>
              <a:gd name="connsiteY18" fmla="*/ 3215513 h 5114806"/>
              <a:gd name="connsiteX19" fmla="*/ 1371543 w 4014544"/>
              <a:gd name="connsiteY19" fmla="*/ 3749606 h 5114806"/>
              <a:gd name="connsiteX20" fmla="*/ 1905628 w 4014544"/>
              <a:gd name="connsiteY20" fmla="*/ 4109052 h 5114806"/>
              <a:gd name="connsiteX21" fmla="*/ 2559522 w 4014544"/>
              <a:gd name="connsiteY21" fmla="*/ 4241053 h 5114806"/>
              <a:gd name="connsiteX22" fmla="*/ 3880516 w 4014544"/>
              <a:gd name="connsiteY22" fmla="*/ 4239018 h 5114806"/>
              <a:gd name="connsiteX23" fmla="*/ 4003373 w 4014544"/>
              <a:gd name="connsiteY23" fmla="*/ 4668534 h 5114806"/>
              <a:gd name="connsiteX24" fmla="*/ 3681501 w 4014544"/>
              <a:gd name="connsiteY24" fmla="*/ 4856379 h 5114806"/>
              <a:gd name="connsiteX25" fmla="*/ 3249967 w 4014544"/>
              <a:gd name="connsiteY25" fmla="*/ 4409606 h 5114806"/>
              <a:gd name="connsiteX26" fmla="*/ 2919981 w 4014544"/>
              <a:gd name="connsiteY26" fmla="*/ 4500995 h 5114806"/>
              <a:gd name="connsiteX27" fmla="*/ 2768686 w 4014544"/>
              <a:gd name="connsiteY27" fmla="*/ 5106164 h 5114806"/>
              <a:gd name="connsiteX28" fmla="*/ 2401127 w 4014544"/>
              <a:gd name="connsiteY28" fmla="*/ 5110225 h 5114806"/>
              <a:gd name="connsiteX29" fmla="*/ 2250846 w 4014544"/>
              <a:gd name="connsiteY29" fmla="*/ 4510131 h 5114806"/>
              <a:gd name="connsiteX30" fmla="*/ 1904606 w 4014544"/>
              <a:gd name="connsiteY30" fmla="*/ 4423824 h 5114806"/>
              <a:gd name="connsiteX31" fmla="*/ 1470033 w 4014544"/>
              <a:gd name="connsiteY31" fmla="*/ 4873637 h 5114806"/>
              <a:gd name="connsiteX32" fmla="*/ 1156283 w 4014544"/>
              <a:gd name="connsiteY32" fmla="*/ 4697976 h 5114806"/>
              <a:gd name="connsiteX33" fmla="*/ 1325848 w 4014544"/>
              <a:gd name="connsiteY33" fmla="*/ 4102955 h 5114806"/>
              <a:gd name="connsiteX34" fmla="*/ 1160344 w 4014544"/>
              <a:gd name="connsiteY34" fmla="*/ 3955731 h 5114806"/>
              <a:gd name="connsiteX35" fmla="*/ 1056779 w 4014544"/>
              <a:gd name="connsiteY35" fmla="*/ 3843013 h 5114806"/>
              <a:gd name="connsiteX36" fmla="*/ 455681 w 4014544"/>
              <a:gd name="connsiteY36" fmla="*/ 4014623 h 5114806"/>
              <a:gd name="connsiteX37" fmla="*/ 275958 w 4014544"/>
              <a:gd name="connsiteY37" fmla="*/ 3714069 h 5114806"/>
              <a:gd name="connsiteX38" fmla="*/ 719675 w 4014544"/>
              <a:gd name="connsiteY38" fmla="*/ 3284553 h 5114806"/>
              <a:gd name="connsiteX39" fmla="*/ 612049 w 4014544"/>
              <a:gd name="connsiteY39" fmla="*/ 2905815 h 5114806"/>
              <a:gd name="connsiteX40" fmla="*/ 7902 w 4014544"/>
              <a:gd name="connsiteY40" fmla="*/ 2754529 h 5114806"/>
              <a:gd name="connsiteX41" fmla="*/ 3841 w 4014544"/>
              <a:gd name="connsiteY41" fmla="*/ 2412341 h 5114806"/>
              <a:gd name="connsiteX42" fmla="*/ 602905 w 4014544"/>
              <a:gd name="connsiteY42" fmla="*/ 2262060 h 5114806"/>
              <a:gd name="connsiteX43" fmla="*/ 705456 w 4014544"/>
              <a:gd name="connsiteY43" fmla="*/ 1867077 h 5114806"/>
              <a:gd name="connsiteX44" fmla="*/ 258700 w 4014544"/>
              <a:gd name="connsiteY44" fmla="*/ 1435535 h 5114806"/>
              <a:gd name="connsiteX45" fmla="*/ 426230 w 4014544"/>
              <a:gd name="connsiteY45" fmla="*/ 1143104 h 5114806"/>
              <a:gd name="connsiteX46" fmla="*/ 1022255 w 4014544"/>
              <a:gd name="connsiteY46" fmla="*/ 1313691 h 5114806"/>
              <a:gd name="connsiteX47" fmla="*/ 1160344 w 4014544"/>
              <a:gd name="connsiteY47" fmla="*/ 1160370 h 5114806"/>
              <a:gd name="connsiteX48" fmla="*/ 1313665 w 4014544"/>
              <a:gd name="connsiteY48" fmla="*/ 1022272 h 5114806"/>
              <a:gd name="connsiteX49" fmla="*/ 1143086 w 4014544"/>
              <a:gd name="connsiteY49" fmla="*/ 426239 h 5114806"/>
              <a:gd name="connsiteX50" fmla="*/ 1435509 w 4014544"/>
              <a:gd name="connsiteY50" fmla="*/ 258700 h 5114806"/>
              <a:gd name="connsiteX51" fmla="*/ 1867042 w 4014544"/>
              <a:gd name="connsiteY51" fmla="*/ 705474 h 5114806"/>
              <a:gd name="connsiteX52" fmla="*/ 2262016 w 4014544"/>
              <a:gd name="connsiteY52" fmla="*/ 602923 h 5114806"/>
              <a:gd name="connsiteX53" fmla="*/ 2412289 w 4014544"/>
              <a:gd name="connsiteY53" fmla="*/ 3841 h 5114806"/>
              <a:gd name="connsiteX54" fmla="*/ 2583378 w 4014544"/>
              <a:gd name="connsiteY54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15788 w 4014544"/>
              <a:gd name="connsiteY9" fmla="*/ 823869 h 5114806"/>
              <a:gd name="connsiteX10" fmla="*/ 3175144 w 4014544"/>
              <a:gd name="connsiteY10" fmla="*/ 850400 h 5114806"/>
              <a:gd name="connsiteX11" fmla="*/ 3248954 w 4014544"/>
              <a:gd name="connsiteY11" fmla="*/ 882149 h 5114806"/>
              <a:gd name="connsiteX12" fmla="*/ 2559522 w 4014544"/>
              <a:gd name="connsiteY12" fmla="*/ 882149 h 5114806"/>
              <a:gd name="connsiteX13" fmla="*/ 1905628 w 4014544"/>
              <a:gd name="connsiteY13" fmla="*/ 1014150 h 5114806"/>
              <a:gd name="connsiteX14" fmla="*/ 1371543 w 4014544"/>
              <a:gd name="connsiteY14" fmla="*/ 1373595 h 5114806"/>
              <a:gd name="connsiteX15" fmla="*/ 1012098 w 4014544"/>
              <a:gd name="connsiteY15" fmla="*/ 1907689 h 5114806"/>
              <a:gd name="connsiteX16" fmla="*/ 880105 w 4014544"/>
              <a:gd name="connsiteY16" fmla="*/ 2561601 h 5114806"/>
              <a:gd name="connsiteX17" fmla="*/ 1012098 w 4014544"/>
              <a:gd name="connsiteY17" fmla="*/ 3215513 h 5114806"/>
              <a:gd name="connsiteX18" fmla="*/ 1371543 w 4014544"/>
              <a:gd name="connsiteY18" fmla="*/ 3749606 h 5114806"/>
              <a:gd name="connsiteX19" fmla="*/ 1905628 w 4014544"/>
              <a:gd name="connsiteY19" fmla="*/ 4109052 h 5114806"/>
              <a:gd name="connsiteX20" fmla="*/ 2559522 w 4014544"/>
              <a:gd name="connsiteY20" fmla="*/ 4241053 h 5114806"/>
              <a:gd name="connsiteX21" fmla="*/ 3880516 w 4014544"/>
              <a:gd name="connsiteY21" fmla="*/ 4239018 h 5114806"/>
              <a:gd name="connsiteX22" fmla="*/ 4003373 w 4014544"/>
              <a:gd name="connsiteY22" fmla="*/ 4668534 h 5114806"/>
              <a:gd name="connsiteX23" fmla="*/ 3681501 w 4014544"/>
              <a:gd name="connsiteY23" fmla="*/ 4856379 h 5114806"/>
              <a:gd name="connsiteX24" fmla="*/ 3249967 w 4014544"/>
              <a:gd name="connsiteY24" fmla="*/ 4409606 h 5114806"/>
              <a:gd name="connsiteX25" fmla="*/ 2919981 w 4014544"/>
              <a:gd name="connsiteY25" fmla="*/ 4500995 h 5114806"/>
              <a:gd name="connsiteX26" fmla="*/ 2768686 w 4014544"/>
              <a:gd name="connsiteY26" fmla="*/ 5106164 h 5114806"/>
              <a:gd name="connsiteX27" fmla="*/ 2401127 w 4014544"/>
              <a:gd name="connsiteY27" fmla="*/ 5110225 h 5114806"/>
              <a:gd name="connsiteX28" fmla="*/ 2250846 w 4014544"/>
              <a:gd name="connsiteY28" fmla="*/ 4510131 h 5114806"/>
              <a:gd name="connsiteX29" fmla="*/ 1904606 w 4014544"/>
              <a:gd name="connsiteY29" fmla="*/ 4423824 h 5114806"/>
              <a:gd name="connsiteX30" fmla="*/ 1470033 w 4014544"/>
              <a:gd name="connsiteY30" fmla="*/ 4873637 h 5114806"/>
              <a:gd name="connsiteX31" fmla="*/ 1156283 w 4014544"/>
              <a:gd name="connsiteY31" fmla="*/ 4697976 h 5114806"/>
              <a:gd name="connsiteX32" fmla="*/ 1325848 w 4014544"/>
              <a:gd name="connsiteY32" fmla="*/ 4102955 h 5114806"/>
              <a:gd name="connsiteX33" fmla="*/ 1160344 w 4014544"/>
              <a:gd name="connsiteY33" fmla="*/ 3955731 h 5114806"/>
              <a:gd name="connsiteX34" fmla="*/ 1056779 w 4014544"/>
              <a:gd name="connsiteY34" fmla="*/ 3843013 h 5114806"/>
              <a:gd name="connsiteX35" fmla="*/ 455681 w 4014544"/>
              <a:gd name="connsiteY35" fmla="*/ 4014623 h 5114806"/>
              <a:gd name="connsiteX36" fmla="*/ 275958 w 4014544"/>
              <a:gd name="connsiteY36" fmla="*/ 3714069 h 5114806"/>
              <a:gd name="connsiteX37" fmla="*/ 719675 w 4014544"/>
              <a:gd name="connsiteY37" fmla="*/ 3284553 h 5114806"/>
              <a:gd name="connsiteX38" fmla="*/ 612049 w 4014544"/>
              <a:gd name="connsiteY38" fmla="*/ 2905815 h 5114806"/>
              <a:gd name="connsiteX39" fmla="*/ 7902 w 4014544"/>
              <a:gd name="connsiteY39" fmla="*/ 2754529 h 5114806"/>
              <a:gd name="connsiteX40" fmla="*/ 3841 w 4014544"/>
              <a:gd name="connsiteY40" fmla="*/ 2412341 h 5114806"/>
              <a:gd name="connsiteX41" fmla="*/ 602905 w 4014544"/>
              <a:gd name="connsiteY41" fmla="*/ 2262060 h 5114806"/>
              <a:gd name="connsiteX42" fmla="*/ 705456 w 4014544"/>
              <a:gd name="connsiteY42" fmla="*/ 1867077 h 5114806"/>
              <a:gd name="connsiteX43" fmla="*/ 258700 w 4014544"/>
              <a:gd name="connsiteY43" fmla="*/ 1435535 h 5114806"/>
              <a:gd name="connsiteX44" fmla="*/ 426230 w 4014544"/>
              <a:gd name="connsiteY44" fmla="*/ 1143104 h 5114806"/>
              <a:gd name="connsiteX45" fmla="*/ 1022255 w 4014544"/>
              <a:gd name="connsiteY45" fmla="*/ 1313691 h 5114806"/>
              <a:gd name="connsiteX46" fmla="*/ 1160344 w 4014544"/>
              <a:gd name="connsiteY46" fmla="*/ 1160370 h 5114806"/>
              <a:gd name="connsiteX47" fmla="*/ 1313665 w 4014544"/>
              <a:gd name="connsiteY47" fmla="*/ 1022272 h 5114806"/>
              <a:gd name="connsiteX48" fmla="*/ 1143086 w 4014544"/>
              <a:gd name="connsiteY48" fmla="*/ 426239 h 5114806"/>
              <a:gd name="connsiteX49" fmla="*/ 1435509 w 4014544"/>
              <a:gd name="connsiteY49" fmla="*/ 258700 h 5114806"/>
              <a:gd name="connsiteX50" fmla="*/ 1867042 w 4014544"/>
              <a:gd name="connsiteY50" fmla="*/ 705474 h 5114806"/>
              <a:gd name="connsiteX51" fmla="*/ 2262016 w 4014544"/>
              <a:gd name="connsiteY51" fmla="*/ 602923 h 5114806"/>
              <a:gd name="connsiteX52" fmla="*/ 2412289 w 4014544"/>
              <a:gd name="connsiteY52" fmla="*/ 3841 h 5114806"/>
              <a:gd name="connsiteX53" fmla="*/ 2583378 w 4014544"/>
              <a:gd name="connsiteY53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49170 w 4014544"/>
              <a:gd name="connsiteY8" fmla="*/ 833873 h 5114806"/>
              <a:gd name="connsiteX9" fmla="*/ 3175144 w 4014544"/>
              <a:gd name="connsiteY9" fmla="*/ 850400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172461 w 4014544"/>
              <a:gd name="connsiteY9" fmla="*/ 855603 h 5114806"/>
              <a:gd name="connsiteX10" fmla="*/ 3248954 w 4014544"/>
              <a:gd name="connsiteY10" fmla="*/ 882149 h 5114806"/>
              <a:gd name="connsiteX11" fmla="*/ 2559522 w 4014544"/>
              <a:gd name="connsiteY11" fmla="*/ 882149 h 5114806"/>
              <a:gd name="connsiteX12" fmla="*/ 1905628 w 4014544"/>
              <a:gd name="connsiteY12" fmla="*/ 1014150 h 5114806"/>
              <a:gd name="connsiteX13" fmla="*/ 1371543 w 4014544"/>
              <a:gd name="connsiteY13" fmla="*/ 1373595 h 5114806"/>
              <a:gd name="connsiteX14" fmla="*/ 1012098 w 4014544"/>
              <a:gd name="connsiteY14" fmla="*/ 1907689 h 5114806"/>
              <a:gd name="connsiteX15" fmla="*/ 880105 w 4014544"/>
              <a:gd name="connsiteY15" fmla="*/ 2561601 h 5114806"/>
              <a:gd name="connsiteX16" fmla="*/ 1012098 w 4014544"/>
              <a:gd name="connsiteY16" fmla="*/ 3215513 h 5114806"/>
              <a:gd name="connsiteX17" fmla="*/ 1371543 w 4014544"/>
              <a:gd name="connsiteY17" fmla="*/ 3749606 h 5114806"/>
              <a:gd name="connsiteX18" fmla="*/ 1905628 w 4014544"/>
              <a:gd name="connsiteY18" fmla="*/ 4109052 h 5114806"/>
              <a:gd name="connsiteX19" fmla="*/ 2559522 w 4014544"/>
              <a:gd name="connsiteY19" fmla="*/ 4241053 h 5114806"/>
              <a:gd name="connsiteX20" fmla="*/ 3880516 w 4014544"/>
              <a:gd name="connsiteY20" fmla="*/ 4239018 h 5114806"/>
              <a:gd name="connsiteX21" fmla="*/ 4003373 w 4014544"/>
              <a:gd name="connsiteY21" fmla="*/ 4668534 h 5114806"/>
              <a:gd name="connsiteX22" fmla="*/ 3681501 w 4014544"/>
              <a:gd name="connsiteY22" fmla="*/ 4856379 h 5114806"/>
              <a:gd name="connsiteX23" fmla="*/ 3249967 w 4014544"/>
              <a:gd name="connsiteY23" fmla="*/ 4409606 h 5114806"/>
              <a:gd name="connsiteX24" fmla="*/ 2919981 w 4014544"/>
              <a:gd name="connsiteY24" fmla="*/ 4500995 h 5114806"/>
              <a:gd name="connsiteX25" fmla="*/ 2768686 w 4014544"/>
              <a:gd name="connsiteY25" fmla="*/ 5106164 h 5114806"/>
              <a:gd name="connsiteX26" fmla="*/ 2401127 w 4014544"/>
              <a:gd name="connsiteY26" fmla="*/ 5110225 h 5114806"/>
              <a:gd name="connsiteX27" fmla="*/ 2250846 w 4014544"/>
              <a:gd name="connsiteY27" fmla="*/ 4510131 h 5114806"/>
              <a:gd name="connsiteX28" fmla="*/ 1904606 w 4014544"/>
              <a:gd name="connsiteY28" fmla="*/ 4423824 h 5114806"/>
              <a:gd name="connsiteX29" fmla="*/ 1470033 w 4014544"/>
              <a:gd name="connsiteY29" fmla="*/ 4873637 h 5114806"/>
              <a:gd name="connsiteX30" fmla="*/ 1156283 w 4014544"/>
              <a:gd name="connsiteY30" fmla="*/ 4697976 h 5114806"/>
              <a:gd name="connsiteX31" fmla="*/ 1325848 w 4014544"/>
              <a:gd name="connsiteY31" fmla="*/ 4102955 h 5114806"/>
              <a:gd name="connsiteX32" fmla="*/ 1160344 w 4014544"/>
              <a:gd name="connsiteY32" fmla="*/ 3955731 h 5114806"/>
              <a:gd name="connsiteX33" fmla="*/ 1056779 w 4014544"/>
              <a:gd name="connsiteY33" fmla="*/ 3843013 h 5114806"/>
              <a:gd name="connsiteX34" fmla="*/ 455681 w 4014544"/>
              <a:gd name="connsiteY34" fmla="*/ 4014623 h 5114806"/>
              <a:gd name="connsiteX35" fmla="*/ 275958 w 4014544"/>
              <a:gd name="connsiteY35" fmla="*/ 3714069 h 5114806"/>
              <a:gd name="connsiteX36" fmla="*/ 719675 w 4014544"/>
              <a:gd name="connsiteY36" fmla="*/ 3284553 h 5114806"/>
              <a:gd name="connsiteX37" fmla="*/ 612049 w 4014544"/>
              <a:gd name="connsiteY37" fmla="*/ 2905815 h 5114806"/>
              <a:gd name="connsiteX38" fmla="*/ 7902 w 4014544"/>
              <a:gd name="connsiteY38" fmla="*/ 2754529 h 5114806"/>
              <a:gd name="connsiteX39" fmla="*/ 3841 w 4014544"/>
              <a:gd name="connsiteY39" fmla="*/ 2412341 h 5114806"/>
              <a:gd name="connsiteX40" fmla="*/ 602905 w 4014544"/>
              <a:gd name="connsiteY40" fmla="*/ 2262060 h 5114806"/>
              <a:gd name="connsiteX41" fmla="*/ 705456 w 4014544"/>
              <a:gd name="connsiteY41" fmla="*/ 1867077 h 5114806"/>
              <a:gd name="connsiteX42" fmla="*/ 258700 w 4014544"/>
              <a:gd name="connsiteY42" fmla="*/ 1435535 h 5114806"/>
              <a:gd name="connsiteX43" fmla="*/ 426230 w 4014544"/>
              <a:gd name="connsiteY43" fmla="*/ 1143104 h 5114806"/>
              <a:gd name="connsiteX44" fmla="*/ 1022255 w 4014544"/>
              <a:gd name="connsiteY44" fmla="*/ 1313691 h 5114806"/>
              <a:gd name="connsiteX45" fmla="*/ 1160344 w 4014544"/>
              <a:gd name="connsiteY45" fmla="*/ 1160370 h 5114806"/>
              <a:gd name="connsiteX46" fmla="*/ 1313665 w 4014544"/>
              <a:gd name="connsiteY46" fmla="*/ 1022272 h 5114806"/>
              <a:gd name="connsiteX47" fmla="*/ 1143086 w 4014544"/>
              <a:gd name="connsiteY47" fmla="*/ 426239 h 5114806"/>
              <a:gd name="connsiteX48" fmla="*/ 1435509 w 4014544"/>
              <a:gd name="connsiteY48" fmla="*/ 258700 h 5114806"/>
              <a:gd name="connsiteX49" fmla="*/ 1867042 w 4014544"/>
              <a:gd name="connsiteY49" fmla="*/ 705474 h 5114806"/>
              <a:gd name="connsiteX50" fmla="*/ 2262016 w 4014544"/>
              <a:gd name="connsiteY50" fmla="*/ 602923 h 5114806"/>
              <a:gd name="connsiteX51" fmla="*/ 2412289 w 4014544"/>
              <a:gd name="connsiteY51" fmla="*/ 3841 h 5114806"/>
              <a:gd name="connsiteX52" fmla="*/ 2583378 w 4014544"/>
              <a:gd name="connsiteY52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175144 w 4014544"/>
              <a:gd name="connsiteY8" fmla="*/ 850400 h 5114806"/>
              <a:gd name="connsiteX9" fmla="*/ 3248954 w 4014544"/>
              <a:gd name="connsiteY9" fmla="*/ 882149 h 5114806"/>
              <a:gd name="connsiteX10" fmla="*/ 2559522 w 4014544"/>
              <a:gd name="connsiteY10" fmla="*/ 882149 h 5114806"/>
              <a:gd name="connsiteX11" fmla="*/ 1905628 w 4014544"/>
              <a:gd name="connsiteY11" fmla="*/ 1014150 h 5114806"/>
              <a:gd name="connsiteX12" fmla="*/ 1371543 w 4014544"/>
              <a:gd name="connsiteY12" fmla="*/ 1373595 h 5114806"/>
              <a:gd name="connsiteX13" fmla="*/ 1012098 w 4014544"/>
              <a:gd name="connsiteY13" fmla="*/ 1907689 h 5114806"/>
              <a:gd name="connsiteX14" fmla="*/ 880105 w 4014544"/>
              <a:gd name="connsiteY14" fmla="*/ 2561601 h 5114806"/>
              <a:gd name="connsiteX15" fmla="*/ 1012098 w 4014544"/>
              <a:gd name="connsiteY15" fmla="*/ 3215513 h 5114806"/>
              <a:gd name="connsiteX16" fmla="*/ 1371543 w 4014544"/>
              <a:gd name="connsiteY16" fmla="*/ 3749606 h 5114806"/>
              <a:gd name="connsiteX17" fmla="*/ 1905628 w 4014544"/>
              <a:gd name="connsiteY17" fmla="*/ 4109052 h 5114806"/>
              <a:gd name="connsiteX18" fmla="*/ 2559522 w 4014544"/>
              <a:gd name="connsiteY18" fmla="*/ 4241053 h 5114806"/>
              <a:gd name="connsiteX19" fmla="*/ 3880516 w 4014544"/>
              <a:gd name="connsiteY19" fmla="*/ 4239018 h 5114806"/>
              <a:gd name="connsiteX20" fmla="*/ 4003373 w 4014544"/>
              <a:gd name="connsiteY20" fmla="*/ 4668534 h 5114806"/>
              <a:gd name="connsiteX21" fmla="*/ 3681501 w 4014544"/>
              <a:gd name="connsiteY21" fmla="*/ 4856379 h 5114806"/>
              <a:gd name="connsiteX22" fmla="*/ 3249967 w 4014544"/>
              <a:gd name="connsiteY22" fmla="*/ 4409606 h 5114806"/>
              <a:gd name="connsiteX23" fmla="*/ 2919981 w 4014544"/>
              <a:gd name="connsiteY23" fmla="*/ 4500995 h 5114806"/>
              <a:gd name="connsiteX24" fmla="*/ 2768686 w 4014544"/>
              <a:gd name="connsiteY24" fmla="*/ 5106164 h 5114806"/>
              <a:gd name="connsiteX25" fmla="*/ 2401127 w 4014544"/>
              <a:gd name="connsiteY25" fmla="*/ 5110225 h 5114806"/>
              <a:gd name="connsiteX26" fmla="*/ 2250846 w 4014544"/>
              <a:gd name="connsiteY26" fmla="*/ 4510131 h 5114806"/>
              <a:gd name="connsiteX27" fmla="*/ 1904606 w 4014544"/>
              <a:gd name="connsiteY27" fmla="*/ 4423824 h 5114806"/>
              <a:gd name="connsiteX28" fmla="*/ 1470033 w 4014544"/>
              <a:gd name="connsiteY28" fmla="*/ 4873637 h 5114806"/>
              <a:gd name="connsiteX29" fmla="*/ 1156283 w 4014544"/>
              <a:gd name="connsiteY29" fmla="*/ 4697976 h 5114806"/>
              <a:gd name="connsiteX30" fmla="*/ 1325848 w 4014544"/>
              <a:gd name="connsiteY30" fmla="*/ 4102955 h 5114806"/>
              <a:gd name="connsiteX31" fmla="*/ 1160344 w 4014544"/>
              <a:gd name="connsiteY31" fmla="*/ 3955731 h 5114806"/>
              <a:gd name="connsiteX32" fmla="*/ 1056779 w 4014544"/>
              <a:gd name="connsiteY32" fmla="*/ 3843013 h 5114806"/>
              <a:gd name="connsiteX33" fmla="*/ 455681 w 4014544"/>
              <a:gd name="connsiteY33" fmla="*/ 4014623 h 5114806"/>
              <a:gd name="connsiteX34" fmla="*/ 275958 w 4014544"/>
              <a:gd name="connsiteY34" fmla="*/ 3714069 h 5114806"/>
              <a:gd name="connsiteX35" fmla="*/ 719675 w 4014544"/>
              <a:gd name="connsiteY35" fmla="*/ 3284553 h 5114806"/>
              <a:gd name="connsiteX36" fmla="*/ 612049 w 4014544"/>
              <a:gd name="connsiteY36" fmla="*/ 2905815 h 5114806"/>
              <a:gd name="connsiteX37" fmla="*/ 7902 w 4014544"/>
              <a:gd name="connsiteY37" fmla="*/ 2754529 h 5114806"/>
              <a:gd name="connsiteX38" fmla="*/ 3841 w 4014544"/>
              <a:gd name="connsiteY38" fmla="*/ 2412341 h 5114806"/>
              <a:gd name="connsiteX39" fmla="*/ 602905 w 4014544"/>
              <a:gd name="connsiteY39" fmla="*/ 2262060 h 5114806"/>
              <a:gd name="connsiteX40" fmla="*/ 705456 w 4014544"/>
              <a:gd name="connsiteY40" fmla="*/ 1867077 h 5114806"/>
              <a:gd name="connsiteX41" fmla="*/ 258700 w 4014544"/>
              <a:gd name="connsiteY41" fmla="*/ 1435535 h 5114806"/>
              <a:gd name="connsiteX42" fmla="*/ 426230 w 4014544"/>
              <a:gd name="connsiteY42" fmla="*/ 1143104 h 5114806"/>
              <a:gd name="connsiteX43" fmla="*/ 1022255 w 4014544"/>
              <a:gd name="connsiteY43" fmla="*/ 1313691 h 5114806"/>
              <a:gd name="connsiteX44" fmla="*/ 1160344 w 4014544"/>
              <a:gd name="connsiteY44" fmla="*/ 1160370 h 5114806"/>
              <a:gd name="connsiteX45" fmla="*/ 1313665 w 4014544"/>
              <a:gd name="connsiteY45" fmla="*/ 1022272 h 5114806"/>
              <a:gd name="connsiteX46" fmla="*/ 1143086 w 4014544"/>
              <a:gd name="connsiteY46" fmla="*/ 426239 h 5114806"/>
              <a:gd name="connsiteX47" fmla="*/ 1435509 w 4014544"/>
              <a:gd name="connsiteY47" fmla="*/ 258700 h 5114806"/>
              <a:gd name="connsiteX48" fmla="*/ 1867042 w 4014544"/>
              <a:gd name="connsiteY48" fmla="*/ 705474 h 5114806"/>
              <a:gd name="connsiteX49" fmla="*/ 2262016 w 4014544"/>
              <a:gd name="connsiteY49" fmla="*/ 602923 h 5114806"/>
              <a:gd name="connsiteX50" fmla="*/ 2412289 w 4014544"/>
              <a:gd name="connsiteY50" fmla="*/ 3841 h 5114806"/>
              <a:gd name="connsiteX51" fmla="*/ 2583378 w 4014544"/>
              <a:gd name="connsiteY51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3248954 w 4014544"/>
              <a:gd name="connsiteY8" fmla="*/ 882149 h 5114806"/>
              <a:gd name="connsiteX9" fmla="*/ 2559522 w 4014544"/>
              <a:gd name="connsiteY9" fmla="*/ 882149 h 5114806"/>
              <a:gd name="connsiteX10" fmla="*/ 1905628 w 4014544"/>
              <a:gd name="connsiteY10" fmla="*/ 1014150 h 5114806"/>
              <a:gd name="connsiteX11" fmla="*/ 1371543 w 4014544"/>
              <a:gd name="connsiteY11" fmla="*/ 1373595 h 5114806"/>
              <a:gd name="connsiteX12" fmla="*/ 1012098 w 4014544"/>
              <a:gd name="connsiteY12" fmla="*/ 1907689 h 5114806"/>
              <a:gd name="connsiteX13" fmla="*/ 880105 w 4014544"/>
              <a:gd name="connsiteY13" fmla="*/ 2561601 h 5114806"/>
              <a:gd name="connsiteX14" fmla="*/ 1012098 w 4014544"/>
              <a:gd name="connsiteY14" fmla="*/ 3215513 h 5114806"/>
              <a:gd name="connsiteX15" fmla="*/ 1371543 w 4014544"/>
              <a:gd name="connsiteY15" fmla="*/ 3749606 h 5114806"/>
              <a:gd name="connsiteX16" fmla="*/ 1905628 w 4014544"/>
              <a:gd name="connsiteY16" fmla="*/ 4109052 h 5114806"/>
              <a:gd name="connsiteX17" fmla="*/ 2559522 w 4014544"/>
              <a:gd name="connsiteY17" fmla="*/ 4241053 h 5114806"/>
              <a:gd name="connsiteX18" fmla="*/ 3880516 w 4014544"/>
              <a:gd name="connsiteY18" fmla="*/ 4239018 h 5114806"/>
              <a:gd name="connsiteX19" fmla="*/ 4003373 w 4014544"/>
              <a:gd name="connsiteY19" fmla="*/ 4668534 h 5114806"/>
              <a:gd name="connsiteX20" fmla="*/ 3681501 w 4014544"/>
              <a:gd name="connsiteY20" fmla="*/ 4856379 h 5114806"/>
              <a:gd name="connsiteX21" fmla="*/ 3249967 w 4014544"/>
              <a:gd name="connsiteY21" fmla="*/ 4409606 h 5114806"/>
              <a:gd name="connsiteX22" fmla="*/ 2919981 w 4014544"/>
              <a:gd name="connsiteY22" fmla="*/ 4500995 h 5114806"/>
              <a:gd name="connsiteX23" fmla="*/ 2768686 w 4014544"/>
              <a:gd name="connsiteY23" fmla="*/ 5106164 h 5114806"/>
              <a:gd name="connsiteX24" fmla="*/ 2401127 w 4014544"/>
              <a:gd name="connsiteY24" fmla="*/ 5110225 h 5114806"/>
              <a:gd name="connsiteX25" fmla="*/ 2250846 w 4014544"/>
              <a:gd name="connsiteY25" fmla="*/ 4510131 h 5114806"/>
              <a:gd name="connsiteX26" fmla="*/ 1904606 w 4014544"/>
              <a:gd name="connsiteY26" fmla="*/ 4423824 h 5114806"/>
              <a:gd name="connsiteX27" fmla="*/ 1470033 w 4014544"/>
              <a:gd name="connsiteY27" fmla="*/ 4873637 h 5114806"/>
              <a:gd name="connsiteX28" fmla="*/ 1156283 w 4014544"/>
              <a:gd name="connsiteY28" fmla="*/ 4697976 h 5114806"/>
              <a:gd name="connsiteX29" fmla="*/ 1325848 w 4014544"/>
              <a:gd name="connsiteY29" fmla="*/ 4102955 h 5114806"/>
              <a:gd name="connsiteX30" fmla="*/ 1160344 w 4014544"/>
              <a:gd name="connsiteY30" fmla="*/ 3955731 h 5114806"/>
              <a:gd name="connsiteX31" fmla="*/ 1056779 w 4014544"/>
              <a:gd name="connsiteY31" fmla="*/ 3843013 h 5114806"/>
              <a:gd name="connsiteX32" fmla="*/ 455681 w 4014544"/>
              <a:gd name="connsiteY32" fmla="*/ 4014623 h 5114806"/>
              <a:gd name="connsiteX33" fmla="*/ 275958 w 4014544"/>
              <a:gd name="connsiteY33" fmla="*/ 3714069 h 5114806"/>
              <a:gd name="connsiteX34" fmla="*/ 719675 w 4014544"/>
              <a:gd name="connsiteY34" fmla="*/ 3284553 h 5114806"/>
              <a:gd name="connsiteX35" fmla="*/ 612049 w 4014544"/>
              <a:gd name="connsiteY35" fmla="*/ 2905815 h 5114806"/>
              <a:gd name="connsiteX36" fmla="*/ 7902 w 4014544"/>
              <a:gd name="connsiteY36" fmla="*/ 2754529 h 5114806"/>
              <a:gd name="connsiteX37" fmla="*/ 3841 w 4014544"/>
              <a:gd name="connsiteY37" fmla="*/ 2412341 h 5114806"/>
              <a:gd name="connsiteX38" fmla="*/ 602905 w 4014544"/>
              <a:gd name="connsiteY38" fmla="*/ 2262060 h 5114806"/>
              <a:gd name="connsiteX39" fmla="*/ 705456 w 4014544"/>
              <a:gd name="connsiteY39" fmla="*/ 1867077 h 5114806"/>
              <a:gd name="connsiteX40" fmla="*/ 258700 w 4014544"/>
              <a:gd name="connsiteY40" fmla="*/ 1435535 h 5114806"/>
              <a:gd name="connsiteX41" fmla="*/ 426230 w 4014544"/>
              <a:gd name="connsiteY41" fmla="*/ 1143104 h 5114806"/>
              <a:gd name="connsiteX42" fmla="*/ 1022255 w 4014544"/>
              <a:gd name="connsiteY42" fmla="*/ 1313691 h 5114806"/>
              <a:gd name="connsiteX43" fmla="*/ 1160344 w 4014544"/>
              <a:gd name="connsiteY43" fmla="*/ 1160370 h 5114806"/>
              <a:gd name="connsiteX44" fmla="*/ 1313665 w 4014544"/>
              <a:gd name="connsiteY44" fmla="*/ 1022272 h 5114806"/>
              <a:gd name="connsiteX45" fmla="*/ 1143086 w 4014544"/>
              <a:gd name="connsiteY45" fmla="*/ 426239 h 5114806"/>
              <a:gd name="connsiteX46" fmla="*/ 1435509 w 4014544"/>
              <a:gd name="connsiteY46" fmla="*/ 258700 h 5114806"/>
              <a:gd name="connsiteX47" fmla="*/ 1867042 w 4014544"/>
              <a:gd name="connsiteY47" fmla="*/ 705474 h 5114806"/>
              <a:gd name="connsiteX48" fmla="*/ 2262016 w 4014544"/>
              <a:gd name="connsiteY48" fmla="*/ 602923 h 5114806"/>
              <a:gd name="connsiteX49" fmla="*/ 2412289 w 4014544"/>
              <a:gd name="connsiteY49" fmla="*/ 3841 h 5114806"/>
              <a:gd name="connsiteX50" fmla="*/ 2583378 w 4014544"/>
              <a:gd name="connsiteY50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3275356 w 4014544"/>
              <a:gd name="connsiteY7" fmla="*/ 882149 h 5114806"/>
              <a:gd name="connsiteX8" fmla="*/ 2559522 w 4014544"/>
              <a:gd name="connsiteY8" fmla="*/ 882149 h 5114806"/>
              <a:gd name="connsiteX9" fmla="*/ 1905628 w 4014544"/>
              <a:gd name="connsiteY9" fmla="*/ 1014150 h 5114806"/>
              <a:gd name="connsiteX10" fmla="*/ 1371543 w 4014544"/>
              <a:gd name="connsiteY10" fmla="*/ 1373595 h 5114806"/>
              <a:gd name="connsiteX11" fmla="*/ 1012098 w 4014544"/>
              <a:gd name="connsiteY11" fmla="*/ 1907689 h 5114806"/>
              <a:gd name="connsiteX12" fmla="*/ 880105 w 4014544"/>
              <a:gd name="connsiteY12" fmla="*/ 2561601 h 5114806"/>
              <a:gd name="connsiteX13" fmla="*/ 1012098 w 4014544"/>
              <a:gd name="connsiteY13" fmla="*/ 3215513 h 5114806"/>
              <a:gd name="connsiteX14" fmla="*/ 1371543 w 4014544"/>
              <a:gd name="connsiteY14" fmla="*/ 3749606 h 5114806"/>
              <a:gd name="connsiteX15" fmla="*/ 1905628 w 4014544"/>
              <a:gd name="connsiteY15" fmla="*/ 4109052 h 5114806"/>
              <a:gd name="connsiteX16" fmla="*/ 2559522 w 4014544"/>
              <a:gd name="connsiteY16" fmla="*/ 4241053 h 5114806"/>
              <a:gd name="connsiteX17" fmla="*/ 3880516 w 4014544"/>
              <a:gd name="connsiteY17" fmla="*/ 4239018 h 5114806"/>
              <a:gd name="connsiteX18" fmla="*/ 4003373 w 4014544"/>
              <a:gd name="connsiteY18" fmla="*/ 4668534 h 5114806"/>
              <a:gd name="connsiteX19" fmla="*/ 3681501 w 4014544"/>
              <a:gd name="connsiteY19" fmla="*/ 4856379 h 5114806"/>
              <a:gd name="connsiteX20" fmla="*/ 3249967 w 4014544"/>
              <a:gd name="connsiteY20" fmla="*/ 4409606 h 5114806"/>
              <a:gd name="connsiteX21" fmla="*/ 2919981 w 4014544"/>
              <a:gd name="connsiteY21" fmla="*/ 4500995 h 5114806"/>
              <a:gd name="connsiteX22" fmla="*/ 2768686 w 4014544"/>
              <a:gd name="connsiteY22" fmla="*/ 5106164 h 5114806"/>
              <a:gd name="connsiteX23" fmla="*/ 2401127 w 4014544"/>
              <a:gd name="connsiteY23" fmla="*/ 5110225 h 5114806"/>
              <a:gd name="connsiteX24" fmla="*/ 2250846 w 4014544"/>
              <a:gd name="connsiteY24" fmla="*/ 4510131 h 5114806"/>
              <a:gd name="connsiteX25" fmla="*/ 1904606 w 4014544"/>
              <a:gd name="connsiteY25" fmla="*/ 4423824 h 5114806"/>
              <a:gd name="connsiteX26" fmla="*/ 1470033 w 4014544"/>
              <a:gd name="connsiteY26" fmla="*/ 4873637 h 5114806"/>
              <a:gd name="connsiteX27" fmla="*/ 1156283 w 4014544"/>
              <a:gd name="connsiteY27" fmla="*/ 4697976 h 5114806"/>
              <a:gd name="connsiteX28" fmla="*/ 1325848 w 4014544"/>
              <a:gd name="connsiteY28" fmla="*/ 4102955 h 5114806"/>
              <a:gd name="connsiteX29" fmla="*/ 1160344 w 4014544"/>
              <a:gd name="connsiteY29" fmla="*/ 3955731 h 5114806"/>
              <a:gd name="connsiteX30" fmla="*/ 1056779 w 4014544"/>
              <a:gd name="connsiteY30" fmla="*/ 3843013 h 5114806"/>
              <a:gd name="connsiteX31" fmla="*/ 455681 w 4014544"/>
              <a:gd name="connsiteY31" fmla="*/ 4014623 h 5114806"/>
              <a:gd name="connsiteX32" fmla="*/ 275958 w 4014544"/>
              <a:gd name="connsiteY32" fmla="*/ 3714069 h 5114806"/>
              <a:gd name="connsiteX33" fmla="*/ 719675 w 4014544"/>
              <a:gd name="connsiteY33" fmla="*/ 3284553 h 5114806"/>
              <a:gd name="connsiteX34" fmla="*/ 612049 w 4014544"/>
              <a:gd name="connsiteY34" fmla="*/ 2905815 h 5114806"/>
              <a:gd name="connsiteX35" fmla="*/ 7902 w 4014544"/>
              <a:gd name="connsiteY35" fmla="*/ 2754529 h 5114806"/>
              <a:gd name="connsiteX36" fmla="*/ 3841 w 4014544"/>
              <a:gd name="connsiteY36" fmla="*/ 2412341 h 5114806"/>
              <a:gd name="connsiteX37" fmla="*/ 602905 w 4014544"/>
              <a:gd name="connsiteY37" fmla="*/ 2262060 h 5114806"/>
              <a:gd name="connsiteX38" fmla="*/ 705456 w 4014544"/>
              <a:gd name="connsiteY38" fmla="*/ 1867077 h 5114806"/>
              <a:gd name="connsiteX39" fmla="*/ 258700 w 4014544"/>
              <a:gd name="connsiteY39" fmla="*/ 1435535 h 5114806"/>
              <a:gd name="connsiteX40" fmla="*/ 426230 w 4014544"/>
              <a:gd name="connsiteY40" fmla="*/ 1143104 h 5114806"/>
              <a:gd name="connsiteX41" fmla="*/ 1022255 w 4014544"/>
              <a:gd name="connsiteY41" fmla="*/ 1313691 h 5114806"/>
              <a:gd name="connsiteX42" fmla="*/ 1160344 w 4014544"/>
              <a:gd name="connsiteY42" fmla="*/ 1160370 h 5114806"/>
              <a:gd name="connsiteX43" fmla="*/ 1313665 w 4014544"/>
              <a:gd name="connsiteY43" fmla="*/ 1022272 h 5114806"/>
              <a:gd name="connsiteX44" fmla="*/ 1143086 w 4014544"/>
              <a:gd name="connsiteY44" fmla="*/ 426239 h 5114806"/>
              <a:gd name="connsiteX45" fmla="*/ 1435509 w 4014544"/>
              <a:gd name="connsiteY45" fmla="*/ 258700 h 5114806"/>
              <a:gd name="connsiteX46" fmla="*/ 1867042 w 4014544"/>
              <a:gd name="connsiteY46" fmla="*/ 705474 h 5114806"/>
              <a:gd name="connsiteX47" fmla="*/ 2262016 w 4014544"/>
              <a:gd name="connsiteY47" fmla="*/ 602923 h 5114806"/>
              <a:gd name="connsiteX48" fmla="*/ 2412289 w 4014544"/>
              <a:gd name="connsiteY48" fmla="*/ 3841 h 5114806"/>
              <a:gd name="connsiteX49" fmla="*/ 2583378 w 4014544"/>
              <a:gd name="connsiteY49" fmla="*/ 160 h 5114806"/>
              <a:gd name="connsiteX0" fmla="*/ 2583378 w 4014544"/>
              <a:gd name="connsiteY0" fmla="*/ 160 h 5114806"/>
              <a:gd name="connsiteX1" fmla="*/ 2754468 w 4014544"/>
              <a:gd name="connsiteY1" fmla="*/ 7902 h 5114806"/>
              <a:gd name="connsiteX2" fmla="*/ 2905762 w 4014544"/>
              <a:gd name="connsiteY2" fmla="*/ 612058 h 5114806"/>
              <a:gd name="connsiteX3" fmla="*/ 3284492 w 4014544"/>
              <a:gd name="connsiteY3" fmla="*/ 719692 h 5114806"/>
              <a:gd name="connsiteX4" fmla="*/ 3713990 w 4014544"/>
              <a:gd name="connsiteY4" fmla="*/ 275967 h 5114806"/>
              <a:gd name="connsiteX5" fmla="*/ 4014544 w 4014544"/>
              <a:gd name="connsiteY5" fmla="*/ 455689 h 5114806"/>
              <a:gd name="connsiteX6" fmla="*/ 3892700 w 4014544"/>
              <a:gd name="connsiteY6" fmla="*/ 882149 h 5114806"/>
              <a:gd name="connsiteX7" fmla="*/ 2559522 w 4014544"/>
              <a:gd name="connsiteY7" fmla="*/ 882149 h 5114806"/>
              <a:gd name="connsiteX8" fmla="*/ 1905628 w 4014544"/>
              <a:gd name="connsiteY8" fmla="*/ 1014150 h 5114806"/>
              <a:gd name="connsiteX9" fmla="*/ 1371543 w 4014544"/>
              <a:gd name="connsiteY9" fmla="*/ 1373595 h 5114806"/>
              <a:gd name="connsiteX10" fmla="*/ 1012098 w 4014544"/>
              <a:gd name="connsiteY10" fmla="*/ 1907689 h 5114806"/>
              <a:gd name="connsiteX11" fmla="*/ 880105 w 4014544"/>
              <a:gd name="connsiteY11" fmla="*/ 2561601 h 5114806"/>
              <a:gd name="connsiteX12" fmla="*/ 1012098 w 4014544"/>
              <a:gd name="connsiteY12" fmla="*/ 3215513 h 5114806"/>
              <a:gd name="connsiteX13" fmla="*/ 1371543 w 4014544"/>
              <a:gd name="connsiteY13" fmla="*/ 3749606 h 5114806"/>
              <a:gd name="connsiteX14" fmla="*/ 1905628 w 4014544"/>
              <a:gd name="connsiteY14" fmla="*/ 4109052 h 5114806"/>
              <a:gd name="connsiteX15" fmla="*/ 2559522 w 4014544"/>
              <a:gd name="connsiteY15" fmla="*/ 4241053 h 5114806"/>
              <a:gd name="connsiteX16" fmla="*/ 3880516 w 4014544"/>
              <a:gd name="connsiteY16" fmla="*/ 4239018 h 5114806"/>
              <a:gd name="connsiteX17" fmla="*/ 4003373 w 4014544"/>
              <a:gd name="connsiteY17" fmla="*/ 4668534 h 5114806"/>
              <a:gd name="connsiteX18" fmla="*/ 3681501 w 4014544"/>
              <a:gd name="connsiteY18" fmla="*/ 4856379 h 5114806"/>
              <a:gd name="connsiteX19" fmla="*/ 3249967 w 4014544"/>
              <a:gd name="connsiteY19" fmla="*/ 4409606 h 5114806"/>
              <a:gd name="connsiteX20" fmla="*/ 2919981 w 4014544"/>
              <a:gd name="connsiteY20" fmla="*/ 4500995 h 5114806"/>
              <a:gd name="connsiteX21" fmla="*/ 2768686 w 4014544"/>
              <a:gd name="connsiteY21" fmla="*/ 5106164 h 5114806"/>
              <a:gd name="connsiteX22" fmla="*/ 2401127 w 4014544"/>
              <a:gd name="connsiteY22" fmla="*/ 5110225 h 5114806"/>
              <a:gd name="connsiteX23" fmla="*/ 2250846 w 4014544"/>
              <a:gd name="connsiteY23" fmla="*/ 4510131 h 5114806"/>
              <a:gd name="connsiteX24" fmla="*/ 1904606 w 4014544"/>
              <a:gd name="connsiteY24" fmla="*/ 4423824 h 5114806"/>
              <a:gd name="connsiteX25" fmla="*/ 1470033 w 4014544"/>
              <a:gd name="connsiteY25" fmla="*/ 4873637 h 5114806"/>
              <a:gd name="connsiteX26" fmla="*/ 1156283 w 4014544"/>
              <a:gd name="connsiteY26" fmla="*/ 4697976 h 5114806"/>
              <a:gd name="connsiteX27" fmla="*/ 1325848 w 4014544"/>
              <a:gd name="connsiteY27" fmla="*/ 4102955 h 5114806"/>
              <a:gd name="connsiteX28" fmla="*/ 1160344 w 4014544"/>
              <a:gd name="connsiteY28" fmla="*/ 3955731 h 5114806"/>
              <a:gd name="connsiteX29" fmla="*/ 1056779 w 4014544"/>
              <a:gd name="connsiteY29" fmla="*/ 3843013 h 5114806"/>
              <a:gd name="connsiteX30" fmla="*/ 455681 w 4014544"/>
              <a:gd name="connsiteY30" fmla="*/ 4014623 h 5114806"/>
              <a:gd name="connsiteX31" fmla="*/ 275958 w 4014544"/>
              <a:gd name="connsiteY31" fmla="*/ 3714069 h 5114806"/>
              <a:gd name="connsiteX32" fmla="*/ 719675 w 4014544"/>
              <a:gd name="connsiteY32" fmla="*/ 3284553 h 5114806"/>
              <a:gd name="connsiteX33" fmla="*/ 612049 w 4014544"/>
              <a:gd name="connsiteY33" fmla="*/ 2905815 h 5114806"/>
              <a:gd name="connsiteX34" fmla="*/ 7902 w 4014544"/>
              <a:gd name="connsiteY34" fmla="*/ 2754529 h 5114806"/>
              <a:gd name="connsiteX35" fmla="*/ 3841 w 4014544"/>
              <a:gd name="connsiteY35" fmla="*/ 2412341 h 5114806"/>
              <a:gd name="connsiteX36" fmla="*/ 602905 w 4014544"/>
              <a:gd name="connsiteY36" fmla="*/ 2262060 h 5114806"/>
              <a:gd name="connsiteX37" fmla="*/ 705456 w 4014544"/>
              <a:gd name="connsiteY37" fmla="*/ 1867077 h 5114806"/>
              <a:gd name="connsiteX38" fmla="*/ 258700 w 4014544"/>
              <a:gd name="connsiteY38" fmla="*/ 1435535 h 5114806"/>
              <a:gd name="connsiteX39" fmla="*/ 426230 w 4014544"/>
              <a:gd name="connsiteY39" fmla="*/ 1143104 h 5114806"/>
              <a:gd name="connsiteX40" fmla="*/ 1022255 w 4014544"/>
              <a:gd name="connsiteY40" fmla="*/ 1313691 h 5114806"/>
              <a:gd name="connsiteX41" fmla="*/ 1160344 w 4014544"/>
              <a:gd name="connsiteY41" fmla="*/ 1160370 h 5114806"/>
              <a:gd name="connsiteX42" fmla="*/ 1313665 w 4014544"/>
              <a:gd name="connsiteY42" fmla="*/ 1022272 h 5114806"/>
              <a:gd name="connsiteX43" fmla="*/ 1143086 w 4014544"/>
              <a:gd name="connsiteY43" fmla="*/ 426239 h 5114806"/>
              <a:gd name="connsiteX44" fmla="*/ 1435509 w 4014544"/>
              <a:gd name="connsiteY44" fmla="*/ 258700 h 5114806"/>
              <a:gd name="connsiteX45" fmla="*/ 1867042 w 4014544"/>
              <a:gd name="connsiteY45" fmla="*/ 705474 h 5114806"/>
              <a:gd name="connsiteX46" fmla="*/ 2262016 w 4014544"/>
              <a:gd name="connsiteY46" fmla="*/ 602923 h 5114806"/>
              <a:gd name="connsiteX47" fmla="*/ 2412289 w 4014544"/>
              <a:gd name="connsiteY47" fmla="*/ 3841 h 5114806"/>
              <a:gd name="connsiteX48" fmla="*/ 2583378 w 4014544"/>
              <a:gd name="connsiteY48" fmla="*/ 160 h 511480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</a:cxnLst>
            <a:rect l="l" t="t" r="r" b="b"/>
            <a:pathLst>
              <a:path w="4014544" h="5114806">
                <a:moveTo>
                  <a:pt x="2583378" y="160"/>
                </a:moveTo>
                <a:cubicBezTo>
                  <a:pt x="2640493" y="795"/>
                  <a:pt x="2697607" y="3335"/>
                  <a:pt x="2754468" y="7902"/>
                </a:cubicBezTo>
                <a:lnTo>
                  <a:pt x="2905762" y="612058"/>
                </a:lnTo>
                <a:cubicBezTo>
                  <a:pt x="3034716" y="635412"/>
                  <a:pt x="3161634" y="670949"/>
                  <a:pt x="3284492" y="719692"/>
                </a:cubicBezTo>
                <a:lnTo>
                  <a:pt x="3713990" y="275967"/>
                </a:lnTo>
                <a:cubicBezTo>
                  <a:pt x="3817563" y="328762"/>
                  <a:pt x="3918080" y="388675"/>
                  <a:pt x="4014544" y="455689"/>
                </a:cubicBezTo>
                <a:lnTo>
                  <a:pt x="3892700" y="882149"/>
                </a:lnTo>
                <a:lnTo>
                  <a:pt x="2559522" y="882149"/>
                </a:lnTo>
                <a:cubicBezTo>
                  <a:pt x="2333092" y="882149"/>
                  <a:pt x="2112757" y="926830"/>
                  <a:pt x="1905628" y="1014150"/>
                </a:cubicBezTo>
                <a:cubicBezTo>
                  <a:pt x="1705599" y="1098431"/>
                  <a:pt x="1525877" y="1220275"/>
                  <a:pt x="1371543" y="1373595"/>
                </a:cubicBezTo>
                <a:cubicBezTo>
                  <a:pt x="1217209" y="1527938"/>
                  <a:pt x="1096378" y="1707661"/>
                  <a:pt x="1012098" y="1907689"/>
                </a:cubicBezTo>
                <a:cubicBezTo>
                  <a:pt x="924778" y="2114827"/>
                  <a:pt x="880105" y="2335170"/>
                  <a:pt x="880105" y="2561601"/>
                </a:cubicBezTo>
                <a:cubicBezTo>
                  <a:pt x="880105" y="2788031"/>
                  <a:pt x="924778" y="3008375"/>
                  <a:pt x="1012098" y="3215513"/>
                </a:cubicBezTo>
                <a:cubicBezTo>
                  <a:pt x="1096378" y="3415541"/>
                  <a:pt x="1218222" y="3595264"/>
                  <a:pt x="1371543" y="3749606"/>
                </a:cubicBezTo>
                <a:cubicBezTo>
                  <a:pt x="1525877" y="3903940"/>
                  <a:pt x="1705599" y="4024780"/>
                  <a:pt x="1905628" y="4109052"/>
                </a:cubicBezTo>
                <a:cubicBezTo>
                  <a:pt x="2112757" y="4196372"/>
                  <a:pt x="2333092" y="4241053"/>
                  <a:pt x="2559522" y="4241053"/>
                </a:cubicBezTo>
                <a:lnTo>
                  <a:pt x="3880516" y="4239018"/>
                </a:lnTo>
                <a:lnTo>
                  <a:pt x="4003373" y="4668534"/>
                </a:lnTo>
                <a:cubicBezTo>
                  <a:pt x="3899809" y="4739610"/>
                  <a:pt x="3792174" y="4802562"/>
                  <a:pt x="3681501" y="4856379"/>
                </a:cubicBezTo>
                <a:lnTo>
                  <a:pt x="3249967" y="4409606"/>
                </a:lnTo>
                <a:cubicBezTo>
                  <a:pt x="3142341" y="4449204"/>
                  <a:pt x="3031668" y="4480681"/>
                  <a:pt x="2919981" y="4500995"/>
                </a:cubicBezTo>
                <a:lnTo>
                  <a:pt x="2768686" y="5106164"/>
                </a:lnTo>
                <a:cubicBezTo>
                  <a:pt x="2646842" y="5116321"/>
                  <a:pt x="2523985" y="5117326"/>
                  <a:pt x="2401127" y="5110225"/>
                </a:cubicBezTo>
                <a:lnTo>
                  <a:pt x="2250846" y="4510131"/>
                </a:lnTo>
                <a:cubicBezTo>
                  <a:pt x="2133063" y="4491851"/>
                  <a:pt x="2017315" y="4463423"/>
                  <a:pt x="1904606" y="4423824"/>
                </a:cubicBezTo>
                <a:lnTo>
                  <a:pt x="1470033" y="4873637"/>
                </a:lnTo>
                <a:cubicBezTo>
                  <a:pt x="1362399" y="4822868"/>
                  <a:pt x="1257821" y="4763977"/>
                  <a:pt x="1156283" y="4697976"/>
                </a:cubicBezTo>
                <a:lnTo>
                  <a:pt x="1325848" y="4102955"/>
                </a:lnTo>
                <a:cubicBezTo>
                  <a:pt x="1268992" y="4057269"/>
                  <a:pt x="1213139" y="4008526"/>
                  <a:pt x="1160344" y="3955731"/>
                </a:cubicBezTo>
                <a:cubicBezTo>
                  <a:pt x="1123793" y="3919172"/>
                  <a:pt x="1090282" y="3881608"/>
                  <a:pt x="1056779" y="3843013"/>
                </a:cubicBezTo>
                <a:lnTo>
                  <a:pt x="455681" y="4014623"/>
                </a:lnTo>
                <a:cubicBezTo>
                  <a:pt x="388667" y="3918159"/>
                  <a:pt x="328762" y="3817633"/>
                  <a:pt x="275958" y="3714069"/>
                </a:cubicBezTo>
                <a:lnTo>
                  <a:pt x="719675" y="3284553"/>
                </a:lnTo>
                <a:cubicBezTo>
                  <a:pt x="670941" y="3161695"/>
                  <a:pt x="635394" y="3034777"/>
                  <a:pt x="612049" y="2905815"/>
                </a:cubicBezTo>
                <a:lnTo>
                  <a:pt x="7902" y="2754529"/>
                </a:lnTo>
                <a:cubicBezTo>
                  <a:pt x="-1233" y="2640798"/>
                  <a:pt x="-2255" y="2526063"/>
                  <a:pt x="3841" y="2412341"/>
                </a:cubicBezTo>
                <a:lnTo>
                  <a:pt x="602905" y="2262060"/>
                </a:lnTo>
                <a:cubicBezTo>
                  <a:pt x="623211" y="2128032"/>
                  <a:pt x="657735" y="1995009"/>
                  <a:pt x="705456" y="1867077"/>
                </a:cubicBezTo>
                <a:lnTo>
                  <a:pt x="258700" y="1435535"/>
                </a:lnTo>
                <a:cubicBezTo>
                  <a:pt x="308447" y="1335010"/>
                  <a:pt x="363278" y="1237533"/>
                  <a:pt x="426230" y="1143104"/>
                </a:cubicBezTo>
                <a:lnTo>
                  <a:pt x="1022255" y="1313691"/>
                </a:lnTo>
                <a:cubicBezTo>
                  <a:pt x="1064902" y="1260887"/>
                  <a:pt x="1111610" y="1209104"/>
                  <a:pt x="1160344" y="1160370"/>
                </a:cubicBezTo>
                <a:cubicBezTo>
                  <a:pt x="1209078" y="1111627"/>
                  <a:pt x="1260869" y="1064919"/>
                  <a:pt x="1313665" y="1022272"/>
                </a:cubicBezTo>
                <a:lnTo>
                  <a:pt x="1143086" y="426239"/>
                </a:lnTo>
                <a:cubicBezTo>
                  <a:pt x="1237515" y="363286"/>
                  <a:pt x="1334984" y="307443"/>
                  <a:pt x="1435509" y="258700"/>
                </a:cubicBezTo>
                <a:lnTo>
                  <a:pt x="1867042" y="705474"/>
                </a:lnTo>
                <a:cubicBezTo>
                  <a:pt x="1995996" y="657753"/>
                  <a:pt x="2127989" y="623228"/>
                  <a:pt x="2262016" y="602923"/>
                </a:cubicBezTo>
                <a:lnTo>
                  <a:pt x="2412289" y="3841"/>
                </a:lnTo>
                <a:cubicBezTo>
                  <a:pt x="2469150" y="793"/>
                  <a:pt x="2526264" y="-476"/>
                  <a:pt x="2583378" y="160"/>
                </a:cubicBezTo>
                <a:close/>
              </a:path>
            </a:pathLst>
          </a:custGeom>
          <a:solidFill>
            <a:schemeClr val="bg1">
              <a:alpha val="85000"/>
            </a:schemeClr>
          </a:solidFill>
          <a:ln w="1152" cap="flat">
            <a:noFill/>
            <a:prstDash val="solid"/>
            <a:miter/>
          </a:ln>
        </p:spPr>
        <p:txBody>
          <a:bodyPr wrap="square" rtlCol="0" anchor="ctr">
            <a:noAutofit/>
          </a:bodyPr>
          <a:lstStyle/>
          <a:p>
            <a:endParaRPr lang="en-US" sz="1350"/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30CFB38E-FC39-BD20-2295-A5C159AC0667}"/>
              </a:ext>
            </a:extLst>
          </p:cNvPr>
          <p:cNvSpPr/>
          <p:nvPr/>
        </p:nvSpPr>
        <p:spPr>
          <a:xfrm>
            <a:off x="1192544" y="2075318"/>
            <a:ext cx="2707365" cy="2707365"/>
          </a:xfrm>
          <a:prstGeom prst="ellipse">
            <a:avLst/>
          </a:prstGeom>
          <a:noFill/>
          <a:ln w="19050">
            <a:solidFill>
              <a:srgbClr val="002033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sp>
        <p:nvSpPr>
          <p:cNvPr id="3" name="Freeform 17">
            <a:extLst>
              <a:ext uri="{FF2B5EF4-FFF2-40B4-BE49-F238E27FC236}">
                <a16:creationId xmlns:a16="http://schemas.microsoft.com/office/drawing/2014/main" id="{B8F60EE6-D851-04ED-BE05-4EF2C115236D}"/>
              </a:ext>
            </a:extLst>
          </p:cNvPr>
          <p:cNvSpPr/>
          <p:nvPr/>
        </p:nvSpPr>
        <p:spPr>
          <a:xfrm>
            <a:off x="1467683" y="2263943"/>
            <a:ext cx="3795438" cy="722701"/>
          </a:xfrm>
          <a:custGeom>
            <a:avLst/>
            <a:gdLst>
              <a:gd name="connsiteX0" fmla="*/ 519815 w 574446"/>
              <a:gd name="connsiteY0" fmla="*/ 0 h 109382"/>
              <a:gd name="connsiteX1" fmla="*/ 163436 w 574446"/>
              <a:gd name="connsiteY1" fmla="*/ 0 h 109382"/>
              <a:gd name="connsiteX2" fmla="*/ 0 w 574446"/>
              <a:gd name="connsiteY2" fmla="*/ 109382 h 109382"/>
              <a:gd name="connsiteX3" fmla="*/ 519815 w 574446"/>
              <a:gd name="connsiteY3" fmla="*/ 109382 h 109382"/>
              <a:gd name="connsiteX4" fmla="*/ 574447 w 574446"/>
              <a:gd name="connsiteY4" fmla="*/ 54749 h 109382"/>
              <a:gd name="connsiteX5" fmla="*/ 574447 w 574446"/>
              <a:gd name="connsiteY5" fmla="*/ 54749 h 109382"/>
              <a:gd name="connsiteX6" fmla="*/ 519815 w 574446"/>
              <a:gd name="connsiteY6" fmla="*/ 115 h 10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446" h="109382">
                <a:moveTo>
                  <a:pt x="519815" y="0"/>
                </a:moveTo>
                <a:lnTo>
                  <a:pt x="163436" y="0"/>
                </a:lnTo>
                <a:cubicBezTo>
                  <a:pt x="89671" y="0"/>
                  <a:pt x="26509" y="45182"/>
                  <a:pt x="0" y="109382"/>
                </a:cubicBezTo>
                <a:lnTo>
                  <a:pt x="519815" y="109382"/>
                </a:lnTo>
                <a:cubicBezTo>
                  <a:pt x="550012" y="109382"/>
                  <a:pt x="574447" y="84947"/>
                  <a:pt x="574447" y="54749"/>
                </a:cubicBezTo>
                <a:lnTo>
                  <a:pt x="574447" y="54749"/>
                </a:lnTo>
                <a:cubicBezTo>
                  <a:pt x="574447" y="24550"/>
                  <a:pt x="550012" y="115"/>
                  <a:pt x="519815" y="115"/>
                </a:cubicBezTo>
                <a:close/>
              </a:path>
            </a:pathLst>
          </a:custGeom>
          <a:solidFill>
            <a:schemeClr val="accent2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4" name="Freeform 18">
            <a:extLst>
              <a:ext uri="{FF2B5EF4-FFF2-40B4-BE49-F238E27FC236}">
                <a16:creationId xmlns:a16="http://schemas.microsoft.com/office/drawing/2014/main" id="{BDFD53F6-0CC7-DA35-304D-39E8B4A6A079}"/>
              </a:ext>
            </a:extLst>
          </p:cNvPr>
          <p:cNvSpPr/>
          <p:nvPr/>
        </p:nvSpPr>
        <p:spPr>
          <a:xfrm>
            <a:off x="1379346" y="3071175"/>
            <a:ext cx="3883775" cy="721934"/>
          </a:xfrm>
          <a:custGeom>
            <a:avLst/>
            <a:gdLst>
              <a:gd name="connsiteX0" fmla="*/ 533185 w 587816"/>
              <a:gd name="connsiteY0" fmla="*/ 0 h 109266"/>
              <a:gd name="connsiteX1" fmla="*/ 8644 w 587816"/>
              <a:gd name="connsiteY1" fmla="*/ 0 h 109266"/>
              <a:gd name="connsiteX2" fmla="*/ 0 w 587816"/>
              <a:gd name="connsiteY2" fmla="*/ 54633 h 109266"/>
              <a:gd name="connsiteX3" fmla="*/ 8644 w 587816"/>
              <a:gd name="connsiteY3" fmla="*/ 109267 h 109266"/>
              <a:gd name="connsiteX4" fmla="*/ 533185 w 587816"/>
              <a:gd name="connsiteY4" fmla="*/ 109267 h 109266"/>
              <a:gd name="connsiteX5" fmla="*/ 587817 w 587816"/>
              <a:gd name="connsiteY5" fmla="*/ 54633 h 109266"/>
              <a:gd name="connsiteX6" fmla="*/ 587817 w 587816"/>
              <a:gd name="connsiteY6" fmla="*/ 54633 h 109266"/>
              <a:gd name="connsiteX7" fmla="*/ 533185 w 587816"/>
              <a:gd name="connsiteY7" fmla="*/ 0 h 10926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87816" h="109266">
                <a:moveTo>
                  <a:pt x="533185" y="0"/>
                </a:moveTo>
                <a:lnTo>
                  <a:pt x="8644" y="0"/>
                </a:lnTo>
                <a:cubicBezTo>
                  <a:pt x="2997" y="17174"/>
                  <a:pt x="0" y="35615"/>
                  <a:pt x="0" y="54633"/>
                </a:cubicBezTo>
                <a:cubicBezTo>
                  <a:pt x="0" y="73651"/>
                  <a:pt x="2997" y="92093"/>
                  <a:pt x="8644" y="109267"/>
                </a:cubicBezTo>
                <a:lnTo>
                  <a:pt x="533185" y="109267"/>
                </a:lnTo>
                <a:cubicBezTo>
                  <a:pt x="563382" y="109267"/>
                  <a:pt x="587817" y="84831"/>
                  <a:pt x="587817" y="54633"/>
                </a:cubicBezTo>
                <a:lnTo>
                  <a:pt x="587817" y="54633"/>
                </a:lnTo>
                <a:cubicBezTo>
                  <a:pt x="587817" y="24435"/>
                  <a:pt x="563382" y="0"/>
                  <a:pt x="533185" y="0"/>
                </a:cubicBezTo>
                <a:close/>
              </a:path>
            </a:pathLst>
          </a:custGeom>
          <a:solidFill>
            <a:schemeClr val="accent4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5" name="Freeform 19">
            <a:extLst>
              <a:ext uri="{FF2B5EF4-FFF2-40B4-BE49-F238E27FC236}">
                <a16:creationId xmlns:a16="http://schemas.microsoft.com/office/drawing/2014/main" id="{D08DCE7C-BB3F-CC68-02EB-F36F6FBBA20F}"/>
              </a:ext>
            </a:extLst>
          </p:cNvPr>
          <p:cNvSpPr/>
          <p:nvPr/>
        </p:nvSpPr>
        <p:spPr>
          <a:xfrm>
            <a:off x="1467683" y="3877647"/>
            <a:ext cx="3795438" cy="722701"/>
          </a:xfrm>
          <a:custGeom>
            <a:avLst/>
            <a:gdLst>
              <a:gd name="connsiteX0" fmla="*/ 519815 w 574446"/>
              <a:gd name="connsiteY0" fmla="*/ 0 h 109382"/>
              <a:gd name="connsiteX1" fmla="*/ 0 w 574446"/>
              <a:gd name="connsiteY1" fmla="*/ 0 h 109382"/>
              <a:gd name="connsiteX2" fmla="*/ 163436 w 574446"/>
              <a:gd name="connsiteY2" fmla="*/ 109382 h 109382"/>
              <a:gd name="connsiteX3" fmla="*/ 519815 w 574446"/>
              <a:gd name="connsiteY3" fmla="*/ 109382 h 109382"/>
              <a:gd name="connsiteX4" fmla="*/ 574447 w 574446"/>
              <a:gd name="connsiteY4" fmla="*/ 54749 h 109382"/>
              <a:gd name="connsiteX5" fmla="*/ 574447 w 574446"/>
              <a:gd name="connsiteY5" fmla="*/ 54749 h 109382"/>
              <a:gd name="connsiteX6" fmla="*/ 519815 w 574446"/>
              <a:gd name="connsiteY6" fmla="*/ 115 h 10938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574446" h="109382">
                <a:moveTo>
                  <a:pt x="519815" y="0"/>
                </a:moveTo>
                <a:lnTo>
                  <a:pt x="0" y="0"/>
                </a:lnTo>
                <a:cubicBezTo>
                  <a:pt x="26509" y="64200"/>
                  <a:pt x="89671" y="109382"/>
                  <a:pt x="163436" y="109382"/>
                </a:cubicBezTo>
                <a:lnTo>
                  <a:pt x="519815" y="109382"/>
                </a:lnTo>
                <a:cubicBezTo>
                  <a:pt x="550012" y="109382"/>
                  <a:pt x="574447" y="84947"/>
                  <a:pt x="574447" y="54749"/>
                </a:cubicBezTo>
                <a:lnTo>
                  <a:pt x="574447" y="54749"/>
                </a:lnTo>
                <a:cubicBezTo>
                  <a:pt x="574447" y="24550"/>
                  <a:pt x="550012" y="115"/>
                  <a:pt x="519815" y="115"/>
                </a:cubicBezTo>
                <a:close/>
              </a:path>
            </a:pathLst>
          </a:custGeom>
          <a:solidFill>
            <a:schemeClr val="accent1"/>
          </a:solidFill>
          <a:ln w="115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135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DA99A290-5B59-CEF3-2F1D-9AC562DE2BD4}"/>
              </a:ext>
            </a:extLst>
          </p:cNvPr>
          <p:cNvSpPr txBox="1"/>
          <p:nvPr/>
        </p:nvSpPr>
        <p:spPr>
          <a:xfrm>
            <a:off x="2221992" y="4031248"/>
            <a:ext cx="1991923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549A034-C4F2-5FCA-890E-EA65DB33BF01}"/>
              </a:ext>
            </a:extLst>
          </p:cNvPr>
          <p:cNvSpPr txBox="1"/>
          <p:nvPr/>
        </p:nvSpPr>
        <p:spPr>
          <a:xfrm>
            <a:off x="2221992" y="3224392"/>
            <a:ext cx="1991923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3012284F-AC24-26B1-14BB-9F824B89A36A}"/>
              </a:ext>
            </a:extLst>
          </p:cNvPr>
          <p:cNvSpPr txBox="1"/>
          <p:nvPr/>
        </p:nvSpPr>
        <p:spPr>
          <a:xfrm>
            <a:off x="2221992" y="2417544"/>
            <a:ext cx="1991923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r"/>
            <a:r>
              <a:rPr lang="en-US" sz="21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52A20CC-9574-039E-DED2-45FFADD630D4}"/>
              </a:ext>
            </a:extLst>
          </p:cNvPr>
          <p:cNvSpPr txBox="1"/>
          <p:nvPr/>
        </p:nvSpPr>
        <p:spPr>
          <a:xfrm>
            <a:off x="4672163" y="4031248"/>
            <a:ext cx="515847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03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D9918586-A575-F5E7-E594-33E7729BB612}"/>
              </a:ext>
            </a:extLst>
          </p:cNvPr>
          <p:cNvSpPr txBox="1"/>
          <p:nvPr/>
        </p:nvSpPr>
        <p:spPr>
          <a:xfrm>
            <a:off x="4672163" y="3224392"/>
            <a:ext cx="515847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02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33C8261-973B-3756-B9AA-7DBE7F66B7DA}"/>
              </a:ext>
            </a:extLst>
          </p:cNvPr>
          <p:cNvSpPr txBox="1"/>
          <p:nvPr/>
        </p:nvSpPr>
        <p:spPr>
          <a:xfrm>
            <a:off x="4672163" y="2417544"/>
            <a:ext cx="515847" cy="415498"/>
          </a:xfrm>
          <a:prstGeom prst="rect">
            <a:avLst/>
          </a:prstGeom>
          <a:noFill/>
        </p:spPr>
        <p:txBody>
          <a:bodyPr wrap="square" lIns="0" rIns="0" rtlCol="0" anchor="ctr">
            <a:spAutoFit/>
          </a:bodyPr>
          <a:lstStyle/>
          <a:p>
            <a:pPr algn="ctr"/>
            <a:r>
              <a:rPr lang="en-US" sz="2100" b="1" noProof="1">
                <a:solidFill>
                  <a:schemeClr val="bg1"/>
                </a:solidFill>
              </a:rPr>
              <a:t>01</a:t>
            </a: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72FAFB-B2AF-EDF7-FC04-28A3097AFE20}"/>
              </a:ext>
            </a:extLst>
          </p:cNvPr>
          <p:cNvGrpSpPr/>
          <p:nvPr/>
        </p:nvGrpSpPr>
        <p:grpSpPr>
          <a:xfrm>
            <a:off x="5646258" y="1740050"/>
            <a:ext cx="3080547" cy="2701007"/>
            <a:chOff x="6096000" y="1367060"/>
            <a:chExt cx="5086350" cy="3601342"/>
          </a:xfrm>
        </p:grpSpPr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352531FB-ACBD-ACA7-FBBE-1583F7996B52}"/>
                </a:ext>
              </a:extLst>
            </p:cNvPr>
            <p:cNvSpPr txBox="1"/>
            <p:nvPr/>
          </p:nvSpPr>
          <p:spPr>
            <a:xfrm>
              <a:off x="6096000" y="1367060"/>
              <a:ext cx="5086350" cy="677108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ctr"/>
              <a:r>
                <a:rPr lang="en-US" sz="27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78574B86-4702-602F-465F-FB8BC40860D4}"/>
                </a:ext>
              </a:extLst>
            </p:cNvPr>
            <p:cNvSpPr txBox="1"/>
            <p:nvPr/>
          </p:nvSpPr>
          <p:spPr>
            <a:xfrm>
              <a:off x="6096000" y="2198413"/>
              <a:ext cx="5086350" cy="2769989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consectetur adipiscing elit, sed do eiusmod tempor incididunt ut labore et dolore magna aliqua. Ac odio tempor orci dapibus ultrices in iaculis nunc. </a:t>
              </a:r>
            </a:p>
            <a:p>
              <a:pPr algn="just">
                <a:spcAft>
                  <a:spcPts val="900"/>
                </a:spcAft>
              </a:pPr>
              <a:r>
                <a:rPr lang="en-US" sz="1350" noProof="1">
                  <a:solidFill>
                    <a:schemeClr val="bg1">
                      <a:lumMod val="75000"/>
                    </a:schemeClr>
                  </a:solidFill>
                </a:rPr>
                <a:t>Elementum nisi quis eleifend quam adipiscing. Ultricies integer quis auctor elit. Sit amet volutpat consequat mauris nunc. Nulla at volutpat diam ut venenatis tellus in.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47303056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13">
            <a:extLst>
              <a:ext uri="{FF2B5EF4-FFF2-40B4-BE49-F238E27FC236}">
                <a16:creationId xmlns:a16="http://schemas.microsoft.com/office/drawing/2014/main" id="{B02DC13D-C6C8-1599-62FA-B357BC1A4866}"/>
              </a:ext>
            </a:extLst>
          </p:cNvPr>
          <p:cNvSpPr txBox="1"/>
          <p:nvPr/>
        </p:nvSpPr>
        <p:spPr>
          <a:xfrm>
            <a:off x="55557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Visit our </a:t>
            </a:r>
            <a:r>
              <a:rPr lang="en-CA" sz="1600" b="1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FAQ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</a:rPr>
              <a:t> : </a:t>
            </a:r>
            <a:r>
              <a:rPr lang="en-CA" sz="1600" b="0" i="0" dirty="0">
                <a:solidFill>
                  <a:srgbClr val="FFFFFF">
                    <a:alpha val="41000"/>
                  </a:srgbClr>
                </a:solidFill>
                <a:effectLst/>
                <a:latin typeface="+mj-lt"/>
                <a:hlinkClick r:id="rId3"/>
              </a:rPr>
              <a:t>www.presentationgo.com/faq/</a:t>
            </a:r>
            <a:endParaRPr lang="en-US" sz="1600" dirty="0">
              <a:solidFill>
                <a:schemeClr val="bg1">
                  <a:alpha val="41000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10444</TotalTime>
  <Words>216</Words>
  <Application>Microsoft Office PowerPoint</Application>
  <PresentationFormat>On-screen Show (4:3)</PresentationFormat>
  <Paragraphs>27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3-Step Gear Process – Slide Template</vt:lpstr>
      <vt:lpstr>3-Step Gear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3-Step Gear Process</dc:title>
  <dc:creator>PresentationGO.com</dc:creator>
  <dc:description>© Copyright PresentationGO.com - Do not distribute or sale without written permission.</dc:description>
  <cp:lastModifiedBy>Christophe Barroche</cp:lastModifiedBy>
  <cp:revision>26</cp:revision>
  <dcterms:created xsi:type="dcterms:W3CDTF">2014-11-26T05:14:11Z</dcterms:created>
  <dcterms:modified xsi:type="dcterms:W3CDTF">2024-11-21T22:02:04Z</dcterms:modified>
  <cp:category>Charts &amp; Diagrams</cp:category>
</cp:coreProperties>
</file>