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22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36B8-2C28-6275-0549-73E87E467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481149-F851-AB60-F7A0-149BAB23B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96133-3510-EA1B-4879-BFE3B7F31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8917F-B832-46DC-A787-AD993D6F9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82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7EC57-97A8-D44A-E7D2-422B75C2E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049B6-AFD1-573C-1368-173717668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D2A60-AF96-B6AB-0688-76DCF67A1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69D36-5481-56CA-8AE8-354F709B3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2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3FA5-E5F2-AB8C-18D7-C7FFA1696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4BEC-DECA-3282-ECB6-CD72B987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4F8E05-5801-B14F-DC35-E5A7612A5B3F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EA651E9-A09D-D92E-5C9E-F65108D5A01A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7F678DA2-C3E1-4409-7382-B2561E15A6C2}"/>
              </a:ext>
            </a:extLst>
          </p:cNvPr>
          <p:cNvSpPr/>
          <p:nvPr/>
        </p:nvSpPr>
        <p:spPr>
          <a:xfrm>
            <a:off x="1956910" y="1875590"/>
            <a:ext cx="5060584" cy="963601"/>
          </a:xfrm>
          <a:custGeom>
            <a:avLst/>
            <a:gdLst>
              <a:gd name="connsiteX0" fmla="*/ 519815 w 574446"/>
              <a:gd name="connsiteY0" fmla="*/ 0 h 109382"/>
              <a:gd name="connsiteX1" fmla="*/ 163436 w 574446"/>
              <a:gd name="connsiteY1" fmla="*/ 0 h 109382"/>
              <a:gd name="connsiteX2" fmla="*/ 0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163436" y="0"/>
                </a:lnTo>
                <a:cubicBezTo>
                  <a:pt x="89671" y="0"/>
                  <a:pt x="26509" y="45182"/>
                  <a:pt x="0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DB6752D1-9D6C-585E-34CC-A449D1F7D9DD}"/>
              </a:ext>
            </a:extLst>
          </p:cNvPr>
          <p:cNvSpPr/>
          <p:nvPr/>
        </p:nvSpPr>
        <p:spPr>
          <a:xfrm>
            <a:off x="1839127" y="2951899"/>
            <a:ext cx="5178367" cy="962579"/>
          </a:xfrm>
          <a:custGeom>
            <a:avLst/>
            <a:gdLst>
              <a:gd name="connsiteX0" fmla="*/ 533185 w 587816"/>
              <a:gd name="connsiteY0" fmla="*/ 0 h 109266"/>
              <a:gd name="connsiteX1" fmla="*/ 8644 w 587816"/>
              <a:gd name="connsiteY1" fmla="*/ 0 h 109266"/>
              <a:gd name="connsiteX2" fmla="*/ 0 w 587816"/>
              <a:gd name="connsiteY2" fmla="*/ 54633 h 109266"/>
              <a:gd name="connsiteX3" fmla="*/ 8644 w 587816"/>
              <a:gd name="connsiteY3" fmla="*/ 109267 h 109266"/>
              <a:gd name="connsiteX4" fmla="*/ 533185 w 587816"/>
              <a:gd name="connsiteY4" fmla="*/ 109267 h 109266"/>
              <a:gd name="connsiteX5" fmla="*/ 587817 w 587816"/>
              <a:gd name="connsiteY5" fmla="*/ 54633 h 109266"/>
              <a:gd name="connsiteX6" fmla="*/ 587817 w 587816"/>
              <a:gd name="connsiteY6" fmla="*/ 54633 h 109266"/>
              <a:gd name="connsiteX7" fmla="*/ 533185 w 587816"/>
              <a:gd name="connsiteY7" fmla="*/ 0 h 10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816" h="109266">
                <a:moveTo>
                  <a:pt x="533185" y="0"/>
                </a:moveTo>
                <a:lnTo>
                  <a:pt x="8644" y="0"/>
                </a:lnTo>
                <a:cubicBezTo>
                  <a:pt x="2997" y="17174"/>
                  <a:pt x="0" y="35615"/>
                  <a:pt x="0" y="54633"/>
                </a:cubicBezTo>
                <a:cubicBezTo>
                  <a:pt x="0" y="73651"/>
                  <a:pt x="2997" y="92093"/>
                  <a:pt x="8644" y="109267"/>
                </a:cubicBezTo>
                <a:lnTo>
                  <a:pt x="533185" y="109267"/>
                </a:lnTo>
                <a:cubicBezTo>
                  <a:pt x="563382" y="109267"/>
                  <a:pt x="587817" y="84831"/>
                  <a:pt x="587817" y="54633"/>
                </a:cubicBezTo>
                <a:lnTo>
                  <a:pt x="587817" y="54633"/>
                </a:lnTo>
                <a:cubicBezTo>
                  <a:pt x="587817" y="24435"/>
                  <a:pt x="563382" y="0"/>
                  <a:pt x="533185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D91BEE7B-8D0B-93AB-A1E4-433710085D4F}"/>
              </a:ext>
            </a:extLst>
          </p:cNvPr>
          <p:cNvSpPr/>
          <p:nvPr/>
        </p:nvSpPr>
        <p:spPr>
          <a:xfrm>
            <a:off x="1956910" y="4027196"/>
            <a:ext cx="5060584" cy="963601"/>
          </a:xfrm>
          <a:custGeom>
            <a:avLst/>
            <a:gdLst>
              <a:gd name="connsiteX0" fmla="*/ 519815 w 574446"/>
              <a:gd name="connsiteY0" fmla="*/ 0 h 109382"/>
              <a:gd name="connsiteX1" fmla="*/ 0 w 574446"/>
              <a:gd name="connsiteY1" fmla="*/ 0 h 109382"/>
              <a:gd name="connsiteX2" fmla="*/ 163436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0" y="0"/>
                </a:lnTo>
                <a:cubicBezTo>
                  <a:pt x="26509" y="64200"/>
                  <a:pt x="89671" y="109382"/>
                  <a:pt x="163436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BA7C6-20FE-DC9C-2959-29A4A07BA76E}"/>
              </a:ext>
            </a:extLst>
          </p:cNvPr>
          <p:cNvSpPr txBox="1"/>
          <p:nvPr/>
        </p:nvSpPr>
        <p:spPr>
          <a:xfrm>
            <a:off x="2962656" y="4247386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8B023-CB91-4C43-E6B0-67A00C891863}"/>
              </a:ext>
            </a:extLst>
          </p:cNvPr>
          <p:cNvSpPr txBox="1"/>
          <p:nvPr/>
        </p:nvSpPr>
        <p:spPr>
          <a:xfrm>
            <a:off x="2962656" y="3171578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7ACDB1-9C64-7699-1979-6FE22B5B2602}"/>
              </a:ext>
            </a:extLst>
          </p:cNvPr>
          <p:cNvSpPr txBox="1"/>
          <p:nvPr/>
        </p:nvSpPr>
        <p:spPr>
          <a:xfrm>
            <a:off x="2962656" y="2095780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F790CB-FDC9-5FE2-CF10-48BC118DF705}"/>
              </a:ext>
            </a:extLst>
          </p:cNvPr>
          <p:cNvSpPr txBox="1"/>
          <p:nvPr/>
        </p:nvSpPr>
        <p:spPr>
          <a:xfrm>
            <a:off x="6229551" y="4247386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B43A28-8B0F-66A0-9408-D028A0E153E6}"/>
              </a:ext>
            </a:extLst>
          </p:cNvPr>
          <p:cNvSpPr txBox="1"/>
          <p:nvPr/>
        </p:nvSpPr>
        <p:spPr>
          <a:xfrm>
            <a:off x="6229551" y="3171578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E367D8-A7ED-C16C-BD93-7C88C12F5B45}"/>
              </a:ext>
            </a:extLst>
          </p:cNvPr>
          <p:cNvSpPr txBox="1"/>
          <p:nvPr/>
        </p:nvSpPr>
        <p:spPr>
          <a:xfrm>
            <a:off x="6229551" y="2095780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18C51A-7FC1-DF64-4262-9361139FA3A8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B092C-9310-575B-816E-597069C333AA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FC0A3E-18D1-7EE5-245A-BD2F438A67AF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719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274D5-D703-60EA-0852-22C8C28A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E5C7-3E34-E522-E73B-440CA2EB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510DF15-E69F-6428-AF75-29780CF85B5A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FB38E-FC39-BD20-2295-A5C159AC0667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B8F60EE6-D851-04ED-BE05-4EF2C115236D}"/>
              </a:ext>
            </a:extLst>
          </p:cNvPr>
          <p:cNvSpPr/>
          <p:nvPr/>
        </p:nvSpPr>
        <p:spPr>
          <a:xfrm>
            <a:off x="1956910" y="1875590"/>
            <a:ext cx="5060584" cy="963601"/>
          </a:xfrm>
          <a:custGeom>
            <a:avLst/>
            <a:gdLst>
              <a:gd name="connsiteX0" fmla="*/ 519815 w 574446"/>
              <a:gd name="connsiteY0" fmla="*/ 0 h 109382"/>
              <a:gd name="connsiteX1" fmla="*/ 163436 w 574446"/>
              <a:gd name="connsiteY1" fmla="*/ 0 h 109382"/>
              <a:gd name="connsiteX2" fmla="*/ 0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163436" y="0"/>
                </a:lnTo>
                <a:cubicBezTo>
                  <a:pt x="89671" y="0"/>
                  <a:pt x="26509" y="45182"/>
                  <a:pt x="0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BDFD53F6-0CC7-DA35-304D-39E8B4A6A079}"/>
              </a:ext>
            </a:extLst>
          </p:cNvPr>
          <p:cNvSpPr/>
          <p:nvPr/>
        </p:nvSpPr>
        <p:spPr>
          <a:xfrm>
            <a:off x="1839127" y="2951899"/>
            <a:ext cx="5178367" cy="962579"/>
          </a:xfrm>
          <a:custGeom>
            <a:avLst/>
            <a:gdLst>
              <a:gd name="connsiteX0" fmla="*/ 533185 w 587816"/>
              <a:gd name="connsiteY0" fmla="*/ 0 h 109266"/>
              <a:gd name="connsiteX1" fmla="*/ 8644 w 587816"/>
              <a:gd name="connsiteY1" fmla="*/ 0 h 109266"/>
              <a:gd name="connsiteX2" fmla="*/ 0 w 587816"/>
              <a:gd name="connsiteY2" fmla="*/ 54633 h 109266"/>
              <a:gd name="connsiteX3" fmla="*/ 8644 w 587816"/>
              <a:gd name="connsiteY3" fmla="*/ 109267 h 109266"/>
              <a:gd name="connsiteX4" fmla="*/ 533185 w 587816"/>
              <a:gd name="connsiteY4" fmla="*/ 109267 h 109266"/>
              <a:gd name="connsiteX5" fmla="*/ 587817 w 587816"/>
              <a:gd name="connsiteY5" fmla="*/ 54633 h 109266"/>
              <a:gd name="connsiteX6" fmla="*/ 587817 w 587816"/>
              <a:gd name="connsiteY6" fmla="*/ 54633 h 109266"/>
              <a:gd name="connsiteX7" fmla="*/ 533185 w 587816"/>
              <a:gd name="connsiteY7" fmla="*/ 0 h 10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816" h="109266">
                <a:moveTo>
                  <a:pt x="533185" y="0"/>
                </a:moveTo>
                <a:lnTo>
                  <a:pt x="8644" y="0"/>
                </a:lnTo>
                <a:cubicBezTo>
                  <a:pt x="2997" y="17174"/>
                  <a:pt x="0" y="35615"/>
                  <a:pt x="0" y="54633"/>
                </a:cubicBezTo>
                <a:cubicBezTo>
                  <a:pt x="0" y="73651"/>
                  <a:pt x="2997" y="92093"/>
                  <a:pt x="8644" y="109267"/>
                </a:cubicBezTo>
                <a:lnTo>
                  <a:pt x="533185" y="109267"/>
                </a:lnTo>
                <a:cubicBezTo>
                  <a:pt x="563382" y="109267"/>
                  <a:pt x="587817" y="84831"/>
                  <a:pt x="587817" y="54633"/>
                </a:cubicBezTo>
                <a:lnTo>
                  <a:pt x="587817" y="54633"/>
                </a:lnTo>
                <a:cubicBezTo>
                  <a:pt x="587817" y="24435"/>
                  <a:pt x="563382" y="0"/>
                  <a:pt x="533185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D08DCE7C-BB3F-CC68-02EB-F36F6FBBA20F}"/>
              </a:ext>
            </a:extLst>
          </p:cNvPr>
          <p:cNvSpPr/>
          <p:nvPr/>
        </p:nvSpPr>
        <p:spPr>
          <a:xfrm>
            <a:off x="1956910" y="4027196"/>
            <a:ext cx="5060584" cy="963601"/>
          </a:xfrm>
          <a:custGeom>
            <a:avLst/>
            <a:gdLst>
              <a:gd name="connsiteX0" fmla="*/ 519815 w 574446"/>
              <a:gd name="connsiteY0" fmla="*/ 0 h 109382"/>
              <a:gd name="connsiteX1" fmla="*/ 0 w 574446"/>
              <a:gd name="connsiteY1" fmla="*/ 0 h 109382"/>
              <a:gd name="connsiteX2" fmla="*/ 163436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0" y="0"/>
                </a:lnTo>
                <a:cubicBezTo>
                  <a:pt x="26509" y="64200"/>
                  <a:pt x="89671" y="109382"/>
                  <a:pt x="163436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99A290-5B59-CEF3-2F1D-9AC562DE2BD4}"/>
              </a:ext>
            </a:extLst>
          </p:cNvPr>
          <p:cNvSpPr txBox="1"/>
          <p:nvPr/>
        </p:nvSpPr>
        <p:spPr>
          <a:xfrm>
            <a:off x="2962656" y="4247386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9A034-C4F2-5FCA-890E-EA65DB33BF01}"/>
              </a:ext>
            </a:extLst>
          </p:cNvPr>
          <p:cNvSpPr txBox="1"/>
          <p:nvPr/>
        </p:nvSpPr>
        <p:spPr>
          <a:xfrm>
            <a:off x="2962656" y="3171578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2284F-AC24-26B1-14BB-9F824B89A36A}"/>
              </a:ext>
            </a:extLst>
          </p:cNvPr>
          <p:cNvSpPr txBox="1"/>
          <p:nvPr/>
        </p:nvSpPr>
        <p:spPr>
          <a:xfrm>
            <a:off x="2962656" y="2095780"/>
            <a:ext cx="265589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2A20CC-9574-039E-DED2-45FFADD630D4}"/>
              </a:ext>
            </a:extLst>
          </p:cNvPr>
          <p:cNvSpPr txBox="1"/>
          <p:nvPr/>
        </p:nvSpPr>
        <p:spPr>
          <a:xfrm>
            <a:off x="6229551" y="4247386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918586-A575-F5E7-E594-33E7729BB612}"/>
              </a:ext>
            </a:extLst>
          </p:cNvPr>
          <p:cNvSpPr txBox="1"/>
          <p:nvPr/>
        </p:nvSpPr>
        <p:spPr>
          <a:xfrm>
            <a:off x="6229551" y="3171578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3C8261-973B-3756-B9AA-7DBE7F66B7DA}"/>
              </a:ext>
            </a:extLst>
          </p:cNvPr>
          <p:cNvSpPr txBox="1"/>
          <p:nvPr/>
        </p:nvSpPr>
        <p:spPr>
          <a:xfrm>
            <a:off x="6229551" y="2095780"/>
            <a:ext cx="68779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72FAFB-B2AF-EDF7-FC04-28A3097AFE20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2531FB-ACBD-ACA7-FBBE-1583F7996B52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574B86-4702-602F-465F-FB8BC40860D4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03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216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Gear Process – Slide Template</vt:lpstr>
      <vt:lpstr>3-Step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Gear Process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2024-11-21T22:01:46Z</dcterms:modified>
  <cp:category>Charts &amp; Diagrams</cp:category>
</cp:coreProperties>
</file>