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FB265-BA74-8A3A-DF01-720616367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6B9D32-5A94-08E8-8557-19B44FCDA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ACB859-51A0-1614-D58E-DE2CAA96B7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D9BB7-791B-ED3E-F90E-0A684E6BFB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60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Square Blocks Timeline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249E01-8815-3DDF-97E1-8B528AC38E71}"/>
              </a:ext>
            </a:extLst>
          </p:cNvPr>
          <p:cNvSpPr txBox="1"/>
          <p:nvPr/>
        </p:nvSpPr>
        <p:spPr>
          <a:xfrm>
            <a:off x="363366" y="3786030"/>
            <a:ext cx="1579919" cy="3231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cap="all" noProof="1"/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687A17-1FCE-9F3E-5964-EAD188147EDC}"/>
              </a:ext>
            </a:extLst>
          </p:cNvPr>
          <p:cNvSpPr txBox="1"/>
          <p:nvPr/>
        </p:nvSpPr>
        <p:spPr>
          <a:xfrm>
            <a:off x="389018" y="4105023"/>
            <a:ext cx="1528614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F770A2-D241-034C-A087-3562DF33A2AA}"/>
              </a:ext>
            </a:extLst>
          </p:cNvPr>
          <p:cNvSpPr txBox="1"/>
          <p:nvPr/>
        </p:nvSpPr>
        <p:spPr>
          <a:xfrm>
            <a:off x="2091213" y="3786030"/>
            <a:ext cx="1579919" cy="3231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cap="all" noProof="1"/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DEF891-ACD7-DEF2-C8E5-76FCCB820C97}"/>
              </a:ext>
            </a:extLst>
          </p:cNvPr>
          <p:cNvSpPr txBox="1"/>
          <p:nvPr/>
        </p:nvSpPr>
        <p:spPr>
          <a:xfrm>
            <a:off x="2116865" y="4105023"/>
            <a:ext cx="1528614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BA7144-C029-5D9F-CEFD-6C405D30733C}"/>
              </a:ext>
            </a:extLst>
          </p:cNvPr>
          <p:cNvSpPr txBox="1"/>
          <p:nvPr/>
        </p:nvSpPr>
        <p:spPr>
          <a:xfrm>
            <a:off x="3819060" y="3786030"/>
            <a:ext cx="1579919" cy="3231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cap="all" noProof="1"/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A2193F-C200-BA55-414D-1E9C300AB9D3}"/>
              </a:ext>
            </a:extLst>
          </p:cNvPr>
          <p:cNvSpPr txBox="1"/>
          <p:nvPr/>
        </p:nvSpPr>
        <p:spPr>
          <a:xfrm>
            <a:off x="3844712" y="4105023"/>
            <a:ext cx="1528614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CD04BF-D997-3EAC-5E04-EEFF8D1B4A26}"/>
              </a:ext>
            </a:extLst>
          </p:cNvPr>
          <p:cNvSpPr txBox="1"/>
          <p:nvPr/>
        </p:nvSpPr>
        <p:spPr>
          <a:xfrm>
            <a:off x="5546907" y="3786030"/>
            <a:ext cx="1579919" cy="3231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cap="all" noProof="1"/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FF109E-EDED-A2C4-A3B0-35F27DCA5993}"/>
              </a:ext>
            </a:extLst>
          </p:cNvPr>
          <p:cNvSpPr txBox="1"/>
          <p:nvPr/>
        </p:nvSpPr>
        <p:spPr>
          <a:xfrm>
            <a:off x="5572559" y="4105023"/>
            <a:ext cx="1528614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0067C8-0ED9-89A8-D80C-E7EB021FF78B}"/>
              </a:ext>
            </a:extLst>
          </p:cNvPr>
          <p:cNvSpPr txBox="1"/>
          <p:nvPr/>
        </p:nvSpPr>
        <p:spPr>
          <a:xfrm>
            <a:off x="7274754" y="3786030"/>
            <a:ext cx="1579919" cy="3231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cap="all" noProof="1"/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95529D-57C4-D10B-5830-40EBBD06CB98}"/>
              </a:ext>
            </a:extLst>
          </p:cNvPr>
          <p:cNvSpPr txBox="1"/>
          <p:nvPr/>
        </p:nvSpPr>
        <p:spPr>
          <a:xfrm>
            <a:off x="7300406" y="4105023"/>
            <a:ext cx="1528614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1AAE54-6F10-2449-DDC2-6422EDE3DA98}"/>
              </a:ext>
            </a:extLst>
          </p:cNvPr>
          <p:cNvGrpSpPr/>
          <p:nvPr/>
        </p:nvGrpSpPr>
        <p:grpSpPr>
          <a:xfrm>
            <a:off x="318505" y="2003921"/>
            <a:ext cx="1676198" cy="1510222"/>
            <a:chOff x="318505" y="2003921"/>
            <a:chExt cx="1676198" cy="1510222"/>
          </a:xfrm>
        </p:grpSpPr>
        <p:sp>
          <p:nvSpPr>
            <p:cNvPr id="14" name="Flowchart: Process 13">
              <a:extLst>
                <a:ext uri="{FF2B5EF4-FFF2-40B4-BE49-F238E27FC236}">
                  <a16:creationId xmlns:a16="http://schemas.microsoft.com/office/drawing/2014/main" id="{4BB25876-9BBF-D4FA-4010-8363BEC6AAD8}"/>
                </a:ext>
              </a:extLst>
            </p:cNvPr>
            <p:cNvSpPr/>
            <p:nvPr/>
          </p:nvSpPr>
          <p:spPr>
            <a:xfrm>
              <a:off x="474506" y="2156145"/>
              <a:ext cx="1357638" cy="1357998"/>
            </a:xfrm>
            <a:prstGeom prst="flowChartProcess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99793C-2672-AE2E-87BC-A20A9F05E5F9}"/>
                </a:ext>
              </a:extLst>
            </p:cNvPr>
            <p:cNvSpPr/>
            <p:nvPr/>
          </p:nvSpPr>
          <p:spPr>
            <a:xfrm>
              <a:off x="318505" y="2003921"/>
              <a:ext cx="1357638" cy="1357998"/>
            </a:xfrm>
            <a:prstGeom prst="rect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F32B6F8D-1994-7D1A-14D9-A32CC01F6C79}"/>
                </a:ext>
              </a:extLst>
            </p:cNvPr>
            <p:cNvSpPr/>
            <p:nvPr/>
          </p:nvSpPr>
          <p:spPr>
            <a:xfrm rot="5400000">
              <a:off x="1774635" y="2748054"/>
              <a:ext cx="265953" cy="1741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B340218-3CAD-5D29-3A33-AE3A1623B28D}"/>
                </a:ext>
              </a:extLst>
            </p:cNvPr>
            <p:cNvSpPr txBox="1"/>
            <p:nvPr/>
          </p:nvSpPr>
          <p:spPr>
            <a:xfrm>
              <a:off x="669851" y="2156145"/>
              <a:ext cx="806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2022</a:t>
              </a:r>
            </a:p>
          </p:txBody>
        </p:sp>
        <p:pic>
          <p:nvPicPr>
            <p:cNvPr id="18" name="Graphic 17" descr="Rocket with solid fill">
              <a:extLst>
                <a:ext uri="{FF2B5EF4-FFF2-40B4-BE49-F238E27FC236}">
                  <a16:creationId xmlns:a16="http://schemas.microsoft.com/office/drawing/2014/main" id="{1CD70D2A-02B8-15AE-7D92-4DB3F2568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4514" y="2606476"/>
              <a:ext cx="551498" cy="5514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18AF854-8D39-A821-113B-66D50FCA7EAA}"/>
              </a:ext>
            </a:extLst>
          </p:cNvPr>
          <p:cNvGrpSpPr/>
          <p:nvPr/>
        </p:nvGrpSpPr>
        <p:grpSpPr>
          <a:xfrm>
            <a:off x="2046352" y="2003921"/>
            <a:ext cx="1676339" cy="1510222"/>
            <a:chOff x="2046352" y="2003921"/>
            <a:chExt cx="1676339" cy="151022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723C640-82FD-F074-F48B-3223F0CF9401}"/>
                </a:ext>
              </a:extLst>
            </p:cNvPr>
            <p:cNvSpPr/>
            <p:nvPr/>
          </p:nvSpPr>
          <p:spPr>
            <a:xfrm>
              <a:off x="2202353" y="2156145"/>
              <a:ext cx="1357638" cy="13579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8AC038D-A590-E1BA-C592-725DF24A701A}"/>
                </a:ext>
              </a:extLst>
            </p:cNvPr>
            <p:cNvSpPr/>
            <p:nvPr/>
          </p:nvSpPr>
          <p:spPr>
            <a:xfrm>
              <a:off x="2046352" y="2003921"/>
              <a:ext cx="1357638" cy="1357998"/>
            </a:xfrm>
            <a:prstGeom prst="rect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C0A163C1-7BC8-1CEB-E44C-F551CFED4C18}"/>
                </a:ext>
              </a:extLst>
            </p:cNvPr>
            <p:cNvSpPr/>
            <p:nvPr/>
          </p:nvSpPr>
          <p:spPr>
            <a:xfrm rot="5400000">
              <a:off x="3502623" y="2748054"/>
              <a:ext cx="265953" cy="17418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86F0597-0676-E3DE-37C1-83AC7447A9C6}"/>
                </a:ext>
              </a:extLst>
            </p:cNvPr>
            <p:cNvSpPr txBox="1"/>
            <p:nvPr/>
          </p:nvSpPr>
          <p:spPr>
            <a:xfrm>
              <a:off x="2396717" y="2156145"/>
              <a:ext cx="806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2023</a:t>
              </a:r>
            </a:p>
          </p:txBody>
        </p:sp>
        <p:pic>
          <p:nvPicPr>
            <p:cNvPr id="24" name="Graphic 23" descr="Puzzle">
              <a:extLst>
                <a:ext uri="{FF2B5EF4-FFF2-40B4-BE49-F238E27FC236}">
                  <a16:creationId xmlns:a16="http://schemas.microsoft.com/office/drawing/2014/main" id="{A4DD2057-A39B-FA93-60F1-5C4FF0CC4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22105" y="2610784"/>
              <a:ext cx="551498" cy="5514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3F6A448-DC38-E3B0-8D57-BA6333647088}"/>
              </a:ext>
            </a:extLst>
          </p:cNvPr>
          <p:cNvGrpSpPr/>
          <p:nvPr/>
        </p:nvGrpSpPr>
        <p:grpSpPr>
          <a:xfrm>
            <a:off x="3774199" y="2003921"/>
            <a:ext cx="1676480" cy="1510222"/>
            <a:chOff x="3774199" y="2003921"/>
            <a:chExt cx="1676480" cy="151022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53A1EDD-9C39-857E-985A-4EAA1510AD9E}"/>
                </a:ext>
              </a:extLst>
            </p:cNvPr>
            <p:cNvSpPr/>
            <p:nvPr/>
          </p:nvSpPr>
          <p:spPr>
            <a:xfrm>
              <a:off x="3930200" y="2156145"/>
              <a:ext cx="1357638" cy="135799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E3DEF80-81F5-BF70-7763-E932EBBAAB36}"/>
                </a:ext>
              </a:extLst>
            </p:cNvPr>
            <p:cNvSpPr/>
            <p:nvPr/>
          </p:nvSpPr>
          <p:spPr>
            <a:xfrm>
              <a:off x="3774199" y="2003921"/>
              <a:ext cx="1357638" cy="1357998"/>
            </a:xfrm>
            <a:prstGeom prst="rect">
              <a:avLst/>
            </a:prstGeom>
            <a:noFill/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EB89A3C6-0572-C6FD-A8FA-00BBC6B3D28F}"/>
                </a:ext>
              </a:extLst>
            </p:cNvPr>
            <p:cNvSpPr/>
            <p:nvPr/>
          </p:nvSpPr>
          <p:spPr>
            <a:xfrm rot="5400000">
              <a:off x="5230611" y="2748054"/>
              <a:ext cx="265953" cy="174182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ADBE6DA-67E6-AB75-868F-9F724404AB2A}"/>
                </a:ext>
              </a:extLst>
            </p:cNvPr>
            <p:cNvSpPr txBox="1"/>
            <p:nvPr/>
          </p:nvSpPr>
          <p:spPr>
            <a:xfrm>
              <a:off x="4123583" y="2156145"/>
              <a:ext cx="806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2024</a:t>
              </a:r>
            </a:p>
          </p:txBody>
        </p:sp>
        <p:pic>
          <p:nvPicPr>
            <p:cNvPr id="30" name="Graphic 4" descr="Bullseye">
              <a:extLst>
                <a:ext uri="{FF2B5EF4-FFF2-40B4-BE49-F238E27FC236}">
                  <a16:creationId xmlns:a16="http://schemas.microsoft.com/office/drawing/2014/main" id="{53533CD0-28BE-FF2F-24DF-12DA7BD15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49696" y="2630053"/>
              <a:ext cx="551498" cy="5514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11E1AB5-1437-33EE-11DE-931740C4BD39}"/>
              </a:ext>
            </a:extLst>
          </p:cNvPr>
          <p:cNvGrpSpPr/>
          <p:nvPr/>
        </p:nvGrpSpPr>
        <p:grpSpPr>
          <a:xfrm>
            <a:off x="5502045" y="2003921"/>
            <a:ext cx="1676623" cy="1510222"/>
            <a:chOff x="5502045" y="2003921"/>
            <a:chExt cx="1676623" cy="151022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F47919F-ECBD-1199-0A38-6AE3FF36BD67}"/>
                </a:ext>
              </a:extLst>
            </p:cNvPr>
            <p:cNvSpPr/>
            <p:nvPr/>
          </p:nvSpPr>
          <p:spPr>
            <a:xfrm>
              <a:off x="5658047" y="2156145"/>
              <a:ext cx="1357638" cy="135799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A188D73-971B-56AB-56B8-977D2BE5F853}"/>
                </a:ext>
              </a:extLst>
            </p:cNvPr>
            <p:cNvSpPr/>
            <p:nvPr/>
          </p:nvSpPr>
          <p:spPr>
            <a:xfrm>
              <a:off x="5502045" y="2003921"/>
              <a:ext cx="1357638" cy="1357998"/>
            </a:xfrm>
            <a:prstGeom prst="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E8B97F2B-AEF6-3A88-438A-EA2A8B743953}"/>
                </a:ext>
              </a:extLst>
            </p:cNvPr>
            <p:cNvSpPr/>
            <p:nvPr/>
          </p:nvSpPr>
          <p:spPr>
            <a:xfrm rot="5400000">
              <a:off x="6958600" y="2748055"/>
              <a:ext cx="265953" cy="174182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A86E9D3-4468-67B6-D633-82FD53E09131}"/>
                </a:ext>
              </a:extLst>
            </p:cNvPr>
            <p:cNvSpPr txBox="1"/>
            <p:nvPr/>
          </p:nvSpPr>
          <p:spPr>
            <a:xfrm>
              <a:off x="5850448" y="2156145"/>
              <a:ext cx="806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2025</a:t>
              </a:r>
            </a:p>
          </p:txBody>
        </p:sp>
        <p:pic>
          <p:nvPicPr>
            <p:cNvPr id="36" name="Graphic 35" descr="Bar graph with upward trend with solid fill">
              <a:extLst>
                <a:ext uri="{FF2B5EF4-FFF2-40B4-BE49-F238E27FC236}">
                  <a16:creationId xmlns:a16="http://schemas.microsoft.com/office/drawing/2014/main" id="{8AE3F648-2708-F8D0-3CE3-62EE0FCA7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977288" y="2610784"/>
              <a:ext cx="551498" cy="5514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1564EBA-7838-6F7E-3EEB-A420207ACE2F}"/>
              </a:ext>
            </a:extLst>
          </p:cNvPr>
          <p:cNvGrpSpPr/>
          <p:nvPr/>
        </p:nvGrpSpPr>
        <p:grpSpPr>
          <a:xfrm>
            <a:off x="7229893" y="1996367"/>
            <a:ext cx="1513639" cy="1517776"/>
            <a:chOff x="7229893" y="1996367"/>
            <a:chExt cx="1513639" cy="1517776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66427CE-6376-930C-F576-019FA0051E0B}"/>
                </a:ext>
              </a:extLst>
            </p:cNvPr>
            <p:cNvSpPr/>
            <p:nvPr/>
          </p:nvSpPr>
          <p:spPr>
            <a:xfrm>
              <a:off x="7385894" y="2156145"/>
              <a:ext cx="1357638" cy="135799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E91DFF5-B19B-C9E0-08B7-4465FCB95982}"/>
                </a:ext>
              </a:extLst>
            </p:cNvPr>
            <p:cNvSpPr/>
            <p:nvPr/>
          </p:nvSpPr>
          <p:spPr>
            <a:xfrm>
              <a:off x="7229893" y="1996367"/>
              <a:ext cx="1357638" cy="1357998"/>
            </a:xfrm>
            <a:prstGeom prst="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E3428AE-6149-4873-A43E-AF16B872F837}"/>
                </a:ext>
              </a:extLst>
            </p:cNvPr>
            <p:cNvSpPr txBox="1"/>
            <p:nvPr/>
          </p:nvSpPr>
          <p:spPr>
            <a:xfrm>
              <a:off x="7577313" y="2156145"/>
              <a:ext cx="806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</a:rPr>
                <a:t>2026</a:t>
              </a:r>
            </a:p>
          </p:txBody>
        </p:sp>
        <p:pic>
          <p:nvPicPr>
            <p:cNvPr id="41" name="Graphic 40" descr="Users with solid fill">
              <a:extLst>
                <a:ext uri="{FF2B5EF4-FFF2-40B4-BE49-F238E27FC236}">
                  <a16:creationId xmlns:a16="http://schemas.microsoft.com/office/drawing/2014/main" id="{594569B3-22D6-AE22-D831-4C1DE1928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704880" y="2630052"/>
              <a:ext cx="551498" cy="5514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213032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14605-360B-E0C4-C93C-5C82D6BC4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77AA9-4713-8E4A-0BEF-51AEE51EA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Square Blocks Timeline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1494FB-37FF-C3E6-D98C-5DF38FEB602D}"/>
              </a:ext>
            </a:extLst>
          </p:cNvPr>
          <p:cNvSpPr txBox="1"/>
          <p:nvPr/>
        </p:nvSpPr>
        <p:spPr>
          <a:xfrm>
            <a:off x="363366" y="3786030"/>
            <a:ext cx="1579919" cy="3231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097DB8-6D68-E054-CFCE-EA3D3AB8A276}"/>
              </a:ext>
            </a:extLst>
          </p:cNvPr>
          <p:cNvSpPr txBox="1"/>
          <p:nvPr/>
        </p:nvSpPr>
        <p:spPr>
          <a:xfrm>
            <a:off x="389018" y="4105023"/>
            <a:ext cx="1528614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EC1CC-7019-0D9B-6C7C-C0DF0CDAC8CD}"/>
              </a:ext>
            </a:extLst>
          </p:cNvPr>
          <p:cNvSpPr txBox="1"/>
          <p:nvPr/>
        </p:nvSpPr>
        <p:spPr>
          <a:xfrm>
            <a:off x="2091213" y="3786030"/>
            <a:ext cx="1579919" cy="3231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453BAE-C237-5F27-C000-60AC2878F706}"/>
              </a:ext>
            </a:extLst>
          </p:cNvPr>
          <p:cNvSpPr txBox="1"/>
          <p:nvPr/>
        </p:nvSpPr>
        <p:spPr>
          <a:xfrm>
            <a:off x="2116865" y="4105023"/>
            <a:ext cx="1528614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98B7A9-BF07-C212-2B1D-7A17D0AD344C}"/>
              </a:ext>
            </a:extLst>
          </p:cNvPr>
          <p:cNvSpPr txBox="1"/>
          <p:nvPr/>
        </p:nvSpPr>
        <p:spPr>
          <a:xfrm>
            <a:off x="3819060" y="3786030"/>
            <a:ext cx="1579919" cy="3231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57F97-680E-2C95-1418-3700468F3DE9}"/>
              </a:ext>
            </a:extLst>
          </p:cNvPr>
          <p:cNvSpPr txBox="1"/>
          <p:nvPr/>
        </p:nvSpPr>
        <p:spPr>
          <a:xfrm>
            <a:off x="3844712" y="4105023"/>
            <a:ext cx="1528614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7A403-6F10-8110-3BD1-57C7867B12A4}"/>
              </a:ext>
            </a:extLst>
          </p:cNvPr>
          <p:cNvSpPr txBox="1"/>
          <p:nvPr/>
        </p:nvSpPr>
        <p:spPr>
          <a:xfrm>
            <a:off x="5546907" y="3786030"/>
            <a:ext cx="1579919" cy="3231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1B62F4-2E35-D82A-B668-2AA566F4CCF0}"/>
              </a:ext>
            </a:extLst>
          </p:cNvPr>
          <p:cNvSpPr txBox="1"/>
          <p:nvPr/>
        </p:nvSpPr>
        <p:spPr>
          <a:xfrm>
            <a:off x="5572559" y="4105023"/>
            <a:ext cx="1528614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35D1E7-966F-9A70-24CF-842C30D260AE}"/>
              </a:ext>
            </a:extLst>
          </p:cNvPr>
          <p:cNvSpPr txBox="1"/>
          <p:nvPr/>
        </p:nvSpPr>
        <p:spPr>
          <a:xfrm>
            <a:off x="7274754" y="3786030"/>
            <a:ext cx="1579919" cy="3231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D14B69-9630-F8E5-BD84-E6E3E2725CE5}"/>
              </a:ext>
            </a:extLst>
          </p:cNvPr>
          <p:cNvSpPr txBox="1"/>
          <p:nvPr/>
        </p:nvSpPr>
        <p:spPr>
          <a:xfrm>
            <a:off x="7300406" y="4105023"/>
            <a:ext cx="1528614" cy="92333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CA3BEC4-EF0F-CAF8-5529-4F64DA435A93}"/>
              </a:ext>
            </a:extLst>
          </p:cNvPr>
          <p:cNvGrpSpPr/>
          <p:nvPr/>
        </p:nvGrpSpPr>
        <p:grpSpPr>
          <a:xfrm>
            <a:off x="318505" y="2003921"/>
            <a:ext cx="1676198" cy="1510222"/>
            <a:chOff x="318505" y="2003921"/>
            <a:chExt cx="1676198" cy="1510222"/>
          </a:xfrm>
        </p:grpSpPr>
        <p:sp>
          <p:nvSpPr>
            <p:cNvPr id="14" name="Flowchart: Process 13">
              <a:extLst>
                <a:ext uri="{FF2B5EF4-FFF2-40B4-BE49-F238E27FC236}">
                  <a16:creationId xmlns:a16="http://schemas.microsoft.com/office/drawing/2014/main" id="{E464227C-4344-373F-FFCF-57881EA51785}"/>
                </a:ext>
              </a:extLst>
            </p:cNvPr>
            <p:cNvSpPr/>
            <p:nvPr/>
          </p:nvSpPr>
          <p:spPr>
            <a:xfrm>
              <a:off x="474506" y="2156145"/>
              <a:ext cx="1357638" cy="1357998"/>
            </a:xfrm>
            <a:prstGeom prst="flowChartProcess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65A762-2C7E-2863-0F9C-D2A234A707C7}"/>
                </a:ext>
              </a:extLst>
            </p:cNvPr>
            <p:cNvSpPr/>
            <p:nvPr/>
          </p:nvSpPr>
          <p:spPr>
            <a:xfrm>
              <a:off x="318505" y="2003921"/>
              <a:ext cx="1357638" cy="1357998"/>
            </a:xfrm>
            <a:prstGeom prst="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B7A39EB1-1902-915D-4186-7B1B155CF398}"/>
                </a:ext>
              </a:extLst>
            </p:cNvPr>
            <p:cNvSpPr/>
            <p:nvPr/>
          </p:nvSpPr>
          <p:spPr>
            <a:xfrm rot="5400000">
              <a:off x="1774635" y="2748054"/>
              <a:ext cx="265953" cy="1741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6520ACB-C19D-9063-29C3-1837D07ADA3B}"/>
                </a:ext>
              </a:extLst>
            </p:cNvPr>
            <p:cNvSpPr txBox="1"/>
            <p:nvPr/>
          </p:nvSpPr>
          <p:spPr>
            <a:xfrm>
              <a:off x="669851" y="2156145"/>
              <a:ext cx="806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2022</a:t>
              </a:r>
            </a:p>
          </p:txBody>
        </p:sp>
        <p:pic>
          <p:nvPicPr>
            <p:cNvPr id="18" name="Graphic 17" descr="Rocket with solid fill">
              <a:extLst>
                <a:ext uri="{FF2B5EF4-FFF2-40B4-BE49-F238E27FC236}">
                  <a16:creationId xmlns:a16="http://schemas.microsoft.com/office/drawing/2014/main" id="{28A3E34C-7D5E-76FC-4F84-864F675B4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4514" y="2606476"/>
              <a:ext cx="551498" cy="5514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4DF8008-16E0-EA96-6FBA-FD1D27EFA17B}"/>
              </a:ext>
            </a:extLst>
          </p:cNvPr>
          <p:cNvGrpSpPr/>
          <p:nvPr/>
        </p:nvGrpSpPr>
        <p:grpSpPr>
          <a:xfrm>
            <a:off x="2046352" y="2003921"/>
            <a:ext cx="1676339" cy="1510222"/>
            <a:chOff x="2046352" y="2003921"/>
            <a:chExt cx="1676339" cy="151022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E04AA04-B5A2-795D-A78D-216652502F4E}"/>
                </a:ext>
              </a:extLst>
            </p:cNvPr>
            <p:cNvSpPr/>
            <p:nvPr/>
          </p:nvSpPr>
          <p:spPr>
            <a:xfrm>
              <a:off x="2202353" y="2156145"/>
              <a:ext cx="1357638" cy="13579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ADBEAB-2AF3-94FE-195F-F32AAB6C3A48}"/>
                </a:ext>
              </a:extLst>
            </p:cNvPr>
            <p:cNvSpPr/>
            <p:nvPr/>
          </p:nvSpPr>
          <p:spPr>
            <a:xfrm>
              <a:off x="2046352" y="2003921"/>
              <a:ext cx="1357638" cy="1357998"/>
            </a:xfrm>
            <a:prstGeom prst="rect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6D3ABE99-DED0-2DC8-02F7-5E6FC33621A5}"/>
                </a:ext>
              </a:extLst>
            </p:cNvPr>
            <p:cNvSpPr/>
            <p:nvPr/>
          </p:nvSpPr>
          <p:spPr>
            <a:xfrm rot="5400000">
              <a:off x="3502623" y="2748054"/>
              <a:ext cx="265953" cy="17418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CC8BFDA-3169-6542-A101-AB85C97C17F9}"/>
                </a:ext>
              </a:extLst>
            </p:cNvPr>
            <p:cNvSpPr txBox="1"/>
            <p:nvPr/>
          </p:nvSpPr>
          <p:spPr>
            <a:xfrm>
              <a:off x="2396717" y="2156145"/>
              <a:ext cx="806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2023</a:t>
              </a:r>
            </a:p>
          </p:txBody>
        </p:sp>
        <p:pic>
          <p:nvPicPr>
            <p:cNvPr id="42" name="Graphic 41" descr="Puzzle">
              <a:extLst>
                <a:ext uri="{FF2B5EF4-FFF2-40B4-BE49-F238E27FC236}">
                  <a16:creationId xmlns:a16="http://schemas.microsoft.com/office/drawing/2014/main" id="{4F1A6F14-C537-1364-CD4D-A5DB04781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22105" y="2610784"/>
              <a:ext cx="551498" cy="5514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69F3D9D-8518-444C-871B-8B84326F051B}"/>
              </a:ext>
            </a:extLst>
          </p:cNvPr>
          <p:cNvGrpSpPr/>
          <p:nvPr/>
        </p:nvGrpSpPr>
        <p:grpSpPr>
          <a:xfrm>
            <a:off x="3774199" y="2003921"/>
            <a:ext cx="1676480" cy="1510222"/>
            <a:chOff x="3774199" y="2003921"/>
            <a:chExt cx="1676480" cy="151022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85BED6E-CA81-7138-1405-8D9F82F98109}"/>
                </a:ext>
              </a:extLst>
            </p:cNvPr>
            <p:cNvSpPr/>
            <p:nvPr/>
          </p:nvSpPr>
          <p:spPr>
            <a:xfrm>
              <a:off x="3930200" y="2156145"/>
              <a:ext cx="1357638" cy="135799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C8A5DFB-5F4E-E2C9-8B89-C36C1646468F}"/>
                </a:ext>
              </a:extLst>
            </p:cNvPr>
            <p:cNvSpPr/>
            <p:nvPr/>
          </p:nvSpPr>
          <p:spPr>
            <a:xfrm>
              <a:off x="3774199" y="2003921"/>
              <a:ext cx="1357638" cy="1357998"/>
            </a:xfrm>
            <a:prstGeom prst="rect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7A22EBC6-F667-A8FB-66AA-B68D90F4F5BB}"/>
                </a:ext>
              </a:extLst>
            </p:cNvPr>
            <p:cNvSpPr/>
            <p:nvPr/>
          </p:nvSpPr>
          <p:spPr>
            <a:xfrm rot="5400000">
              <a:off x="5230611" y="2748054"/>
              <a:ext cx="265953" cy="174182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ADA894-0A45-77CE-5C07-0D3D8457689B}"/>
                </a:ext>
              </a:extLst>
            </p:cNvPr>
            <p:cNvSpPr txBox="1"/>
            <p:nvPr/>
          </p:nvSpPr>
          <p:spPr>
            <a:xfrm>
              <a:off x="4123583" y="2156145"/>
              <a:ext cx="806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2024</a:t>
              </a:r>
            </a:p>
          </p:txBody>
        </p:sp>
        <p:pic>
          <p:nvPicPr>
            <p:cNvPr id="43" name="Graphic 4" descr="Bullseye">
              <a:extLst>
                <a:ext uri="{FF2B5EF4-FFF2-40B4-BE49-F238E27FC236}">
                  <a16:creationId xmlns:a16="http://schemas.microsoft.com/office/drawing/2014/main" id="{C59C3A38-01AC-913A-C7B0-A32FEBEC8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49696" y="2630053"/>
              <a:ext cx="551498" cy="5514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2D517DE-2924-09B0-7F59-C74E49F48E57}"/>
              </a:ext>
            </a:extLst>
          </p:cNvPr>
          <p:cNvGrpSpPr/>
          <p:nvPr/>
        </p:nvGrpSpPr>
        <p:grpSpPr>
          <a:xfrm>
            <a:off x="5502045" y="2003921"/>
            <a:ext cx="1676623" cy="1510222"/>
            <a:chOff x="5502045" y="2003921"/>
            <a:chExt cx="1676623" cy="151022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521BBB5-8015-57B9-0A68-28E94EADC5EB}"/>
                </a:ext>
              </a:extLst>
            </p:cNvPr>
            <p:cNvSpPr/>
            <p:nvPr/>
          </p:nvSpPr>
          <p:spPr>
            <a:xfrm>
              <a:off x="5658047" y="2156145"/>
              <a:ext cx="1357638" cy="135799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D93A38A-8273-C43B-C2E2-00C6C6FD6981}"/>
                </a:ext>
              </a:extLst>
            </p:cNvPr>
            <p:cNvSpPr/>
            <p:nvPr/>
          </p:nvSpPr>
          <p:spPr>
            <a:xfrm>
              <a:off x="5502045" y="2003921"/>
              <a:ext cx="1357638" cy="1357998"/>
            </a:xfrm>
            <a:prstGeom prst="rect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4AE618EC-9552-2B68-B7D6-2516A1B6208C}"/>
                </a:ext>
              </a:extLst>
            </p:cNvPr>
            <p:cNvSpPr/>
            <p:nvPr/>
          </p:nvSpPr>
          <p:spPr>
            <a:xfrm rot="5400000">
              <a:off x="6958600" y="2748055"/>
              <a:ext cx="265953" cy="174182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41E5410-782F-F498-A45E-2E47D210496E}"/>
                </a:ext>
              </a:extLst>
            </p:cNvPr>
            <p:cNvSpPr txBox="1"/>
            <p:nvPr/>
          </p:nvSpPr>
          <p:spPr>
            <a:xfrm>
              <a:off x="5850448" y="2156145"/>
              <a:ext cx="806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2025</a:t>
              </a:r>
            </a:p>
          </p:txBody>
        </p:sp>
        <p:pic>
          <p:nvPicPr>
            <p:cNvPr id="44" name="Graphic 43" descr="Bar graph with upward trend with solid fill">
              <a:extLst>
                <a:ext uri="{FF2B5EF4-FFF2-40B4-BE49-F238E27FC236}">
                  <a16:creationId xmlns:a16="http://schemas.microsoft.com/office/drawing/2014/main" id="{1E30FDC6-D092-53AF-878C-CC4010DA1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977288" y="2610784"/>
              <a:ext cx="551498" cy="5514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D7FEBF7-1B9D-6E7C-6924-E15DBFD4889D}"/>
              </a:ext>
            </a:extLst>
          </p:cNvPr>
          <p:cNvGrpSpPr/>
          <p:nvPr/>
        </p:nvGrpSpPr>
        <p:grpSpPr>
          <a:xfrm>
            <a:off x="7229893" y="1996367"/>
            <a:ext cx="1513639" cy="1517776"/>
            <a:chOff x="7229893" y="1996367"/>
            <a:chExt cx="1513639" cy="1517776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9F590DC-EAB6-8BD0-5BC3-069F047F8D08}"/>
                </a:ext>
              </a:extLst>
            </p:cNvPr>
            <p:cNvSpPr/>
            <p:nvPr/>
          </p:nvSpPr>
          <p:spPr>
            <a:xfrm>
              <a:off x="7385894" y="2156145"/>
              <a:ext cx="1357638" cy="135799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6AD9069-B364-976E-3397-913ABF79C8E7}"/>
                </a:ext>
              </a:extLst>
            </p:cNvPr>
            <p:cNvSpPr/>
            <p:nvPr/>
          </p:nvSpPr>
          <p:spPr>
            <a:xfrm>
              <a:off x="7229893" y="1996367"/>
              <a:ext cx="1357638" cy="1357998"/>
            </a:xfrm>
            <a:prstGeom prst="rect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5BDF6AA-85E2-7546-6E52-62E77648CB66}"/>
                </a:ext>
              </a:extLst>
            </p:cNvPr>
            <p:cNvSpPr txBox="1"/>
            <p:nvPr/>
          </p:nvSpPr>
          <p:spPr>
            <a:xfrm>
              <a:off x="7577313" y="2156145"/>
              <a:ext cx="806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</a:rPr>
                <a:t>2026</a:t>
              </a:r>
            </a:p>
          </p:txBody>
        </p:sp>
        <p:pic>
          <p:nvPicPr>
            <p:cNvPr id="45" name="Graphic 44" descr="Users with solid fill">
              <a:extLst>
                <a:ext uri="{FF2B5EF4-FFF2-40B4-BE49-F238E27FC236}">
                  <a16:creationId xmlns:a16="http://schemas.microsoft.com/office/drawing/2014/main" id="{1E1F3573-A3BE-1BA7-C7E2-1A727A5DC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704880" y="2630052"/>
              <a:ext cx="551498" cy="5514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84323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442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Blocks Timeline – Slide Template</vt:lpstr>
      <vt:lpstr>Square Blocks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Blocks Timeline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2024-11-21T01:36:15Z</dcterms:modified>
  <cp:category>Timelines &amp; Planning</cp:category>
</cp:coreProperties>
</file>