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5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>
        <p:scale>
          <a:sx n="66" d="100"/>
          <a:sy n="66" d="100"/>
        </p:scale>
        <p:origin x="1363" y="8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4AE483-A0AC-D422-D496-988798B07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BEC82B-F128-EC14-9E68-03E9EE6847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48B922-F4E4-03AB-3BA8-9B4D37E036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85A620-920A-FE4E-30E5-E46F35F947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5071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Dual Block List – Slide Template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1D09394-6533-3B72-9CEC-D1F1E27EE57F}"/>
              </a:ext>
            </a:extLst>
          </p:cNvPr>
          <p:cNvGrpSpPr/>
          <p:nvPr/>
        </p:nvGrpSpPr>
        <p:grpSpPr>
          <a:xfrm>
            <a:off x="924310" y="1181423"/>
            <a:ext cx="7295381" cy="1060206"/>
            <a:chOff x="924310" y="1181423"/>
            <a:chExt cx="7295381" cy="106020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942B04A-3F2A-F378-6D74-C0AF3958FFB7}"/>
                </a:ext>
              </a:extLst>
            </p:cNvPr>
            <p:cNvSpPr/>
            <p:nvPr/>
          </p:nvSpPr>
          <p:spPr>
            <a:xfrm>
              <a:off x="1771911" y="1270592"/>
              <a:ext cx="5560896" cy="8818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651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" name="Rectangle: Rounded Corners 2">
              <a:extLst>
                <a:ext uri="{FF2B5EF4-FFF2-40B4-BE49-F238E27FC236}">
                  <a16:creationId xmlns:a16="http://schemas.microsoft.com/office/drawing/2014/main" id="{AD2DE4D8-EE90-B271-3203-0A74A481AB86}"/>
                </a:ext>
              </a:extLst>
            </p:cNvPr>
            <p:cNvSpPr/>
            <p:nvPr/>
          </p:nvSpPr>
          <p:spPr>
            <a:xfrm>
              <a:off x="924310" y="1181423"/>
              <a:ext cx="1378757" cy="1060206"/>
            </a:xfrm>
            <a:custGeom>
              <a:avLst/>
              <a:gdLst>
                <a:gd name="connsiteX0" fmla="*/ 0 w 1720311"/>
                <a:gd name="connsiteY0" fmla="*/ 182826 h 1096935"/>
                <a:gd name="connsiteX1" fmla="*/ 182826 w 1720311"/>
                <a:gd name="connsiteY1" fmla="*/ 0 h 1096935"/>
                <a:gd name="connsiteX2" fmla="*/ 1537485 w 1720311"/>
                <a:gd name="connsiteY2" fmla="*/ 0 h 1096935"/>
                <a:gd name="connsiteX3" fmla="*/ 1720311 w 1720311"/>
                <a:gd name="connsiteY3" fmla="*/ 182826 h 1096935"/>
                <a:gd name="connsiteX4" fmla="*/ 1720311 w 1720311"/>
                <a:gd name="connsiteY4" fmla="*/ 914109 h 1096935"/>
                <a:gd name="connsiteX5" fmla="*/ 1537485 w 1720311"/>
                <a:gd name="connsiteY5" fmla="*/ 1096935 h 1096935"/>
                <a:gd name="connsiteX6" fmla="*/ 182826 w 1720311"/>
                <a:gd name="connsiteY6" fmla="*/ 1096935 h 1096935"/>
                <a:gd name="connsiteX7" fmla="*/ 0 w 1720311"/>
                <a:gd name="connsiteY7" fmla="*/ 914109 h 1096935"/>
                <a:gd name="connsiteX8" fmla="*/ 0 w 1720311"/>
                <a:gd name="connsiteY8" fmla="*/ 182826 h 1096935"/>
                <a:gd name="connsiteX0" fmla="*/ 0 w 1720311"/>
                <a:gd name="connsiteY0" fmla="*/ 182826 h 1099315"/>
                <a:gd name="connsiteX1" fmla="*/ 182826 w 1720311"/>
                <a:gd name="connsiteY1" fmla="*/ 0 h 1099315"/>
                <a:gd name="connsiteX2" fmla="*/ 1537485 w 1720311"/>
                <a:gd name="connsiteY2" fmla="*/ 0 h 1099315"/>
                <a:gd name="connsiteX3" fmla="*/ 1720311 w 1720311"/>
                <a:gd name="connsiteY3" fmla="*/ 182826 h 1099315"/>
                <a:gd name="connsiteX4" fmla="*/ 1720311 w 1720311"/>
                <a:gd name="connsiteY4" fmla="*/ 914109 h 1099315"/>
                <a:gd name="connsiteX5" fmla="*/ 1537485 w 1720311"/>
                <a:gd name="connsiteY5" fmla="*/ 1096935 h 1099315"/>
                <a:gd name="connsiteX6" fmla="*/ 1097796 w 1720311"/>
                <a:gd name="connsiteY6" fmla="*/ 1099315 h 1099315"/>
                <a:gd name="connsiteX7" fmla="*/ 182826 w 1720311"/>
                <a:gd name="connsiteY7" fmla="*/ 1096935 h 1099315"/>
                <a:gd name="connsiteX8" fmla="*/ 0 w 1720311"/>
                <a:gd name="connsiteY8" fmla="*/ 914109 h 1099315"/>
                <a:gd name="connsiteX9" fmla="*/ 0 w 1720311"/>
                <a:gd name="connsiteY9" fmla="*/ 182826 h 1099315"/>
                <a:gd name="connsiteX0" fmla="*/ 0 w 1720311"/>
                <a:gd name="connsiteY0" fmla="*/ 182826 h 1099315"/>
                <a:gd name="connsiteX1" fmla="*/ 182826 w 1720311"/>
                <a:gd name="connsiteY1" fmla="*/ 0 h 1099315"/>
                <a:gd name="connsiteX2" fmla="*/ 1537485 w 1720311"/>
                <a:gd name="connsiteY2" fmla="*/ 0 h 1099315"/>
                <a:gd name="connsiteX3" fmla="*/ 1720311 w 1720311"/>
                <a:gd name="connsiteY3" fmla="*/ 182826 h 1099315"/>
                <a:gd name="connsiteX4" fmla="*/ 1720311 w 1720311"/>
                <a:gd name="connsiteY4" fmla="*/ 914109 h 1099315"/>
                <a:gd name="connsiteX5" fmla="*/ 1097796 w 1720311"/>
                <a:gd name="connsiteY5" fmla="*/ 1099315 h 1099315"/>
                <a:gd name="connsiteX6" fmla="*/ 182826 w 1720311"/>
                <a:gd name="connsiteY6" fmla="*/ 1096935 h 1099315"/>
                <a:gd name="connsiteX7" fmla="*/ 0 w 1720311"/>
                <a:gd name="connsiteY7" fmla="*/ 914109 h 1099315"/>
                <a:gd name="connsiteX8" fmla="*/ 0 w 1720311"/>
                <a:gd name="connsiteY8" fmla="*/ 182826 h 1099315"/>
                <a:gd name="connsiteX0" fmla="*/ 0 w 1720311"/>
                <a:gd name="connsiteY0" fmla="*/ 182826 h 1099315"/>
                <a:gd name="connsiteX1" fmla="*/ 182826 w 1720311"/>
                <a:gd name="connsiteY1" fmla="*/ 0 h 1099315"/>
                <a:gd name="connsiteX2" fmla="*/ 1537485 w 1720311"/>
                <a:gd name="connsiteY2" fmla="*/ 0 h 1099315"/>
                <a:gd name="connsiteX3" fmla="*/ 1720311 w 1720311"/>
                <a:gd name="connsiteY3" fmla="*/ 182826 h 1099315"/>
                <a:gd name="connsiteX4" fmla="*/ 1097796 w 1720311"/>
                <a:gd name="connsiteY4" fmla="*/ 1099315 h 1099315"/>
                <a:gd name="connsiteX5" fmla="*/ 182826 w 1720311"/>
                <a:gd name="connsiteY5" fmla="*/ 1096935 h 1099315"/>
                <a:gd name="connsiteX6" fmla="*/ 0 w 1720311"/>
                <a:gd name="connsiteY6" fmla="*/ 914109 h 1099315"/>
                <a:gd name="connsiteX7" fmla="*/ 0 w 1720311"/>
                <a:gd name="connsiteY7" fmla="*/ 182826 h 1099315"/>
                <a:gd name="connsiteX0" fmla="*/ 0 w 1573552"/>
                <a:gd name="connsiteY0" fmla="*/ 182826 h 1099315"/>
                <a:gd name="connsiteX1" fmla="*/ 182826 w 1573552"/>
                <a:gd name="connsiteY1" fmla="*/ 0 h 1099315"/>
                <a:gd name="connsiteX2" fmla="*/ 1537485 w 1573552"/>
                <a:gd name="connsiteY2" fmla="*/ 0 h 1099315"/>
                <a:gd name="connsiteX3" fmla="*/ 1097796 w 1573552"/>
                <a:gd name="connsiteY3" fmla="*/ 1099315 h 1099315"/>
                <a:gd name="connsiteX4" fmla="*/ 182826 w 1573552"/>
                <a:gd name="connsiteY4" fmla="*/ 1096935 h 1099315"/>
                <a:gd name="connsiteX5" fmla="*/ 0 w 1573552"/>
                <a:gd name="connsiteY5" fmla="*/ 914109 h 1099315"/>
                <a:gd name="connsiteX6" fmla="*/ 0 w 1573552"/>
                <a:gd name="connsiteY6" fmla="*/ 182826 h 1099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73552" h="1099315">
                  <a:moveTo>
                    <a:pt x="0" y="182826"/>
                  </a:moveTo>
                  <a:cubicBezTo>
                    <a:pt x="0" y="81854"/>
                    <a:pt x="81854" y="0"/>
                    <a:pt x="182826" y="0"/>
                  </a:cubicBezTo>
                  <a:lnTo>
                    <a:pt x="1537485" y="0"/>
                  </a:lnTo>
                  <a:cubicBezTo>
                    <a:pt x="1689980" y="183219"/>
                    <a:pt x="1323572" y="916493"/>
                    <a:pt x="1097796" y="1099315"/>
                  </a:cubicBezTo>
                  <a:lnTo>
                    <a:pt x="182826" y="1096935"/>
                  </a:lnTo>
                  <a:cubicBezTo>
                    <a:pt x="81854" y="1096935"/>
                    <a:pt x="0" y="1015081"/>
                    <a:pt x="0" y="914109"/>
                  </a:cubicBezTo>
                  <a:lnTo>
                    <a:pt x="0" y="182826"/>
                  </a:lnTo>
                  <a:close/>
                </a:path>
              </a:pathLst>
            </a:cu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42900" rtlCol="0" anchor="ctr"/>
            <a:lstStyle/>
            <a:p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3B39328B-7D55-3B66-2640-FBF50E766B30}"/>
                </a:ext>
              </a:extLst>
            </p:cNvPr>
            <p:cNvSpPr/>
            <p:nvPr/>
          </p:nvSpPr>
          <p:spPr>
            <a:xfrm>
              <a:off x="7158987" y="1182571"/>
              <a:ext cx="1060704" cy="1057911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E5DF0AC-8D1D-EFB0-739F-3E523E0FE385}"/>
                </a:ext>
              </a:extLst>
            </p:cNvPr>
            <p:cNvGrpSpPr/>
            <p:nvPr/>
          </p:nvGrpSpPr>
          <p:grpSpPr>
            <a:xfrm>
              <a:off x="2475210" y="1251070"/>
              <a:ext cx="4511633" cy="806246"/>
              <a:chOff x="8921977" y="1296144"/>
              <a:chExt cx="2926080" cy="835987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59D3B59-31DD-FA8E-B60F-9FC1E82B7586}"/>
                  </a:ext>
                </a:extLst>
              </p:cNvPr>
              <p:cNvSpPr txBox="1"/>
              <p:nvPr/>
            </p:nvSpPr>
            <p:spPr>
              <a:xfrm>
                <a:off x="8921977" y="1296144"/>
                <a:ext cx="2926080" cy="47869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7AD8E9E-7389-E44D-05B9-7CF429B6A05C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43082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5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arcu. </a:t>
                </a:r>
              </a:p>
            </p:txBody>
          </p:sp>
        </p:grpSp>
        <p:pic>
          <p:nvPicPr>
            <p:cNvPr id="8" name="Graphic 7" descr="Rocket with solid fill">
              <a:extLst>
                <a:ext uri="{FF2B5EF4-FFF2-40B4-BE49-F238E27FC236}">
                  <a16:creationId xmlns:a16="http://schemas.microsoft.com/office/drawing/2014/main" id="{8C2B1CA9-88CE-B496-8FCB-1964E20D8226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332723" y="1356941"/>
              <a:ext cx="713232" cy="709171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5A6F7EF-FA88-E7CB-6B2A-AE9C2AE1EEC2}"/>
              </a:ext>
            </a:extLst>
          </p:cNvPr>
          <p:cNvGrpSpPr/>
          <p:nvPr/>
        </p:nvGrpSpPr>
        <p:grpSpPr>
          <a:xfrm>
            <a:off x="924310" y="2415413"/>
            <a:ext cx="7295381" cy="1060206"/>
            <a:chOff x="924310" y="2477240"/>
            <a:chExt cx="7295381" cy="1060206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025E47B-7BA6-2551-5E90-F9C54166E37F}"/>
                </a:ext>
              </a:extLst>
            </p:cNvPr>
            <p:cNvSpPr/>
            <p:nvPr/>
          </p:nvSpPr>
          <p:spPr>
            <a:xfrm>
              <a:off x="1771911" y="2566409"/>
              <a:ext cx="5560896" cy="8818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651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3" name="Rectangle: Rounded Corners 2">
              <a:extLst>
                <a:ext uri="{FF2B5EF4-FFF2-40B4-BE49-F238E27FC236}">
                  <a16:creationId xmlns:a16="http://schemas.microsoft.com/office/drawing/2014/main" id="{DBAE9930-EFA8-8461-1EB6-E03F67394C5B}"/>
                </a:ext>
              </a:extLst>
            </p:cNvPr>
            <p:cNvSpPr/>
            <p:nvPr/>
          </p:nvSpPr>
          <p:spPr>
            <a:xfrm>
              <a:off x="924310" y="2477240"/>
              <a:ext cx="1378757" cy="1060206"/>
            </a:xfrm>
            <a:custGeom>
              <a:avLst/>
              <a:gdLst>
                <a:gd name="connsiteX0" fmla="*/ 0 w 1720311"/>
                <a:gd name="connsiteY0" fmla="*/ 182826 h 1096935"/>
                <a:gd name="connsiteX1" fmla="*/ 182826 w 1720311"/>
                <a:gd name="connsiteY1" fmla="*/ 0 h 1096935"/>
                <a:gd name="connsiteX2" fmla="*/ 1537485 w 1720311"/>
                <a:gd name="connsiteY2" fmla="*/ 0 h 1096935"/>
                <a:gd name="connsiteX3" fmla="*/ 1720311 w 1720311"/>
                <a:gd name="connsiteY3" fmla="*/ 182826 h 1096935"/>
                <a:gd name="connsiteX4" fmla="*/ 1720311 w 1720311"/>
                <a:gd name="connsiteY4" fmla="*/ 914109 h 1096935"/>
                <a:gd name="connsiteX5" fmla="*/ 1537485 w 1720311"/>
                <a:gd name="connsiteY5" fmla="*/ 1096935 h 1096935"/>
                <a:gd name="connsiteX6" fmla="*/ 182826 w 1720311"/>
                <a:gd name="connsiteY6" fmla="*/ 1096935 h 1096935"/>
                <a:gd name="connsiteX7" fmla="*/ 0 w 1720311"/>
                <a:gd name="connsiteY7" fmla="*/ 914109 h 1096935"/>
                <a:gd name="connsiteX8" fmla="*/ 0 w 1720311"/>
                <a:gd name="connsiteY8" fmla="*/ 182826 h 1096935"/>
                <a:gd name="connsiteX0" fmla="*/ 0 w 1720311"/>
                <a:gd name="connsiteY0" fmla="*/ 182826 h 1099315"/>
                <a:gd name="connsiteX1" fmla="*/ 182826 w 1720311"/>
                <a:gd name="connsiteY1" fmla="*/ 0 h 1099315"/>
                <a:gd name="connsiteX2" fmla="*/ 1537485 w 1720311"/>
                <a:gd name="connsiteY2" fmla="*/ 0 h 1099315"/>
                <a:gd name="connsiteX3" fmla="*/ 1720311 w 1720311"/>
                <a:gd name="connsiteY3" fmla="*/ 182826 h 1099315"/>
                <a:gd name="connsiteX4" fmla="*/ 1720311 w 1720311"/>
                <a:gd name="connsiteY4" fmla="*/ 914109 h 1099315"/>
                <a:gd name="connsiteX5" fmla="*/ 1537485 w 1720311"/>
                <a:gd name="connsiteY5" fmla="*/ 1096935 h 1099315"/>
                <a:gd name="connsiteX6" fmla="*/ 1097796 w 1720311"/>
                <a:gd name="connsiteY6" fmla="*/ 1099315 h 1099315"/>
                <a:gd name="connsiteX7" fmla="*/ 182826 w 1720311"/>
                <a:gd name="connsiteY7" fmla="*/ 1096935 h 1099315"/>
                <a:gd name="connsiteX8" fmla="*/ 0 w 1720311"/>
                <a:gd name="connsiteY8" fmla="*/ 914109 h 1099315"/>
                <a:gd name="connsiteX9" fmla="*/ 0 w 1720311"/>
                <a:gd name="connsiteY9" fmla="*/ 182826 h 1099315"/>
                <a:gd name="connsiteX0" fmla="*/ 0 w 1720311"/>
                <a:gd name="connsiteY0" fmla="*/ 182826 h 1099315"/>
                <a:gd name="connsiteX1" fmla="*/ 182826 w 1720311"/>
                <a:gd name="connsiteY1" fmla="*/ 0 h 1099315"/>
                <a:gd name="connsiteX2" fmla="*/ 1537485 w 1720311"/>
                <a:gd name="connsiteY2" fmla="*/ 0 h 1099315"/>
                <a:gd name="connsiteX3" fmla="*/ 1720311 w 1720311"/>
                <a:gd name="connsiteY3" fmla="*/ 182826 h 1099315"/>
                <a:gd name="connsiteX4" fmla="*/ 1720311 w 1720311"/>
                <a:gd name="connsiteY4" fmla="*/ 914109 h 1099315"/>
                <a:gd name="connsiteX5" fmla="*/ 1097796 w 1720311"/>
                <a:gd name="connsiteY5" fmla="*/ 1099315 h 1099315"/>
                <a:gd name="connsiteX6" fmla="*/ 182826 w 1720311"/>
                <a:gd name="connsiteY6" fmla="*/ 1096935 h 1099315"/>
                <a:gd name="connsiteX7" fmla="*/ 0 w 1720311"/>
                <a:gd name="connsiteY7" fmla="*/ 914109 h 1099315"/>
                <a:gd name="connsiteX8" fmla="*/ 0 w 1720311"/>
                <a:gd name="connsiteY8" fmla="*/ 182826 h 1099315"/>
                <a:gd name="connsiteX0" fmla="*/ 0 w 1720311"/>
                <a:gd name="connsiteY0" fmla="*/ 182826 h 1099315"/>
                <a:gd name="connsiteX1" fmla="*/ 182826 w 1720311"/>
                <a:gd name="connsiteY1" fmla="*/ 0 h 1099315"/>
                <a:gd name="connsiteX2" fmla="*/ 1537485 w 1720311"/>
                <a:gd name="connsiteY2" fmla="*/ 0 h 1099315"/>
                <a:gd name="connsiteX3" fmla="*/ 1720311 w 1720311"/>
                <a:gd name="connsiteY3" fmla="*/ 182826 h 1099315"/>
                <a:gd name="connsiteX4" fmla="*/ 1097796 w 1720311"/>
                <a:gd name="connsiteY4" fmla="*/ 1099315 h 1099315"/>
                <a:gd name="connsiteX5" fmla="*/ 182826 w 1720311"/>
                <a:gd name="connsiteY5" fmla="*/ 1096935 h 1099315"/>
                <a:gd name="connsiteX6" fmla="*/ 0 w 1720311"/>
                <a:gd name="connsiteY6" fmla="*/ 914109 h 1099315"/>
                <a:gd name="connsiteX7" fmla="*/ 0 w 1720311"/>
                <a:gd name="connsiteY7" fmla="*/ 182826 h 1099315"/>
                <a:gd name="connsiteX0" fmla="*/ 0 w 1573552"/>
                <a:gd name="connsiteY0" fmla="*/ 182826 h 1099315"/>
                <a:gd name="connsiteX1" fmla="*/ 182826 w 1573552"/>
                <a:gd name="connsiteY1" fmla="*/ 0 h 1099315"/>
                <a:gd name="connsiteX2" fmla="*/ 1537485 w 1573552"/>
                <a:gd name="connsiteY2" fmla="*/ 0 h 1099315"/>
                <a:gd name="connsiteX3" fmla="*/ 1097796 w 1573552"/>
                <a:gd name="connsiteY3" fmla="*/ 1099315 h 1099315"/>
                <a:gd name="connsiteX4" fmla="*/ 182826 w 1573552"/>
                <a:gd name="connsiteY4" fmla="*/ 1096935 h 1099315"/>
                <a:gd name="connsiteX5" fmla="*/ 0 w 1573552"/>
                <a:gd name="connsiteY5" fmla="*/ 914109 h 1099315"/>
                <a:gd name="connsiteX6" fmla="*/ 0 w 1573552"/>
                <a:gd name="connsiteY6" fmla="*/ 182826 h 1099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73552" h="1099315">
                  <a:moveTo>
                    <a:pt x="0" y="182826"/>
                  </a:moveTo>
                  <a:cubicBezTo>
                    <a:pt x="0" y="81854"/>
                    <a:pt x="81854" y="0"/>
                    <a:pt x="182826" y="0"/>
                  </a:cubicBezTo>
                  <a:lnTo>
                    <a:pt x="1537485" y="0"/>
                  </a:lnTo>
                  <a:cubicBezTo>
                    <a:pt x="1689980" y="183219"/>
                    <a:pt x="1323572" y="916493"/>
                    <a:pt x="1097796" y="1099315"/>
                  </a:cubicBezTo>
                  <a:lnTo>
                    <a:pt x="182826" y="1096935"/>
                  </a:lnTo>
                  <a:cubicBezTo>
                    <a:pt x="81854" y="1096935"/>
                    <a:pt x="0" y="1015081"/>
                    <a:pt x="0" y="914109"/>
                  </a:cubicBezTo>
                  <a:lnTo>
                    <a:pt x="0" y="182826"/>
                  </a:lnTo>
                  <a:close/>
                </a:path>
              </a:pathLst>
            </a:cu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342900" rtlCol="0" anchor="ctr"/>
            <a:lstStyle/>
            <a:p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02</a:t>
              </a: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30C9C002-F3CD-C157-1CB0-DB45C68EDBD6}"/>
                </a:ext>
              </a:extLst>
            </p:cNvPr>
            <p:cNvSpPr/>
            <p:nvPr/>
          </p:nvSpPr>
          <p:spPr>
            <a:xfrm>
              <a:off x="7158987" y="2478388"/>
              <a:ext cx="1060704" cy="1057911"/>
            </a:xfrm>
            <a:prstGeom prst="roundRect">
              <a:avLst/>
            </a:pr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4B07DFE3-5750-4CD0-97BE-066871AE2755}"/>
                </a:ext>
              </a:extLst>
            </p:cNvPr>
            <p:cNvGrpSpPr/>
            <p:nvPr/>
          </p:nvGrpSpPr>
          <p:grpSpPr>
            <a:xfrm>
              <a:off x="2475210" y="2546887"/>
              <a:ext cx="4511633" cy="806246"/>
              <a:chOff x="8921977" y="1296144"/>
              <a:chExt cx="2926080" cy="835987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48857E5-E9E4-D50B-045E-E2D5F47878CD}"/>
                  </a:ext>
                </a:extLst>
              </p:cNvPr>
              <p:cNvSpPr txBox="1"/>
              <p:nvPr/>
            </p:nvSpPr>
            <p:spPr>
              <a:xfrm>
                <a:off x="8921977" y="1296144"/>
                <a:ext cx="2926080" cy="47869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D9A487C-B178-D8B6-6B95-3E4A4123B5E1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43082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5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arcu. </a:t>
                </a:r>
              </a:p>
            </p:txBody>
          </p:sp>
        </p:grpSp>
        <p:pic>
          <p:nvPicPr>
            <p:cNvPr id="16" name="Graphic 15" descr="Tools with solid fill">
              <a:extLst>
                <a:ext uri="{FF2B5EF4-FFF2-40B4-BE49-F238E27FC236}">
                  <a16:creationId xmlns:a16="http://schemas.microsoft.com/office/drawing/2014/main" id="{821604BE-E6F4-70C0-9049-7AE18D76CDC4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7332723" y="2652758"/>
              <a:ext cx="713232" cy="709171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CF1EB05-D09A-FBF3-5833-714F53989002}"/>
              </a:ext>
            </a:extLst>
          </p:cNvPr>
          <p:cNvGrpSpPr/>
          <p:nvPr/>
        </p:nvGrpSpPr>
        <p:grpSpPr>
          <a:xfrm>
            <a:off x="924310" y="3649403"/>
            <a:ext cx="7295381" cy="1060206"/>
            <a:chOff x="924310" y="3680317"/>
            <a:chExt cx="7295381" cy="1060206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9E069D7-793F-7F38-E4AD-E37645251E94}"/>
                </a:ext>
              </a:extLst>
            </p:cNvPr>
            <p:cNvSpPr/>
            <p:nvPr/>
          </p:nvSpPr>
          <p:spPr>
            <a:xfrm>
              <a:off x="1771911" y="3769486"/>
              <a:ext cx="5560896" cy="8818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651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1" name="Rectangle: Rounded Corners 2">
              <a:extLst>
                <a:ext uri="{FF2B5EF4-FFF2-40B4-BE49-F238E27FC236}">
                  <a16:creationId xmlns:a16="http://schemas.microsoft.com/office/drawing/2014/main" id="{3BC20CBA-C402-2E1E-11C9-0DBEC7BE1446}"/>
                </a:ext>
              </a:extLst>
            </p:cNvPr>
            <p:cNvSpPr/>
            <p:nvPr/>
          </p:nvSpPr>
          <p:spPr>
            <a:xfrm>
              <a:off x="924310" y="3680317"/>
              <a:ext cx="1378757" cy="1060206"/>
            </a:xfrm>
            <a:custGeom>
              <a:avLst/>
              <a:gdLst>
                <a:gd name="connsiteX0" fmla="*/ 0 w 1720311"/>
                <a:gd name="connsiteY0" fmla="*/ 182826 h 1096935"/>
                <a:gd name="connsiteX1" fmla="*/ 182826 w 1720311"/>
                <a:gd name="connsiteY1" fmla="*/ 0 h 1096935"/>
                <a:gd name="connsiteX2" fmla="*/ 1537485 w 1720311"/>
                <a:gd name="connsiteY2" fmla="*/ 0 h 1096935"/>
                <a:gd name="connsiteX3" fmla="*/ 1720311 w 1720311"/>
                <a:gd name="connsiteY3" fmla="*/ 182826 h 1096935"/>
                <a:gd name="connsiteX4" fmla="*/ 1720311 w 1720311"/>
                <a:gd name="connsiteY4" fmla="*/ 914109 h 1096935"/>
                <a:gd name="connsiteX5" fmla="*/ 1537485 w 1720311"/>
                <a:gd name="connsiteY5" fmla="*/ 1096935 h 1096935"/>
                <a:gd name="connsiteX6" fmla="*/ 182826 w 1720311"/>
                <a:gd name="connsiteY6" fmla="*/ 1096935 h 1096935"/>
                <a:gd name="connsiteX7" fmla="*/ 0 w 1720311"/>
                <a:gd name="connsiteY7" fmla="*/ 914109 h 1096935"/>
                <a:gd name="connsiteX8" fmla="*/ 0 w 1720311"/>
                <a:gd name="connsiteY8" fmla="*/ 182826 h 1096935"/>
                <a:gd name="connsiteX0" fmla="*/ 0 w 1720311"/>
                <a:gd name="connsiteY0" fmla="*/ 182826 h 1099315"/>
                <a:gd name="connsiteX1" fmla="*/ 182826 w 1720311"/>
                <a:gd name="connsiteY1" fmla="*/ 0 h 1099315"/>
                <a:gd name="connsiteX2" fmla="*/ 1537485 w 1720311"/>
                <a:gd name="connsiteY2" fmla="*/ 0 h 1099315"/>
                <a:gd name="connsiteX3" fmla="*/ 1720311 w 1720311"/>
                <a:gd name="connsiteY3" fmla="*/ 182826 h 1099315"/>
                <a:gd name="connsiteX4" fmla="*/ 1720311 w 1720311"/>
                <a:gd name="connsiteY4" fmla="*/ 914109 h 1099315"/>
                <a:gd name="connsiteX5" fmla="*/ 1537485 w 1720311"/>
                <a:gd name="connsiteY5" fmla="*/ 1096935 h 1099315"/>
                <a:gd name="connsiteX6" fmla="*/ 1097796 w 1720311"/>
                <a:gd name="connsiteY6" fmla="*/ 1099315 h 1099315"/>
                <a:gd name="connsiteX7" fmla="*/ 182826 w 1720311"/>
                <a:gd name="connsiteY7" fmla="*/ 1096935 h 1099315"/>
                <a:gd name="connsiteX8" fmla="*/ 0 w 1720311"/>
                <a:gd name="connsiteY8" fmla="*/ 914109 h 1099315"/>
                <a:gd name="connsiteX9" fmla="*/ 0 w 1720311"/>
                <a:gd name="connsiteY9" fmla="*/ 182826 h 1099315"/>
                <a:gd name="connsiteX0" fmla="*/ 0 w 1720311"/>
                <a:gd name="connsiteY0" fmla="*/ 182826 h 1099315"/>
                <a:gd name="connsiteX1" fmla="*/ 182826 w 1720311"/>
                <a:gd name="connsiteY1" fmla="*/ 0 h 1099315"/>
                <a:gd name="connsiteX2" fmla="*/ 1537485 w 1720311"/>
                <a:gd name="connsiteY2" fmla="*/ 0 h 1099315"/>
                <a:gd name="connsiteX3" fmla="*/ 1720311 w 1720311"/>
                <a:gd name="connsiteY3" fmla="*/ 182826 h 1099315"/>
                <a:gd name="connsiteX4" fmla="*/ 1720311 w 1720311"/>
                <a:gd name="connsiteY4" fmla="*/ 914109 h 1099315"/>
                <a:gd name="connsiteX5" fmla="*/ 1097796 w 1720311"/>
                <a:gd name="connsiteY5" fmla="*/ 1099315 h 1099315"/>
                <a:gd name="connsiteX6" fmla="*/ 182826 w 1720311"/>
                <a:gd name="connsiteY6" fmla="*/ 1096935 h 1099315"/>
                <a:gd name="connsiteX7" fmla="*/ 0 w 1720311"/>
                <a:gd name="connsiteY7" fmla="*/ 914109 h 1099315"/>
                <a:gd name="connsiteX8" fmla="*/ 0 w 1720311"/>
                <a:gd name="connsiteY8" fmla="*/ 182826 h 1099315"/>
                <a:gd name="connsiteX0" fmla="*/ 0 w 1720311"/>
                <a:gd name="connsiteY0" fmla="*/ 182826 h 1099315"/>
                <a:gd name="connsiteX1" fmla="*/ 182826 w 1720311"/>
                <a:gd name="connsiteY1" fmla="*/ 0 h 1099315"/>
                <a:gd name="connsiteX2" fmla="*/ 1537485 w 1720311"/>
                <a:gd name="connsiteY2" fmla="*/ 0 h 1099315"/>
                <a:gd name="connsiteX3" fmla="*/ 1720311 w 1720311"/>
                <a:gd name="connsiteY3" fmla="*/ 182826 h 1099315"/>
                <a:gd name="connsiteX4" fmla="*/ 1097796 w 1720311"/>
                <a:gd name="connsiteY4" fmla="*/ 1099315 h 1099315"/>
                <a:gd name="connsiteX5" fmla="*/ 182826 w 1720311"/>
                <a:gd name="connsiteY5" fmla="*/ 1096935 h 1099315"/>
                <a:gd name="connsiteX6" fmla="*/ 0 w 1720311"/>
                <a:gd name="connsiteY6" fmla="*/ 914109 h 1099315"/>
                <a:gd name="connsiteX7" fmla="*/ 0 w 1720311"/>
                <a:gd name="connsiteY7" fmla="*/ 182826 h 1099315"/>
                <a:gd name="connsiteX0" fmla="*/ 0 w 1573552"/>
                <a:gd name="connsiteY0" fmla="*/ 182826 h 1099315"/>
                <a:gd name="connsiteX1" fmla="*/ 182826 w 1573552"/>
                <a:gd name="connsiteY1" fmla="*/ 0 h 1099315"/>
                <a:gd name="connsiteX2" fmla="*/ 1537485 w 1573552"/>
                <a:gd name="connsiteY2" fmla="*/ 0 h 1099315"/>
                <a:gd name="connsiteX3" fmla="*/ 1097796 w 1573552"/>
                <a:gd name="connsiteY3" fmla="*/ 1099315 h 1099315"/>
                <a:gd name="connsiteX4" fmla="*/ 182826 w 1573552"/>
                <a:gd name="connsiteY4" fmla="*/ 1096935 h 1099315"/>
                <a:gd name="connsiteX5" fmla="*/ 0 w 1573552"/>
                <a:gd name="connsiteY5" fmla="*/ 914109 h 1099315"/>
                <a:gd name="connsiteX6" fmla="*/ 0 w 1573552"/>
                <a:gd name="connsiteY6" fmla="*/ 182826 h 1099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73552" h="1099315">
                  <a:moveTo>
                    <a:pt x="0" y="182826"/>
                  </a:moveTo>
                  <a:cubicBezTo>
                    <a:pt x="0" y="81854"/>
                    <a:pt x="81854" y="0"/>
                    <a:pt x="182826" y="0"/>
                  </a:cubicBezTo>
                  <a:lnTo>
                    <a:pt x="1537485" y="0"/>
                  </a:lnTo>
                  <a:cubicBezTo>
                    <a:pt x="1689980" y="183219"/>
                    <a:pt x="1323572" y="916493"/>
                    <a:pt x="1097796" y="1099315"/>
                  </a:cubicBezTo>
                  <a:lnTo>
                    <a:pt x="182826" y="1096935"/>
                  </a:lnTo>
                  <a:cubicBezTo>
                    <a:pt x="81854" y="1096935"/>
                    <a:pt x="0" y="1015081"/>
                    <a:pt x="0" y="914109"/>
                  </a:cubicBezTo>
                  <a:lnTo>
                    <a:pt x="0" y="182826"/>
                  </a:lnTo>
                  <a:close/>
                </a:path>
              </a:pathLst>
            </a:cu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lIns="342900" rtlCol="0" anchor="ctr"/>
            <a:lstStyle/>
            <a:p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03</a:t>
              </a:r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463FDAA7-E1E2-10C1-0BC0-8C521BBC5CA1}"/>
                </a:ext>
              </a:extLst>
            </p:cNvPr>
            <p:cNvSpPr/>
            <p:nvPr/>
          </p:nvSpPr>
          <p:spPr>
            <a:xfrm>
              <a:off x="7158987" y="3681465"/>
              <a:ext cx="1060704" cy="1057911"/>
            </a:xfrm>
            <a:prstGeom prst="roundRect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E76EEB5F-679D-96A8-C6E3-720123CBB048}"/>
                </a:ext>
              </a:extLst>
            </p:cNvPr>
            <p:cNvGrpSpPr/>
            <p:nvPr/>
          </p:nvGrpSpPr>
          <p:grpSpPr>
            <a:xfrm>
              <a:off x="2475210" y="3749964"/>
              <a:ext cx="4511633" cy="806246"/>
              <a:chOff x="8921977" y="1296144"/>
              <a:chExt cx="2926080" cy="835987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4501BCE-FC2E-F788-3F57-12CE73E2FF10}"/>
                  </a:ext>
                </a:extLst>
              </p:cNvPr>
              <p:cNvSpPr txBox="1"/>
              <p:nvPr/>
            </p:nvSpPr>
            <p:spPr>
              <a:xfrm>
                <a:off x="8921977" y="1296144"/>
                <a:ext cx="2926080" cy="47869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9CE4A0E-D4EE-81C9-40AA-E2375CB717CD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43082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5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arcu. </a:t>
                </a:r>
              </a:p>
            </p:txBody>
          </p:sp>
        </p:grpSp>
        <p:pic>
          <p:nvPicPr>
            <p:cNvPr id="24" name="Graphic 23" descr="Lights On with solid fill">
              <a:extLst>
                <a:ext uri="{FF2B5EF4-FFF2-40B4-BE49-F238E27FC236}">
                  <a16:creationId xmlns:a16="http://schemas.microsoft.com/office/drawing/2014/main" id="{6DF9894C-5C9B-6C41-395C-2C848067EBA4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7332723" y="3855835"/>
              <a:ext cx="713232" cy="709171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B235113-71CE-1BA4-DA34-7CAEDB76E608}"/>
              </a:ext>
            </a:extLst>
          </p:cNvPr>
          <p:cNvGrpSpPr/>
          <p:nvPr/>
        </p:nvGrpSpPr>
        <p:grpSpPr>
          <a:xfrm>
            <a:off x="924310" y="4883393"/>
            <a:ext cx="7295381" cy="1060206"/>
            <a:chOff x="924310" y="4883393"/>
            <a:chExt cx="7295381" cy="1060206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9F0CF9FF-857D-6A82-6295-55C34AAF26C0}"/>
                </a:ext>
              </a:extLst>
            </p:cNvPr>
            <p:cNvSpPr/>
            <p:nvPr/>
          </p:nvSpPr>
          <p:spPr>
            <a:xfrm>
              <a:off x="1771911" y="4972562"/>
              <a:ext cx="5560896" cy="8818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651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9" name="Rectangle: Rounded Corners 2">
              <a:extLst>
                <a:ext uri="{FF2B5EF4-FFF2-40B4-BE49-F238E27FC236}">
                  <a16:creationId xmlns:a16="http://schemas.microsoft.com/office/drawing/2014/main" id="{F652191C-29AC-73DF-0711-FFB49C4F8A68}"/>
                </a:ext>
              </a:extLst>
            </p:cNvPr>
            <p:cNvSpPr/>
            <p:nvPr/>
          </p:nvSpPr>
          <p:spPr>
            <a:xfrm>
              <a:off x="924310" y="4883393"/>
              <a:ext cx="1378757" cy="1060206"/>
            </a:xfrm>
            <a:custGeom>
              <a:avLst/>
              <a:gdLst>
                <a:gd name="connsiteX0" fmla="*/ 0 w 1720311"/>
                <a:gd name="connsiteY0" fmla="*/ 182826 h 1096935"/>
                <a:gd name="connsiteX1" fmla="*/ 182826 w 1720311"/>
                <a:gd name="connsiteY1" fmla="*/ 0 h 1096935"/>
                <a:gd name="connsiteX2" fmla="*/ 1537485 w 1720311"/>
                <a:gd name="connsiteY2" fmla="*/ 0 h 1096935"/>
                <a:gd name="connsiteX3" fmla="*/ 1720311 w 1720311"/>
                <a:gd name="connsiteY3" fmla="*/ 182826 h 1096935"/>
                <a:gd name="connsiteX4" fmla="*/ 1720311 w 1720311"/>
                <a:gd name="connsiteY4" fmla="*/ 914109 h 1096935"/>
                <a:gd name="connsiteX5" fmla="*/ 1537485 w 1720311"/>
                <a:gd name="connsiteY5" fmla="*/ 1096935 h 1096935"/>
                <a:gd name="connsiteX6" fmla="*/ 182826 w 1720311"/>
                <a:gd name="connsiteY6" fmla="*/ 1096935 h 1096935"/>
                <a:gd name="connsiteX7" fmla="*/ 0 w 1720311"/>
                <a:gd name="connsiteY7" fmla="*/ 914109 h 1096935"/>
                <a:gd name="connsiteX8" fmla="*/ 0 w 1720311"/>
                <a:gd name="connsiteY8" fmla="*/ 182826 h 1096935"/>
                <a:gd name="connsiteX0" fmla="*/ 0 w 1720311"/>
                <a:gd name="connsiteY0" fmla="*/ 182826 h 1099315"/>
                <a:gd name="connsiteX1" fmla="*/ 182826 w 1720311"/>
                <a:gd name="connsiteY1" fmla="*/ 0 h 1099315"/>
                <a:gd name="connsiteX2" fmla="*/ 1537485 w 1720311"/>
                <a:gd name="connsiteY2" fmla="*/ 0 h 1099315"/>
                <a:gd name="connsiteX3" fmla="*/ 1720311 w 1720311"/>
                <a:gd name="connsiteY3" fmla="*/ 182826 h 1099315"/>
                <a:gd name="connsiteX4" fmla="*/ 1720311 w 1720311"/>
                <a:gd name="connsiteY4" fmla="*/ 914109 h 1099315"/>
                <a:gd name="connsiteX5" fmla="*/ 1537485 w 1720311"/>
                <a:gd name="connsiteY5" fmla="*/ 1096935 h 1099315"/>
                <a:gd name="connsiteX6" fmla="*/ 1097796 w 1720311"/>
                <a:gd name="connsiteY6" fmla="*/ 1099315 h 1099315"/>
                <a:gd name="connsiteX7" fmla="*/ 182826 w 1720311"/>
                <a:gd name="connsiteY7" fmla="*/ 1096935 h 1099315"/>
                <a:gd name="connsiteX8" fmla="*/ 0 w 1720311"/>
                <a:gd name="connsiteY8" fmla="*/ 914109 h 1099315"/>
                <a:gd name="connsiteX9" fmla="*/ 0 w 1720311"/>
                <a:gd name="connsiteY9" fmla="*/ 182826 h 1099315"/>
                <a:gd name="connsiteX0" fmla="*/ 0 w 1720311"/>
                <a:gd name="connsiteY0" fmla="*/ 182826 h 1099315"/>
                <a:gd name="connsiteX1" fmla="*/ 182826 w 1720311"/>
                <a:gd name="connsiteY1" fmla="*/ 0 h 1099315"/>
                <a:gd name="connsiteX2" fmla="*/ 1537485 w 1720311"/>
                <a:gd name="connsiteY2" fmla="*/ 0 h 1099315"/>
                <a:gd name="connsiteX3" fmla="*/ 1720311 w 1720311"/>
                <a:gd name="connsiteY3" fmla="*/ 182826 h 1099315"/>
                <a:gd name="connsiteX4" fmla="*/ 1720311 w 1720311"/>
                <a:gd name="connsiteY4" fmla="*/ 914109 h 1099315"/>
                <a:gd name="connsiteX5" fmla="*/ 1097796 w 1720311"/>
                <a:gd name="connsiteY5" fmla="*/ 1099315 h 1099315"/>
                <a:gd name="connsiteX6" fmla="*/ 182826 w 1720311"/>
                <a:gd name="connsiteY6" fmla="*/ 1096935 h 1099315"/>
                <a:gd name="connsiteX7" fmla="*/ 0 w 1720311"/>
                <a:gd name="connsiteY7" fmla="*/ 914109 h 1099315"/>
                <a:gd name="connsiteX8" fmla="*/ 0 w 1720311"/>
                <a:gd name="connsiteY8" fmla="*/ 182826 h 1099315"/>
                <a:gd name="connsiteX0" fmla="*/ 0 w 1720311"/>
                <a:gd name="connsiteY0" fmla="*/ 182826 h 1099315"/>
                <a:gd name="connsiteX1" fmla="*/ 182826 w 1720311"/>
                <a:gd name="connsiteY1" fmla="*/ 0 h 1099315"/>
                <a:gd name="connsiteX2" fmla="*/ 1537485 w 1720311"/>
                <a:gd name="connsiteY2" fmla="*/ 0 h 1099315"/>
                <a:gd name="connsiteX3" fmla="*/ 1720311 w 1720311"/>
                <a:gd name="connsiteY3" fmla="*/ 182826 h 1099315"/>
                <a:gd name="connsiteX4" fmla="*/ 1097796 w 1720311"/>
                <a:gd name="connsiteY4" fmla="*/ 1099315 h 1099315"/>
                <a:gd name="connsiteX5" fmla="*/ 182826 w 1720311"/>
                <a:gd name="connsiteY5" fmla="*/ 1096935 h 1099315"/>
                <a:gd name="connsiteX6" fmla="*/ 0 w 1720311"/>
                <a:gd name="connsiteY6" fmla="*/ 914109 h 1099315"/>
                <a:gd name="connsiteX7" fmla="*/ 0 w 1720311"/>
                <a:gd name="connsiteY7" fmla="*/ 182826 h 1099315"/>
                <a:gd name="connsiteX0" fmla="*/ 0 w 1573552"/>
                <a:gd name="connsiteY0" fmla="*/ 182826 h 1099315"/>
                <a:gd name="connsiteX1" fmla="*/ 182826 w 1573552"/>
                <a:gd name="connsiteY1" fmla="*/ 0 h 1099315"/>
                <a:gd name="connsiteX2" fmla="*/ 1537485 w 1573552"/>
                <a:gd name="connsiteY2" fmla="*/ 0 h 1099315"/>
                <a:gd name="connsiteX3" fmla="*/ 1097796 w 1573552"/>
                <a:gd name="connsiteY3" fmla="*/ 1099315 h 1099315"/>
                <a:gd name="connsiteX4" fmla="*/ 182826 w 1573552"/>
                <a:gd name="connsiteY4" fmla="*/ 1096935 h 1099315"/>
                <a:gd name="connsiteX5" fmla="*/ 0 w 1573552"/>
                <a:gd name="connsiteY5" fmla="*/ 914109 h 1099315"/>
                <a:gd name="connsiteX6" fmla="*/ 0 w 1573552"/>
                <a:gd name="connsiteY6" fmla="*/ 182826 h 1099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73552" h="1099315">
                  <a:moveTo>
                    <a:pt x="0" y="182826"/>
                  </a:moveTo>
                  <a:cubicBezTo>
                    <a:pt x="0" y="81854"/>
                    <a:pt x="81854" y="0"/>
                    <a:pt x="182826" y="0"/>
                  </a:cubicBezTo>
                  <a:lnTo>
                    <a:pt x="1537485" y="0"/>
                  </a:lnTo>
                  <a:cubicBezTo>
                    <a:pt x="1689980" y="183219"/>
                    <a:pt x="1323572" y="916493"/>
                    <a:pt x="1097796" y="1099315"/>
                  </a:cubicBezTo>
                  <a:lnTo>
                    <a:pt x="182826" y="1096935"/>
                  </a:lnTo>
                  <a:cubicBezTo>
                    <a:pt x="81854" y="1096935"/>
                    <a:pt x="0" y="1015081"/>
                    <a:pt x="0" y="914109"/>
                  </a:cubicBezTo>
                  <a:lnTo>
                    <a:pt x="0" y="182826"/>
                  </a:lnTo>
                  <a:close/>
                </a:path>
              </a:pathLst>
            </a:cu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lIns="342900" rtlCol="0" anchor="ctr"/>
            <a:lstStyle/>
            <a:p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B0027646-8539-9542-4435-4481A0FE78B2}"/>
                </a:ext>
              </a:extLst>
            </p:cNvPr>
            <p:cNvSpPr/>
            <p:nvPr/>
          </p:nvSpPr>
          <p:spPr>
            <a:xfrm>
              <a:off x="7158987" y="4884541"/>
              <a:ext cx="1060704" cy="1057911"/>
            </a:xfrm>
            <a:prstGeom prst="roundRect">
              <a:avLst/>
            </a:pr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EA024FB7-5682-7109-3BED-1975CDA9E73D}"/>
                </a:ext>
              </a:extLst>
            </p:cNvPr>
            <p:cNvGrpSpPr/>
            <p:nvPr/>
          </p:nvGrpSpPr>
          <p:grpSpPr>
            <a:xfrm>
              <a:off x="2475210" y="4953040"/>
              <a:ext cx="4511633" cy="806246"/>
              <a:chOff x="8921977" y="1296144"/>
              <a:chExt cx="2926080" cy="835987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05FC5EBA-7523-F1F0-1D1E-E5B9A175476A}"/>
                  </a:ext>
                </a:extLst>
              </p:cNvPr>
              <p:cNvSpPr txBox="1"/>
              <p:nvPr/>
            </p:nvSpPr>
            <p:spPr>
              <a:xfrm>
                <a:off x="8921977" y="1296144"/>
                <a:ext cx="2926080" cy="47869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FD0C8EA5-9D7B-42A9-654A-25E8F14D686A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43082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5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arcu. </a:t>
                </a:r>
              </a:p>
            </p:txBody>
          </p:sp>
        </p:grpSp>
        <p:pic>
          <p:nvPicPr>
            <p:cNvPr id="32" name="Graphic 31" descr="Handshake with solid fill">
              <a:extLst>
                <a:ext uri="{FF2B5EF4-FFF2-40B4-BE49-F238E27FC236}">
                  <a16:creationId xmlns:a16="http://schemas.microsoft.com/office/drawing/2014/main" id="{00CB0D21-8F17-27C0-F83E-9223A2D8E746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7332723" y="5058911"/>
              <a:ext cx="713232" cy="7091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91A7E-9B1C-F803-E786-E216DC980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4CD12-5F87-AD0C-CC75-3712A71E0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Dual Block List – Slide Template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C1E6DFB-B7A0-E762-3D67-0CCDA1763692}"/>
              </a:ext>
            </a:extLst>
          </p:cNvPr>
          <p:cNvGrpSpPr/>
          <p:nvPr/>
        </p:nvGrpSpPr>
        <p:grpSpPr>
          <a:xfrm>
            <a:off x="924310" y="1181423"/>
            <a:ext cx="7295381" cy="1060206"/>
            <a:chOff x="924310" y="1181423"/>
            <a:chExt cx="7295381" cy="106020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D42222-F7D3-8669-A780-9C0AE73571C8}"/>
                </a:ext>
              </a:extLst>
            </p:cNvPr>
            <p:cNvSpPr/>
            <p:nvPr/>
          </p:nvSpPr>
          <p:spPr>
            <a:xfrm>
              <a:off x="1771911" y="1270592"/>
              <a:ext cx="5560896" cy="8818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651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" name="Rectangle: Rounded Corners 2">
              <a:extLst>
                <a:ext uri="{FF2B5EF4-FFF2-40B4-BE49-F238E27FC236}">
                  <a16:creationId xmlns:a16="http://schemas.microsoft.com/office/drawing/2014/main" id="{D7F4A406-74E3-8F58-11D0-6C6CE8B26858}"/>
                </a:ext>
              </a:extLst>
            </p:cNvPr>
            <p:cNvSpPr/>
            <p:nvPr/>
          </p:nvSpPr>
          <p:spPr>
            <a:xfrm>
              <a:off x="924310" y="1181423"/>
              <a:ext cx="1378757" cy="1060206"/>
            </a:xfrm>
            <a:custGeom>
              <a:avLst/>
              <a:gdLst>
                <a:gd name="connsiteX0" fmla="*/ 0 w 1720311"/>
                <a:gd name="connsiteY0" fmla="*/ 182826 h 1096935"/>
                <a:gd name="connsiteX1" fmla="*/ 182826 w 1720311"/>
                <a:gd name="connsiteY1" fmla="*/ 0 h 1096935"/>
                <a:gd name="connsiteX2" fmla="*/ 1537485 w 1720311"/>
                <a:gd name="connsiteY2" fmla="*/ 0 h 1096935"/>
                <a:gd name="connsiteX3" fmla="*/ 1720311 w 1720311"/>
                <a:gd name="connsiteY3" fmla="*/ 182826 h 1096935"/>
                <a:gd name="connsiteX4" fmla="*/ 1720311 w 1720311"/>
                <a:gd name="connsiteY4" fmla="*/ 914109 h 1096935"/>
                <a:gd name="connsiteX5" fmla="*/ 1537485 w 1720311"/>
                <a:gd name="connsiteY5" fmla="*/ 1096935 h 1096935"/>
                <a:gd name="connsiteX6" fmla="*/ 182826 w 1720311"/>
                <a:gd name="connsiteY6" fmla="*/ 1096935 h 1096935"/>
                <a:gd name="connsiteX7" fmla="*/ 0 w 1720311"/>
                <a:gd name="connsiteY7" fmla="*/ 914109 h 1096935"/>
                <a:gd name="connsiteX8" fmla="*/ 0 w 1720311"/>
                <a:gd name="connsiteY8" fmla="*/ 182826 h 1096935"/>
                <a:gd name="connsiteX0" fmla="*/ 0 w 1720311"/>
                <a:gd name="connsiteY0" fmla="*/ 182826 h 1099315"/>
                <a:gd name="connsiteX1" fmla="*/ 182826 w 1720311"/>
                <a:gd name="connsiteY1" fmla="*/ 0 h 1099315"/>
                <a:gd name="connsiteX2" fmla="*/ 1537485 w 1720311"/>
                <a:gd name="connsiteY2" fmla="*/ 0 h 1099315"/>
                <a:gd name="connsiteX3" fmla="*/ 1720311 w 1720311"/>
                <a:gd name="connsiteY3" fmla="*/ 182826 h 1099315"/>
                <a:gd name="connsiteX4" fmla="*/ 1720311 w 1720311"/>
                <a:gd name="connsiteY4" fmla="*/ 914109 h 1099315"/>
                <a:gd name="connsiteX5" fmla="*/ 1537485 w 1720311"/>
                <a:gd name="connsiteY5" fmla="*/ 1096935 h 1099315"/>
                <a:gd name="connsiteX6" fmla="*/ 1097796 w 1720311"/>
                <a:gd name="connsiteY6" fmla="*/ 1099315 h 1099315"/>
                <a:gd name="connsiteX7" fmla="*/ 182826 w 1720311"/>
                <a:gd name="connsiteY7" fmla="*/ 1096935 h 1099315"/>
                <a:gd name="connsiteX8" fmla="*/ 0 w 1720311"/>
                <a:gd name="connsiteY8" fmla="*/ 914109 h 1099315"/>
                <a:gd name="connsiteX9" fmla="*/ 0 w 1720311"/>
                <a:gd name="connsiteY9" fmla="*/ 182826 h 1099315"/>
                <a:gd name="connsiteX0" fmla="*/ 0 w 1720311"/>
                <a:gd name="connsiteY0" fmla="*/ 182826 h 1099315"/>
                <a:gd name="connsiteX1" fmla="*/ 182826 w 1720311"/>
                <a:gd name="connsiteY1" fmla="*/ 0 h 1099315"/>
                <a:gd name="connsiteX2" fmla="*/ 1537485 w 1720311"/>
                <a:gd name="connsiteY2" fmla="*/ 0 h 1099315"/>
                <a:gd name="connsiteX3" fmla="*/ 1720311 w 1720311"/>
                <a:gd name="connsiteY3" fmla="*/ 182826 h 1099315"/>
                <a:gd name="connsiteX4" fmla="*/ 1720311 w 1720311"/>
                <a:gd name="connsiteY4" fmla="*/ 914109 h 1099315"/>
                <a:gd name="connsiteX5" fmla="*/ 1097796 w 1720311"/>
                <a:gd name="connsiteY5" fmla="*/ 1099315 h 1099315"/>
                <a:gd name="connsiteX6" fmla="*/ 182826 w 1720311"/>
                <a:gd name="connsiteY6" fmla="*/ 1096935 h 1099315"/>
                <a:gd name="connsiteX7" fmla="*/ 0 w 1720311"/>
                <a:gd name="connsiteY7" fmla="*/ 914109 h 1099315"/>
                <a:gd name="connsiteX8" fmla="*/ 0 w 1720311"/>
                <a:gd name="connsiteY8" fmla="*/ 182826 h 1099315"/>
                <a:gd name="connsiteX0" fmla="*/ 0 w 1720311"/>
                <a:gd name="connsiteY0" fmla="*/ 182826 h 1099315"/>
                <a:gd name="connsiteX1" fmla="*/ 182826 w 1720311"/>
                <a:gd name="connsiteY1" fmla="*/ 0 h 1099315"/>
                <a:gd name="connsiteX2" fmla="*/ 1537485 w 1720311"/>
                <a:gd name="connsiteY2" fmla="*/ 0 h 1099315"/>
                <a:gd name="connsiteX3" fmla="*/ 1720311 w 1720311"/>
                <a:gd name="connsiteY3" fmla="*/ 182826 h 1099315"/>
                <a:gd name="connsiteX4" fmla="*/ 1097796 w 1720311"/>
                <a:gd name="connsiteY4" fmla="*/ 1099315 h 1099315"/>
                <a:gd name="connsiteX5" fmla="*/ 182826 w 1720311"/>
                <a:gd name="connsiteY5" fmla="*/ 1096935 h 1099315"/>
                <a:gd name="connsiteX6" fmla="*/ 0 w 1720311"/>
                <a:gd name="connsiteY6" fmla="*/ 914109 h 1099315"/>
                <a:gd name="connsiteX7" fmla="*/ 0 w 1720311"/>
                <a:gd name="connsiteY7" fmla="*/ 182826 h 1099315"/>
                <a:gd name="connsiteX0" fmla="*/ 0 w 1573552"/>
                <a:gd name="connsiteY0" fmla="*/ 182826 h 1099315"/>
                <a:gd name="connsiteX1" fmla="*/ 182826 w 1573552"/>
                <a:gd name="connsiteY1" fmla="*/ 0 h 1099315"/>
                <a:gd name="connsiteX2" fmla="*/ 1537485 w 1573552"/>
                <a:gd name="connsiteY2" fmla="*/ 0 h 1099315"/>
                <a:gd name="connsiteX3" fmla="*/ 1097796 w 1573552"/>
                <a:gd name="connsiteY3" fmla="*/ 1099315 h 1099315"/>
                <a:gd name="connsiteX4" fmla="*/ 182826 w 1573552"/>
                <a:gd name="connsiteY4" fmla="*/ 1096935 h 1099315"/>
                <a:gd name="connsiteX5" fmla="*/ 0 w 1573552"/>
                <a:gd name="connsiteY5" fmla="*/ 914109 h 1099315"/>
                <a:gd name="connsiteX6" fmla="*/ 0 w 1573552"/>
                <a:gd name="connsiteY6" fmla="*/ 182826 h 1099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73552" h="1099315">
                  <a:moveTo>
                    <a:pt x="0" y="182826"/>
                  </a:moveTo>
                  <a:cubicBezTo>
                    <a:pt x="0" y="81854"/>
                    <a:pt x="81854" y="0"/>
                    <a:pt x="182826" y="0"/>
                  </a:cubicBezTo>
                  <a:lnTo>
                    <a:pt x="1537485" y="0"/>
                  </a:lnTo>
                  <a:cubicBezTo>
                    <a:pt x="1689980" y="183219"/>
                    <a:pt x="1323572" y="916493"/>
                    <a:pt x="1097796" y="1099315"/>
                  </a:cubicBezTo>
                  <a:lnTo>
                    <a:pt x="182826" y="1096935"/>
                  </a:lnTo>
                  <a:cubicBezTo>
                    <a:pt x="81854" y="1096935"/>
                    <a:pt x="0" y="1015081"/>
                    <a:pt x="0" y="914109"/>
                  </a:cubicBezTo>
                  <a:lnTo>
                    <a:pt x="0" y="182826"/>
                  </a:lnTo>
                  <a:close/>
                </a:path>
              </a:pathLst>
            </a:cu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42900" rtlCol="0" anchor="ctr"/>
            <a:lstStyle/>
            <a:p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A5DB7A1A-F585-DEFB-8F37-40B3E33B0CF4}"/>
                </a:ext>
              </a:extLst>
            </p:cNvPr>
            <p:cNvSpPr/>
            <p:nvPr/>
          </p:nvSpPr>
          <p:spPr>
            <a:xfrm>
              <a:off x="7158987" y="1182571"/>
              <a:ext cx="1060704" cy="1057911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2CE3A289-F786-7B55-848C-A697E281B41D}"/>
                </a:ext>
              </a:extLst>
            </p:cNvPr>
            <p:cNvGrpSpPr/>
            <p:nvPr/>
          </p:nvGrpSpPr>
          <p:grpSpPr>
            <a:xfrm>
              <a:off x="2475210" y="1251070"/>
              <a:ext cx="4511633" cy="806246"/>
              <a:chOff x="8921977" y="1296144"/>
              <a:chExt cx="2926080" cy="835987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4DF5BF1-BD7F-411C-6FF4-7E03B0320DCB}"/>
                  </a:ext>
                </a:extLst>
              </p:cNvPr>
              <p:cNvSpPr txBox="1"/>
              <p:nvPr/>
            </p:nvSpPr>
            <p:spPr>
              <a:xfrm>
                <a:off x="8921977" y="1296144"/>
                <a:ext cx="2926080" cy="47869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FCB08E3-61ED-E0A7-BF29-EB3A12A71C99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43082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5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arcu. </a:t>
                </a:r>
              </a:p>
            </p:txBody>
          </p:sp>
        </p:grpSp>
        <p:pic>
          <p:nvPicPr>
            <p:cNvPr id="8" name="Graphic 7" descr="Rocket with solid fill">
              <a:extLst>
                <a:ext uri="{FF2B5EF4-FFF2-40B4-BE49-F238E27FC236}">
                  <a16:creationId xmlns:a16="http://schemas.microsoft.com/office/drawing/2014/main" id="{192391AC-7298-FE5C-ECC4-DED54D85B6E4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332723" y="1356941"/>
              <a:ext cx="713232" cy="709171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54A6845-2BA9-6E11-876E-BCB33F68B7D3}"/>
              </a:ext>
            </a:extLst>
          </p:cNvPr>
          <p:cNvGrpSpPr/>
          <p:nvPr/>
        </p:nvGrpSpPr>
        <p:grpSpPr>
          <a:xfrm>
            <a:off x="924310" y="2415413"/>
            <a:ext cx="7295381" cy="1060206"/>
            <a:chOff x="924310" y="2477240"/>
            <a:chExt cx="7295381" cy="1060206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E4D949B-7F65-6BC2-9425-AD1BCB4F8CA3}"/>
                </a:ext>
              </a:extLst>
            </p:cNvPr>
            <p:cNvSpPr/>
            <p:nvPr/>
          </p:nvSpPr>
          <p:spPr>
            <a:xfrm>
              <a:off x="1771911" y="2566409"/>
              <a:ext cx="5560896" cy="8818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651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3" name="Rectangle: Rounded Corners 2">
              <a:extLst>
                <a:ext uri="{FF2B5EF4-FFF2-40B4-BE49-F238E27FC236}">
                  <a16:creationId xmlns:a16="http://schemas.microsoft.com/office/drawing/2014/main" id="{684DC583-8EBF-2AC0-7285-704C6ACB9934}"/>
                </a:ext>
              </a:extLst>
            </p:cNvPr>
            <p:cNvSpPr/>
            <p:nvPr/>
          </p:nvSpPr>
          <p:spPr>
            <a:xfrm>
              <a:off x="924310" y="2477240"/>
              <a:ext cx="1378757" cy="1060206"/>
            </a:xfrm>
            <a:custGeom>
              <a:avLst/>
              <a:gdLst>
                <a:gd name="connsiteX0" fmla="*/ 0 w 1720311"/>
                <a:gd name="connsiteY0" fmla="*/ 182826 h 1096935"/>
                <a:gd name="connsiteX1" fmla="*/ 182826 w 1720311"/>
                <a:gd name="connsiteY1" fmla="*/ 0 h 1096935"/>
                <a:gd name="connsiteX2" fmla="*/ 1537485 w 1720311"/>
                <a:gd name="connsiteY2" fmla="*/ 0 h 1096935"/>
                <a:gd name="connsiteX3" fmla="*/ 1720311 w 1720311"/>
                <a:gd name="connsiteY3" fmla="*/ 182826 h 1096935"/>
                <a:gd name="connsiteX4" fmla="*/ 1720311 w 1720311"/>
                <a:gd name="connsiteY4" fmla="*/ 914109 h 1096935"/>
                <a:gd name="connsiteX5" fmla="*/ 1537485 w 1720311"/>
                <a:gd name="connsiteY5" fmla="*/ 1096935 h 1096935"/>
                <a:gd name="connsiteX6" fmla="*/ 182826 w 1720311"/>
                <a:gd name="connsiteY6" fmla="*/ 1096935 h 1096935"/>
                <a:gd name="connsiteX7" fmla="*/ 0 w 1720311"/>
                <a:gd name="connsiteY7" fmla="*/ 914109 h 1096935"/>
                <a:gd name="connsiteX8" fmla="*/ 0 w 1720311"/>
                <a:gd name="connsiteY8" fmla="*/ 182826 h 1096935"/>
                <a:gd name="connsiteX0" fmla="*/ 0 w 1720311"/>
                <a:gd name="connsiteY0" fmla="*/ 182826 h 1099315"/>
                <a:gd name="connsiteX1" fmla="*/ 182826 w 1720311"/>
                <a:gd name="connsiteY1" fmla="*/ 0 h 1099315"/>
                <a:gd name="connsiteX2" fmla="*/ 1537485 w 1720311"/>
                <a:gd name="connsiteY2" fmla="*/ 0 h 1099315"/>
                <a:gd name="connsiteX3" fmla="*/ 1720311 w 1720311"/>
                <a:gd name="connsiteY3" fmla="*/ 182826 h 1099315"/>
                <a:gd name="connsiteX4" fmla="*/ 1720311 w 1720311"/>
                <a:gd name="connsiteY4" fmla="*/ 914109 h 1099315"/>
                <a:gd name="connsiteX5" fmla="*/ 1537485 w 1720311"/>
                <a:gd name="connsiteY5" fmla="*/ 1096935 h 1099315"/>
                <a:gd name="connsiteX6" fmla="*/ 1097796 w 1720311"/>
                <a:gd name="connsiteY6" fmla="*/ 1099315 h 1099315"/>
                <a:gd name="connsiteX7" fmla="*/ 182826 w 1720311"/>
                <a:gd name="connsiteY7" fmla="*/ 1096935 h 1099315"/>
                <a:gd name="connsiteX8" fmla="*/ 0 w 1720311"/>
                <a:gd name="connsiteY8" fmla="*/ 914109 h 1099315"/>
                <a:gd name="connsiteX9" fmla="*/ 0 w 1720311"/>
                <a:gd name="connsiteY9" fmla="*/ 182826 h 1099315"/>
                <a:gd name="connsiteX0" fmla="*/ 0 w 1720311"/>
                <a:gd name="connsiteY0" fmla="*/ 182826 h 1099315"/>
                <a:gd name="connsiteX1" fmla="*/ 182826 w 1720311"/>
                <a:gd name="connsiteY1" fmla="*/ 0 h 1099315"/>
                <a:gd name="connsiteX2" fmla="*/ 1537485 w 1720311"/>
                <a:gd name="connsiteY2" fmla="*/ 0 h 1099315"/>
                <a:gd name="connsiteX3" fmla="*/ 1720311 w 1720311"/>
                <a:gd name="connsiteY3" fmla="*/ 182826 h 1099315"/>
                <a:gd name="connsiteX4" fmla="*/ 1720311 w 1720311"/>
                <a:gd name="connsiteY4" fmla="*/ 914109 h 1099315"/>
                <a:gd name="connsiteX5" fmla="*/ 1097796 w 1720311"/>
                <a:gd name="connsiteY5" fmla="*/ 1099315 h 1099315"/>
                <a:gd name="connsiteX6" fmla="*/ 182826 w 1720311"/>
                <a:gd name="connsiteY6" fmla="*/ 1096935 h 1099315"/>
                <a:gd name="connsiteX7" fmla="*/ 0 w 1720311"/>
                <a:gd name="connsiteY7" fmla="*/ 914109 h 1099315"/>
                <a:gd name="connsiteX8" fmla="*/ 0 w 1720311"/>
                <a:gd name="connsiteY8" fmla="*/ 182826 h 1099315"/>
                <a:gd name="connsiteX0" fmla="*/ 0 w 1720311"/>
                <a:gd name="connsiteY0" fmla="*/ 182826 h 1099315"/>
                <a:gd name="connsiteX1" fmla="*/ 182826 w 1720311"/>
                <a:gd name="connsiteY1" fmla="*/ 0 h 1099315"/>
                <a:gd name="connsiteX2" fmla="*/ 1537485 w 1720311"/>
                <a:gd name="connsiteY2" fmla="*/ 0 h 1099315"/>
                <a:gd name="connsiteX3" fmla="*/ 1720311 w 1720311"/>
                <a:gd name="connsiteY3" fmla="*/ 182826 h 1099315"/>
                <a:gd name="connsiteX4" fmla="*/ 1097796 w 1720311"/>
                <a:gd name="connsiteY4" fmla="*/ 1099315 h 1099315"/>
                <a:gd name="connsiteX5" fmla="*/ 182826 w 1720311"/>
                <a:gd name="connsiteY5" fmla="*/ 1096935 h 1099315"/>
                <a:gd name="connsiteX6" fmla="*/ 0 w 1720311"/>
                <a:gd name="connsiteY6" fmla="*/ 914109 h 1099315"/>
                <a:gd name="connsiteX7" fmla="*/ 0 w 1720311"/>
                <a:gd name="connsiteY7" fmla="*/ 182826 h 1099315"/>
                <a:gd name="connsiteX0" fmla="*/ 0 w 1573552"/>
                <a:gd name="connsiteY0" fmla="*/ 182826 h 1099315"/>
                <a:gd name="connsiteX1" fmla="*/ 182826 w 1573552"/>
                <a:gd name="connsiteY1" fmla="*/ 0 h 1099315"/>
                <a:gd name="connsiteX2" fmla="*/ 1537485 w 1573552"/>
                <a:gd name="connsiteY2" fmla="*/ 0 h 1099315"/>
                <a:gd name="connsiteX3" fmla="*/ 1097796 w 1573552"/>
                <a:gd name="connsiteY3" fmla="*/ 1099315 h 1099315"/>
                <a:gd name="connsiteX4" fmla="*/ 182826 w 1573552"/>
                <a:gd name="connsiteY4" fmla="*/ 1096935 h 1099315"/>
                <a:gd name="connsiteX5" fmla="*/ 0 w 1573552"/>
                <a:gd name="connsiteY5" fmla="*/ 914109 h 1099315"/>
                <a:gd name="connsiteX6" fmla="*/ 0 w 1573552"/>
                <a:gd name="connsiteY6" fmla="*/ 182826 h 1099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73552" h="1099315">
                  <a:moveTo>
                    <a:pt x="0" y="182826"/>
                  </a:moveTo>
                  <a:cubicBezTo>
                    <a:pt x="0" y="81854"/>
                    <a:pt x="81854" y="0"/>
                    <a:pt x="182826" y="0"/>
                  </a:cubicBezTo>
                  <a:lnTo>
                    <a:pt x="1537485" y="0"/>
                  </a:lnTo>
                  <a:cubicBezTo>
                    <a:pt x="1689980" y="183219"/>
                    <a:pt x="1323572" y="916493"/>
                    <a:pt x="1097796" y="1099315"/>
                  </a:cubicBezTo>
                  <a:lnTo>
                    <a:pt x="182826" y="1096935"/>
                  </a:lnTo>
                  <a:cubicBezTo>
                    <a:pt x="81854" y="1096935"/>
                    <a:pt x="0" y="1015081"/>
                    <a:pt x="0" y="914109"/>
                  </a:cubicBezTo>
                  <a:lnTo>
                    <a:pt x="0" y="182826"/>
                  </a:lnTo>
                  <a:close/>
                </a:path>
              </a:pathLst>
            </a:cu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342900" rtlCol="0" anchor="ctr"/>
            <a:lstStyle/>
            <a:p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02</a:t>
              </a: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E361D87C-AE71-9366-9C22-AA282E55704F}"/>
                </a:ext>
              </a:extLst>
            </p:cNvPr>
            <p:cNvSpPr/>
            <p:nvPr/>
          </p:nvSpPr>
          <p:spPr>
            <a:xfrm>
              <a:off x="7158987" y="2478388"/>
              <a:ext cx="1060704" cy="1057911"/>
            </a:xfrm>
            <a:prstGeom prst="roundRect">
              <a:avLst/>
            </a:pr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69584B93-E684-E347-0624-B627D0E858D7}"/>
                </a:ext>
              </a:extLst>
            </p:cNvPr>
            <p:cNvGrpSpPr/>
            <p:nvPr/>
          </p:nvGrpSpPr>
          <p:grpSpPr>
            <a:xfrm>
              <a:off x="2475210" y="2546887"/>
              <a:ext cx="4511633" cy="806246"/>
              <a:chOff x="8921977" y="1296144"/>
              <a:chExt cx="2926080" cy="835987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3DCB91C-5A6F-7CCB-8412-7A5C136C2E5F}"/>
                  </a:ext>
                </a:extLst>
              </p:cNvPr>
              <p:cNvSpPr txBox="1"/>
              <p:nvPr/>
            </p:nvSpPr>
            <p:spPr>
              <a:xfrm>
                <a:off x="8921977" y="1296144"/>
                <a:ext cx="2926080" cy="47869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493AEA0-593F-E518-AB17-0D5CD95E9A03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43082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5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arcu. </a:t>
                </a:r>
              </a:p>
            </p:txBody>
          </p:sp>
        </p:grpSp>
        <p:pic>
          <p:nvPicPr>
            <p:cNvPr id="16" name="Graphic 15" descr="Tools with solid fill">
              <a:extLst>
                <a:ext uri="{FF2B5EF4-FFF2-40B4-BE49-F238E27FC236}">
                  <a16:creationId xmlns:a16="http://schemas.microsoft.com/office/drawing/2014/main" id="{0AC31836-5F20-8ECC-CEAB-722644F2BB3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7332723" y="2652758"/>
              <a:ext cx="713232" cy="709171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85C8789-A11A-19ED-A8C4-F855F7FF5568}"/>
              </a:ext>
            </a:extLst>
          </p:cNvPr>
          <p:cNvGrpSpPr/>
          <p:nvPr/>
        </p:nvGrpSpPr>
        <p:grpSpPr>
          <a:xfrm>
            <a:off x="924310" y="3649403"/>
            <a:ext cx="7295381" cy="1060206"/>
            <a:chOff x="924310" y="3680317"/>
            <a:chExt cx="7295381" cy="1060206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FD5F23E-FA23-93BF-647B-8EB3C4AC659A}"/>
                </a:ext>
              </a:extLst>
            </p:cNvPr>
            <p:cNvSpPr/>
            <p:nvPr/>
          </p:nvSpPr>
          <p:spPr>
            <a:xfrm>
              <a:off x="1771911" y="3769486"/>
              <a:ext cx="5560896" cy="8818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651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1" name="Rectangle: Rounded Corners 2">
              <a:extLst>
                <a:ext uri="{FF2B5EF4-FFF2-40B4-BE49-F238E27FC236}">
                  <a16:creationId xmlns:a16="http://schemas.microsoft.com/office/drawing/2014/main" id="{7ADAE7CB-17C1-1293-B706-57161252ACF4}"/>
                </a:ext>
              </a:extLst>
            </p:cNvPr>
            <p:cNvSpPr/>
            <p:nvPr/>
          </p:nvSpPr>
          <p:spPr>
            <a:xfrm>
              <a:off x="924310" y="3680317"/>
              <a:ext cx="1378757" cy="1060206"/>
            </a:xfrm>
            <a:custGeom>
              <a:avLst/>
              <a:gdLst>
                <a:gd name="connsiteX0" fmla="*/ 0 w 1720311"/>
                <a:gd name="connsiteY0" fmla="*/ 182826 h 1096935"/>
                <a:gd name="connsiteX1" fmla="*/ 182826 w 1720311"/>
                <a:gd name="connsiteY1" fmla="*/ 0 h 1096935"/>
                <a:gd name="connsiteX2" fmla="*/ 1537485 w 1720311"/>
                <a:gd name="connsiteY2" fmla="*/ 0 h 1096935"/>
                <a:gd name="connsiteX3" fmla="*/ 1720311 w 1720311"/>
                <a:gd name="connsiteY3" fmla="*/ 182826 h 1096935"/>
                <a:gd name="connsiteX4" fmla="*/ 1720311 w 1720311"/>
                <a:gd name="connsiteY4" fmla="*/ 914109 h 1096935"/>
                <a:gd name="connsiteX5" fmla="*/ 1537485 w 1720311"/>
                <a:gd name="connsiteY5" fmla="*/ 1096935 h 1096935"/>
                <a:gd name="connsiteX6" fmla="*/ 182826 w 1720311"/>
                <a:gd name="connsiteY6" fmla="*/ 1096935 h 1096935"/>
                <a:gd name="connsiteX7" fmla="*/ 0 w 1720311"/>
                <a:gd name="connsiteY7" fmla="*/ 914109 h 1096935"/>
                <a:gd name="connsiteX8" fmla="*/ 0 w 1720311"/>
                <a:gd name="connsiteY8" fmla="*/ 182826 h 1096935"/>
                <a:gd name="connsiteX0" fmla="*/ 0 w 1720311"/>
                <a:gd name="connsiteY0" fmla="*/ 182826 h 1099315"/>
                <a:gd name="connsiteX1" fmla="*/ 182826 w 1720311"/>
                <a:gd name="connsiteY1" fmla="*/ 0 h 1099315"/>
                <a:gd name="connsiteX2" fmla="*/ 1537485 w 1720311"/>
                <a:gd name="connsiteY2" fmla="*/ 0 h 1099315"/>
                <a:gd name="connsiteX3" fmla="*/ 1720311 w 1720311"/>
                <a:gd name="connsiteY3" fmla="*/ 182826 h 1099315"/>
                <a:gd name="connsiteX4" fmla="*/ 1720311 w 1720311"/>
                <a:gd name="connsiteY4" fmla="*/ 914109 h 1099315"/>
                <a:gd name="connsiteX5" fmla="*/ 1537485 w 1720311"/>
                <a:gd name="connsiteY5" fmla="*/ 1096935 h 1099315"/>
                <a:gd name="connsiteX6" fmla="*/ 1097796 w 1720311"/>
                <a:gd name="connsiteY6" fmla="*/ 1099315 h 1099315"/>
                <a:gd name="connsiteX7" fmla="*/ 182826 w 1720311"/>
                <a:gd name="connsiteY7" fmla="*/ 1096935 h 1099315"/>
                <a:gd name="connsiteX8" fmla="*/ 0 w 1720311"/>
                <a:gd name="connsiteY8" fmla="*/ 914109 h 1099315"/>
                <a:gd name="connsiteX9" fmla="*/ 0 w 1720311"/>
                <a:gd name="connsiteY9" fmla="*/ 182826 h 1099315"/>
                <a:gd name="connsiteX0" fmla="*/ 0 w 1720311"/>
                <a:gd name="connsiteY0" fmla="*/ 182826 h 1099315"/>
                <a:gd name="connsiteX1" fmla="*/ 182826 w 1720311"/>
                <a:gd name="connsiteY1" fmla="*/ 0 h 1099315"/>
                <a:gd name="connsiteX2" fmla="*/ 1537485 w 1720311"/>
                <a:gd name="connsiteY2" fmla="*/ 0 h 1099315"/>
                <a:gd name="connsiteX3" fmla="*/ 1720311 w 1720311"/>
                <a:gd name="connsiteY3" fmla="*/ 182826 h 1099315"/>
                <a:gd name="connsiteX4" fmla="*/ 1720311 w 1720311"/>
                <a:gd name="connsiteY4" fmla="*/ 914109 h 1099315"/>
                <a:gd name="connsiteX5" fmla="*/ 1097796 w 1720311"/>
                <a:gd name="connsiteY5" fmla="*/ 1099315 h 1099315"/>
                <a:gd name="connsiteX6" fmla="*/ 182826 w 1720311"/>
                <a:gd name="connsiteY6" fmla="*/ 1096935 h 1099315"/>
                <a:gd name="connsiteX7" fmla="*/ 0 w 1720311"/>
                <a:gd name="connsiteY7" fmla="*/ 914109 h 1099315"/>
                <a:gd name="connsiteX8" fmla="*/ 0 w 1720311"/>
                <a:gd name="connsiteY8" fmla="*/ 182826 h 1099315"/>
                <a:gd name="connsiteX0" fmla="*/ 0 w 1720311"/>
                <a:gd name="connsiteY0" fmla="*/ 182826 h 1099315"/>
                <a:gd name="connsiteX1" fmla="*/ 182826 w 1720311"/>
                <a:gd name="connsiteY1" fmla="*/ 0 h 1099315"/>
                <a:gd name="connsiteX2" fmla="*/ 1537485 w 1720311"/>
                <a:gd name="connsiteY2" fmla="*/ 0 h 1099315"/>
                <a:gd name="connsiteX3" fmla="*/ 1720311 w 1720311"/>
                <a:gd name="connsiteY3" fmla="*/ 182826 h 1099315"/>
                <a:gd name="connsiteX4" fmla="*/ 1097796 w 1720311"/>
                <a:gd name="connsiteY4" fmla="*/ 1099315 h 1099315"/>
                <a:gd name="connsiteX5" fmla="*/ 182826 w 1720311"/>
                <a:gd name="connsiteY5" fmla="*/ 1096935 h 1099315"/>
                <a:gd name="connsiteX6" fmla="*/ 0 w 1720311"/>
                <a:gd name="connsiteY6" fmla="*/ 914109 h 1099315"/>
                <a:gd name="connsiteX7" fmla="*/ 0 w 1720311"/>
                <a:gd name="connsiteY7" fmla="*/ 182826 h 1099315"/>
                <a:gd name="connsiteX0" fmla="*/ 0 w 1573552"/>
                <a:gd name="connsiteY0" fmla="*/ 182826 h 1099315"/>
                <a:gd name="connsiteX1" fmla="*/ 182826 w 1573552"/>
                <a:gd name="connsiteY1" fmla="*/ 0 h 1099315"/>
                <a:gd name="connsiteX2" fmla="*/ 1537485 w 1573552"/>
                <a:gd name="connsiteY2" fmla="*/ 0 h 1099315"/>
                <a:gd name="connsiteX3" fmla="*/ 1097796 w 1573552"/>
                <a:gd name="connsiteY3" fmla="*/ 1099315 h 1099315"/>
                <a:gd name="connsiteX4" fmla="*/ 182826 w 1573552"/>
                <a:gd name="connsiteY4" fmla="*/ 1096935 h 1099315"/>
                <a:gd name="connsiteX5" fmla="*/ 0 w 1573552"/>
                <a:gd name="connsiteY5" fmla="*/ 914109 h 1099315"/>
                <a:gd name="connsiteX6" fmla="*/ 0 w 1573552"/>
                <a:gd name="connsiteY6" fmla="*/ 182826 h 1099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73552" h="1099315">
                  <a:moveTo>
                    <a:pt x="0" y="182826"/>
                  </a:moveTo>
                  <a:cubicBezTo>
                    <a:pt x="0" y="81854"/>
                    <a:pt x="81854" y="0"/>
                    <a:pt x="182826" y="0"/>
                  </a:cubicBezTo>
                  <a:lnTo>
                    <a:pt x="1537485" y="0"/>
                  </a:lnTo>
                  <a:cubicBezTo>
                    <a:pt x="1689980" y="183219"/>
                    <a:pt x="1323572" y="916493"/>
                    <a:pt x="1097796" y="1099315"/>
                  </a:cubicBezTo>
                  <a:lnTo>
                    <a:pt x="182826" y="1096935"/>
                  </a:lnTo>
                  <a:cubicBezTo>
                    <a:pt x="81854" y="1096935"/>
                    <a:pt x="0" y="1015081"/>
                    <a:pt x="0" y="914109"/>
                  </a:cubicBezTo>
                  <a:lnTo>
                    <a:pt x="0" y="182826"/>
                  </a:lnTo>
                  <a:close/>
                </a:path>
              </a:pathLst>
            </a:cu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lIns="342900" rtlCol="0" anchor="ctr"/>
            <a:lstStyle/>
            <a:p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03</a:t>
              </a:r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4EF1DB37-BB38-6B91-6D4A-B7190D9EF6B3}"/>
                </a:ext>
              </a:extLst>
            </p:cNvPr>
            <p:cNvSpPr/>
            <p:nvPr/>
          </p:nvSpPr>
          <p:spPr>
            <a:xfrm>
              <a:off x="7158987" y="3681465"/>
              <a:ext cx="1060704" cy="1057911"/>
            </a:xfrm>
            <a:prstGeom prst="roundRect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4E40BAC1-8042-23CD-9160-B8FC5D4755B6}"/>
                </a:ext>
              </a:extLst>
            </p:cNvPr>
            <p:cNvGrpSpPr/>
            <p:nvPr/>
          </p:nvGrpSpPr>
          <p:grpSpPr>
            <a:xfrm>
              <a:off x="2475210" y="3749964"/>
              <a:ext cx="4511633" cy="806246"/>
              <a:chOff x="8921977" y="1296144"/>
              <a:chExt cx="2926080" cy="835987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12265DC-5AF8-827D-354C-811A0A2F5E5A}"/>
                  </a:ext>
                </a:extLst>
              </p:cNvPr>
              <p:cNvSpPr txBox="1"/>
              <p:nvPr/>
            </p:nvSpPr>
            <p:spPr>
              <a:xfrm>
                <a:off x="8921977" y="1296144"/>
                <a:ext cx="2926080" cy="47869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A6022F3-0219-A217-83A4-7BD463A9B417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43082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5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arcu. </a:t>
                </a:r>
              </a:p>
            </p:txBody>
          </p:sp>
        </p:grpSp>
        <p:pic>
          <p:nvPicPr>
            <p:cNvPr id="24" name="Graphic 23" descr="Lights On with solid fill">
              <a:extLst>
                <a:ext uri="{FF2B5EF4-FFF2-40B4-BE49-F238E27FC236}">
                  <a16:creationId xmlns:a16="http://schemas.microsoft.com/office/drawing/2014/main" id="{EECDD574-E8BB-82EC-EC1A-77BD0E94578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7332723" y="3855835"/>
              <a:ext cx="713232" cy="709171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41E632CC-C035-E419-0E2D-4189F9B1E0B9}"/>
              </a:ext>
            </a:extLst>
          </p:cNvPr>
          <p:cNvGrpSpPr/>
          <p:nvPr/>
        </p:nvGrpSpPr>
        <p:grpSpPr>
          <a:xfrm>
            <a:off x="924310" y="4883393"/>
            <a:ext cx="7295381" cy="1060206"/>
            <a:chOff x="924310" y="4883393"/>
            <a:chExt cx="7295381" cy="1060206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1C6B98D-4B23-8F83-CC10-8F611EABB212}"/>
                </a:ext>
              </a:extLst>
            </p:cNvPr>
            <p:cNvSpPr/>
            <p:nvPr/>
          </p:nvSpPr>
          <p:spPr>
            <a:xfrm>
              <a:off x="1771911" y="4972562"/>
              <a:ext cx="5560896" cy="8818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651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9" name="Rectangle: Rounded Corners 2">
              <a:extLst>
                <a:ext uri="{FF2B5EF4-FFF2-40B4-BE49-F238E27FC236}">
                  <a16:creationId xmlns:a16="http://schemas.microsoft.com/office/drawing/2014/main" id="{F079DEF1-C3C0-F0E1-6D5F-24BE8D4E5859}"/>
                </a:ext>
              </a:extLst>
            </p:cNvPr>
            <p:cNvSpPr/>
            <p:nvPr/>
          </p:nvSpPr>
          <p:spPr>
            <a:xfrm>
              <a:off x="924310" y="4883393"/>
              <a:ext cx="1378757" cy="1060206"/>
            </a:xfrm>
            <a:custGeom>
              <a:avLst/>
              <a:gdLst>
                <a:gd name="connsiteX0" fmla="*/ 0 w 1720311"/>
                <a:gd name="connsiteY0" fmla="*/ 182826 h 1096935"/>
                <a:gd name="connsiteX1" fmla="*/ 182826 w 1720311"/>
                <a:gd name="connsiteY1" fmla="*/ 0 h 1096935"/>
                <a:gd name="connsiteX2" fmla="*/ 1537485 w 1720311"/>
                <a:gd name="connsiteY2" fmla="*/ 0 h 1096935"/>
                <a:gd name="connsiteX3" fmla="*/ 1720311 w 1720311"/>
                <a:gd name="connsiteY3" fmla="*/ 182826 h 1096935"/>
                <a:gd name="connsiteX4" fmla="*/ 1720311 w 1720311"/>
                <a:gd name="connsiteY4" fmla="*/ 914109 h 1096935"/>
                <a:gd name="connsiteX5" fmla="*/ 1537485 w 1720311"/>
                <a:gd name="connsiteY5" fmla="*/ 1096935 h 1096935"/>
                <a:gd name="connsiteX6" fmla="*/ 182826 w 1720311"/>
                <a:gd name="connsiteY6" fmla="*/ 1096935 h 1096935"/>
                <a:gd name="connsiteX7" fmla="*/ 0 w 1720311"/>
                <a:gd name="connsiteY7" fmla="*/ 914109 h 1096935"/>
                <a:gd name="connsiteX8" fmla="*/ 0 w 1720311"/>
                <a:gd name="connsiteY8" fmla="*/ 182826 h 1096935"/>
                <a:gd name="connsiteX0" fmla="*/ 0 w 1720311"/>
                <a:gd name="connsiteY0" fmla="*/ 182826 h 1099315"/>
                <a:gd name="connsiteX1" fmla="*/ 182826 w 1720311"/>
                <a:gd name="connsiteY1" fmla="*/ 0 h 1099315"/>
                <a:gd name="connsiteX2" fmla="*/ 1537485 w 1720311"/>
                <a:gd name="connsiteY2" fmla="*/ 0 h 1099315"/>
                <a:gd name="connsiteX3" fmla="*/ 1720311 w 1720311"/>
                <a:gd name="connsiteY3" fmla="*/ 182826 h 1099315"/>
                <a:gd name="connsiteX4" fmla="*/ 1720311 w 1720311"/>
                <a:gd name="connsiteY4" fmla="*/ 914109 h 1099315"/>
                <a:gd name="connsiteX5" fmla="*/ 1537485 w 1720311"/>
                <a:gd name="connsiteY5" fmla="*/ 1096935 h 1099315"/>
                <a:gd name="connsiteX6" fmla="*/ 1097796 w 1720311"/>
                <a:gd name="connsiteY6" fmla="*/ 1099315 h 1099315"/>
                <a:gd name="connsiteX7" fmla="*/ 182826 w 1720311"/>
                <a:gd name="connsiteY7" fmla="*/ 1096935 h 1099315"/>
                <a:gd name="connsiteX8" fmla="*/ 0 w 1720311"/>
                <a:gd name="connsiteY8" fmla="*/ 914109 h 1099315"/>
                <a:gd name="connsiteX9" fmla="*/ 0 w 1720311"/>
                <a:gd name="connsiteY9" fmla="*/ 182826 h 1099315"/>
                <a:gd name="connsiteX0" fmla="*/ 0 w 1720311"/>
                <a:gd name="connsiteY0" fmla="*/ 182826 h 1099315"/>
                <a:gd name="connsiteX1" fmla="*/ 182826 w 1720311"/>
                <a:gd name="connsiteY1" fmla="*/ 0 h 1099315"/>
                <a:gd name="connsiteX2" fmla="*/ 1537485 w 1720311"/>
                <a:gd name="connsiteY2" fmla="*/ 0 h 1099315"/>
                <a:gd name="connsiteX3" fmla="*/ 1720311 w 1720311"/>
                <a:gd name="connsiteY3" fmla="*/ 182826 h 1099315"/>
                <a:gd name="connsiteX4" fmla="*/ 1720311 w 1720311"/>
                <a:gd name="connsiteY4" fmla="*/ 914109 h 1099315"/>
                <a:gd name="connsiteX5" fmla="*/ 1097796 w 1720311"/>
                <a:gd name="connsiteY5" fmla="*/ 1099315 h 1099315"/>
                <a:gd name="connsiteX6" fmla="*/ 182826 w 1720311"/>
                <a:gd name="connsiteY6" fmla="*/ 1096935 h 1099315"/>
                <a:gd name="connsiteX7" fmla="*/ 0 w 1720311"/>
                <a:gd name="connsiteY7" fmla="*/ 914109 h 1099315"/>
                <a:gd name="connsiteX8" fmla="*/ 0 w 1720311"/>
                <a:gd name="connsiteY8" fmla="*/ 182826 h 1099315"/>
                <a:gd name="connsiteX0" fmla="*/ 0 w 1720311"/>
                <a:gd name="connsiteY0" fmla="*/ 182826 h 1099315"/>
                <a:gd name="connsiteX1" fmla="*/ 182826 w 1720311"/>
                <a:gd name="connsiteY1" fmla="*/ 0 h 1099315"/>
                <a:gd name="connsiteX2" fmla="*/ 1537485 w 1720311"/>
                <a:gd name="connsiteY2" fmla="*/ 0 h 1099315"/>
                <a:gd name="connsiteX3" fmla="*/ 1720311 w 1720311"/>
                <a:gd name="connsiteY3" fmla="*/ 182826 h 1099315"/>
                <a:gd name="connsiteX4" fmla="*/ 1097796 w 1720311"/>
                <a:gd name="connsiteY4" fmla="*/ 1099315 h 1099315"/>
                <a:gd name="connsiteX5" fmla="*/ 182826 w 1720311"/>
                <a:gd name="connsiteY5" fmla="*/ 1096935 h 1099315"/>
                <a:gd name="connsiteX6" fmla="*/ 0 w 1720311"/>
                <a:gd name="connsiteY6" fmla="*/ 914109 h 1099315"/>
                <a:gd name="connsiteX7" fmla="*/ 0 w 1720311"/>
                <a:gd name="connsiteY7" fmla="*/ 182826 h 1099315"/>
                <a:gd name="connsiteX0" fmla="*/ 0 w 1573552"/>
                <a:gd name="connsiteY0" fmla="*/ 182826 h 1099315"/>
                <a:gd name="connsiteX1" fmla="*/ 182826 w 1573552"/>
                <a:gd name="connsiteY1" fmla="*/ 0 h 1099315"/>
                <a:gd name="connsiteX2" fmla="*/ 1537485 w 1573552"/>
                <a:gd name="connsiteY2" fmla="*/ 0 h 1099315"/>
                <a:gd name="connsiteX3" fmla="*/ 1097796 w 1573552"/>
                <a:gd name="connsiteY3" fmla="*/ 1099315 h 1099315"/>
                <a:gd name="connsiteX4" fmla="*/ 182826 w 1573552"/>
                <a:gd name="connsiteY4" fmla="*/ 1096935 h 1099315"/>
                <a:gd name="connsiteX5" fmla="*/ 0 w 1573552"/>
                <a:gd name="connsiteY5" fmla="*/ 914109 h 1099315"/>
                <a:gd name="connsiteX6" fmla="*/ 0 w 1573552"/>
                <a:gd name="connsiteY6" fmla="*/ 182826 h 1099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73552" h="1099315">
                  <a:moveTo>
                    <a:pt x="0" y="182826"/>
                  </a:moveTo>
                  <a:cubicBezTo>
                    <a:pt x="0" y="81854"/>
                    <a:pt x="81854" y="0"/>
                    <a:pt x="182826" y="0"/>
                  </a:cubicBezTo>
                  <a:lnTo>
                    <a:pt x="1537485" y="0"/>
                  </a:lnTo>
                  <a:cubicBezTo>
                    <a:pt x="1689980" y="183219"/>
                    <a:pt x="1323572" y="916493"/>
                    <a:pt x="1097796" y="1099315"/>
                  </a:cubicBezTo>
                  <a:lnTo>
                    <a:pt x="182826" y="1096935"/>
                  </a:lnTo>
                  <a:cubicBezTo>
                    <a:pt x="81854" y="1096935"/>
                    <a:pt x="0" y="1015081"/>
                    <a:pt x="0" y="914109"/>
                  </a:cubicBezTo>
                  <a:lnTo>
                    <a:pt x="0" y="182826"/>
                  </a:lnTo>
                  <a:close/>
                </a:path>
              </a:pathLst>
            </a:cu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lIns="342900" rtlCol="0" anchor="ctr"/>
            <a:lstStyle/>
            <a:p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3A5BB524-8D95-AFDE-AA7A-A60FD6CFDC09}"/>
                </a:ext>
              </a:extLst>
            </p:cNvPr>
            <p:cNvSpPr/>
            <p:nvPr/>
          </p:nvSpPr>
          <p:spPr>
            <a:xfrm>
              <a:off x="7158987" y="4884541"/>
              <a:ext cx="1060704" cy="1057911"/>
            </a:xfrm>
            <a:prstGeom prst="roundRect">
              <a:avLst/>
            </a:pr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82A1EFD2-925E-922F-8F36-E4D4D1E2D6FC}"/>
                </a:ext>
              </a:extLst>
            </p:cNvPr>
            <p:cNvGrpSpPr/>
            <p:nvPr/>
          </p:nvGrpSpPr>
          <p:grpSpPr>
            <a:xfrm>
              <a:off x="2475210" y="4953040"/>
              <a:ext cx="4511633" cy="806246"/>
              <a:chOff x="8921977" y="1296144"/>
              <a:chExt cx="2926080" cy="835987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4601B461-44F3-C1A6-ECF2-439B8165949B}"/>
                  </a:ext>
                </a:extLst>
              </p:cNvPr>
              <p:cNvSpPr txBox="1"/>
              <p:nvPr/>
            </p:nvSpPr>
            <p:spPr>
              <a:xfrm>
                <a:off x="8921977" y="1296144"/>
                <a:ext cx="2926080" cy="47869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6D19E25-9E1A-167A-5F81-2A2AC46F809F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43082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5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arcu. </a:t>
                </a:r>
              </a:p>
            </p:txBody>
          </p:sp>
        </p:grpSp>
        <p:pic>
          <p:nvPicPr>
            <p:cNvPr id="32" name="Graphic 31" descr="Handshake with solid fill">
              <a:extLst>
                <a:ext uri="{FF2B5EF4-FFF2-40B4-BE49-F238E27FC236}">
                  <a16:creationId xmlns:a16="http://schemas.microsoft.com/office/drawing/2014/main" id="{C077DB39-2E51-7336-72F2-367813A9F64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7332723" y="5058911"/>
              <a:ext cx="713232" cy="7091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445978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10482</TotalTime>
  <Words>352</Words>
  <Application>Microsoft Office PowerPoint</Application>
  <PresentationFormat>On-screen Show (4:3)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Dual Block List – Slide Template</vt:lpstr>
      <vt:lpstr>Dual Block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Dual Block List</dc:title>
  <dc:creator>PresentationGO.com</dc:creator>
  <dc:description>© Copyright PresentationGO.com - Do not distribute or sale without written permission.</dc:description>
  <cp:lastModifiedBy>Christophe Barroche</cp:lastModifiedBy>
  <cp:revision>26</cp:revision>
  <dcterms:created xsi:type="dcterms:W3CDTF">2014-11-26T05:14:11Z</dcterms:created>
  <dcterms:modified xsi:type="dcterms:W3CDTF">2024-11-20T18:18:26Z</dcterms:modified>
  <cp:category>Charts &amp; Diagrams</cp:category>
</cp:coreProperties>
</file>