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Dual Block List </a:t>
            </a:r>
            <a:r>
              <a:rPr lang="en-US" dirty="0"/>
              <a:t>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80C8BCD-3973-FA57-5DD5-F05E35F9233E}"/>
              </a:ext>
            </a:extLst>
          </p:cNvPr>
          <p:cNvGrpSpPr/>
          <p:nvPr/>
        </p:nvGrpSpPr>
        <p:grpSpPr>
          <a:xfrm>
            <a:off x="1989595" y="1125382"/>
            <a:ext cx="8212810" cy="1099315"/>
            <a:chOff x="1989595" y="1240929"/>
            <a:chExt cx="8212810" cy="10993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942B04A-3F2A-F378-6D74-C0AF3958FFB7}"/>
                </a:ext>
              </a:extLst>
            </p:cNvPr>
            <p:cNvSpPr/>
            <p:nvPr/>
          </p:nvSpPr>
          <p:spPr>
            <a:xfrm>
              <a:off x="2956947" y="1333386"/>
              <a:ext cx="6346556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2">
              <a:extLst>
                <a:ext uri="{FF2B5EF4-FFF2-40B4-BE49-F238E27FC236}">
                  <a16:creationId xmlns:a16="http://schemas.microsoft.com/office/drawing/2014/main" id="{AD2DE4D8-EE90-B271-3203-0A74A481AB86}"/>
                </a:ext>
              </a:extLst>
            </p:cNvPr>
            <p:cNvSpPr/>
            <p:nvPr/>
          </p:nvSpPr>
          <p:spPr>
            <a:xfrm>
              <a:off x="1989595" y="1240929"/>
              <a:ext cx="1573552" cy="1099315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7200" rtlCol="0" anchor="ctr"/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B39328B-7D55-3B66-2640-FBF50E766B30}"/>
                </a:ext>
              </a:extLst>
            </p:cNvPr>
            <p:cNvSpPr/>
            <p:nvPr/>
          </p:nvSpPr>
          <p:spPr>
            <a:xfrm>
              <a:off x="9105125" y="1240929"/>
              <a:ext cx="1097280" cy="109693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E5DF0AC-8D1D-EFB0-739F-3E523E0FE385}"/>
                </a:ext>
              </a:extLst>
            </p:cNvPr>
            <p:cNvGrpSpPr/>
            <p:nvPr/>
          </p:nvGrpSpPr>
          <p:grpSpPr>
            <a:xfrm>
              <a:off x="3759611" y="1330176"/>
              <a:ext cx="5149050" cy="849797"/>
              <a:chOff x="8921977" y="1313174"/>
              <a:chExt cx="2926080" cy="849797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59D3B59-31DD-FA8E-B60F-9FC1E82B7586}"/>
                  </a:ext>
                </a:extLst>
              </p:cNvPr>
              <p:cNvSpPr txBox="1"/>
              <p:nvPr/>
            </p:nvSpPr>
            <p:spPr>
              <a:xfrm>
                <a:off x="8921977" y="131317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AD8E9E-7389-E44D-05B9-7CF429B6A05C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8" name="Graphic 7" descr="Rocket with solid fill">
              <a:extLst>
                <a:ext uri="{FF2B5EF4-FFF2-40B4-BE49-F238E27FC236}">
                  <a16:creationId xmlns:a16="http://schemas.microsoft.com/office/drawing/2014/main" id="{8C2B1CA9-88CE-B496-8FCB-1964E20D8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86100" y="1421731"/>
              <a:ext cx="735331" cy="735331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E58E1D-B7A8-F3B3-8B07-24132EB79A6C}"/>
              </a:ext>
            </a:extLst>
          </p:cNvPr>
          <p:cNvGrpSpPr/>
          <p:nvPr/>
        </p:nvGrpSpPr>
        <p:grpSpPr>
          <a:xfrm>
            <a:off x="1989595" y="2372837"/>
            <a:ext cx="8212810" cy="1099315"/>
            <a:chOff x="1989595" y="1240929"/>
            <a:chExt cx="8212810" cy="109931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025E47B-7BA6-2551-5E90-F9C54166E37F}"/>
                </a:ext>
              </a:extLst>
            </p:cNvPr>
            <p:cNvSpPr/>
            <p:nvPr/>
          </p:nvSpPr>
          <p:spPr>
            <a:xfrm>
              <a:off x="2956947" y="1333386"/>
              <a:ext cx="6346556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2">
              <a:extLst>
                <a:ext uri="{FF2B5EF4-FFF2-40B4-BE49-F238E27FC236}">
                  <a16:creationId xmlns:a16="http://schemas.microsoft.com/office/drawing/2014/main" id="{DBAE9930-EFA8-8461-1EB6-E03F67394C5B}"/>
                </a:ext>
              </a:extLst>
            </p:cNvPr>
            <p:cNvSpPr/>
            <p:nvPr/>
          </p:nvSpPr>
          <p:spPr>
            <a:xfrm>
              <a:off x="1989595" y="1240929"/>
              <a:ext cx="1573552" cy="1099315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457200" rtlCol="0" anchor="ctr"/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0C9C002-F3CD-C157-1CB0-DB45C68EDBD6}"/>
                </a:ext>
              </a:extLst>
            </p:cNvPr>
            <p:cNvSpPr/>
            <p:nvPr/>
          </p:nvSpPr>
          <p:spPr>
            <a:xfrm>
              <a:off x="9105125" y="1240929"/>
              <a:ext cx="1097280" cy="1096935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B07DFE3-5750-4CD0-97BE-066871AE2755}"/>
                </a:ext>
              </a:extLst>
            </p:cNvPr>
            <p:cNvGrpSpPr/>
            <p:nvPr/>
          </p:nvGrpSpPr>
          <p:grpSpPr>
            <a:xfrm>
              <a:off x="3759611" y="1330176"/>
              <a:ext cx="5149050" cy="849797"/>
              <a:chOff x="8921977" y="1313174"/>
              <a:chExt cx="2926080" cy="84979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48857E5-E9E4-D50B-045E-E2D5F47878CD}"/>
                  </a:ext>
                </a:extLst>
              </p:cNvPr>
              <p:cNvSpPr txBox="1"/>
              <p:nvPr/>
            </p:nvSpPr>
            <p:spPr>
              <a:xfrm>
                <a:off x="8921977" y="131317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9A487C-B178-D8B6-6B95-3E4A4123B5E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16" name="Graphic 15" descr="Tools with solid fill">
              <a:extLst>
                <a:ext uri="{FF2B5EF4-FFF2-40B4-BE49-F238E27FC236}">
                  <a16:creationId xmlns:a16="http://schemas.microsoft.com/office/drawing/2014/main" id="{821604BE-E6F4-70C0-9049-7AE18D76C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286100" y="1421731"/>
              <a:ext cx="735331" cy="73533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D23F96-F3BE-84BE-74B0-1551EB5A0708}"/>
              </a:ext>
            </a:extLst>
          </p:cNvPr>
          <p:cNvGrpSpPr/>
          <p:nvPr/>
        </p:nvGrpSpPr>
        <p:grpSpPr>
          <a:xfrm>
            <a:off x="1989595" y="3620292"/>
            <a:ext cx="8212810" cy="1099315"/>
            <a:chOff x="1989595" y="1240929"/>
            <a:chExt cx="8212810" cy="109931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E069D7-793F-7F38-E4AD-E37645251E94}"/>
                </a:ext>
              </a:extLst>
            </p:cNvPr>
            <p:cNvSpPr/>
            <p:nvPr/>
          </p:nvSpPr>
          <p:spPr>
            <a:xfrm>
              <a:off x="2956947" y="1333386"/>
              <a:ext cx="6346556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">
              <a:extLst>
                <a:ext uri="{FF2B5EF4-FFF2-40B4-BE49-F238E27FC236}">
                  <a16:creationId xmlns:a16="http://schemas.microsoft.com/office/drawing/2014/main" id="{3BC20CBA-C402-2E1E-11C9-0DBEC7BE1446}"/>
                </a:ext>
              </a:extLst>
            </p:cNvPr>
            <p:cNvSpPr/>
            <p:nvPr/>
          </p:nvSpPr>
          <p:spPr>
            <a:xfrm>
              <a:off x="1989595" y="1240929"/>
              <a:ext cx="1573552" cy="1099315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457200" rtlCol="0" anchor="ctr"/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63FDAA7-E1E2-10C1-0BC0-8C521BBC5CA1}"/>
                </a:ext>
              </a:extLst>
            </p:cNvPr>
            <p:cNvSpPr/>
            <p:nvPr/>
          </p:nvSpPr>
          <p:spPr>
            <a:xfrm>
              <a:off x="9105125" y="1240929"/>
              <a:ext cx="1097280" cy="1096935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76EEB5F-679D-96A8-C6E3-720123CBB048}"/>
                </a:ext>
              </a:extLst>
            </p:cNvPr>
            <p:cNvGrpSpPr/>
            <p:nvPr/>
          </p:nvGrpSpPr>
          <p:grpSpPr>
            <a:xfrm>
              <a:off x="3759611" y="1330176"/>
              <a:ext cx="5149050" cy="849797"/>
              <a:chOff x="8921977" y="1313174"/>
              <a:chExt cx="2926080" cy="84979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4501BCE-FC2E-F788-3F57-12CE73E2FF10}"/>
                  </a:ext>
                </a:extLst>
              </p:cNvPr>
              <p:cNvSpPr txBox="1"/>
              <p:nvPr/>
            </p:nvSpPr>
            <p:spPr>
              <a:xfrm>
                <a:off x="8921977" y="131317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9CE4A0E-D4EE-81C9-40AA-E2375CB717CD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24" name="Graphic 23" descr="Lights On with solid fill">
              <a:extLst>
                <a:ext uri="{FF2B5EF4-FFF2-40B4-BE49-F238E27FC236}">
                  <a16:creationId xmlns:a16="http://schemas.microsoft.com/office/drawing/2014/main" id="{6DF9894C-5C9B-6C41-395C-2C848067E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286100" y="1421731"/>
              <a:ext cx="735331" cy="735331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286D866-EBE8-223B-895E-FE5F7FEDAB1F}"/>
              </a:ext>
            </a:extLst>
          </p:cNvPr>
          <p:cNvGrpSpPr/>
          <p:nvPr/>
        </p:nvGrpSpPr>
        <p:grpSpPr>
          <a:xfrm>
            <a:off x="1989595" y="4867747"/>
            <a:ext cx="8212810" cy="1099315"/>
            <a:chOff x="1989595" y="1240929"/>
            <a:chExt cx="8212810" cy="109931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F0CF9FF-857D-6A82-6295-55C34AAF26C0}"/>
                </a:ext>
              </a:extLst>
            </p:cNvPr>
            <p:cNvSpPr/>
            <p:nvPr/>
          </p:nvSpPr>
          <p:spPr>
            <a:xfrm>
              <a:off x="2956947" y="1333386"/>
              <a:ext cx="6346556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Rounded Corners 2">
              <a:extLst>
                <a:ext uri="{FF2B5EF4-FFF2-40B4-BE49-F238E27FC236}">
                  <a16:creationId xmlns:a16="http://schemas.microsoft.com/office/drawing/2014/main" id="{F652191C-29AC-73DF-0711-FFB49C4F8A68}"/>
                </a:ext>
              </a:extLst>
            </p:cNvPr>
            <p:cNvSpPr/>
            <p:nvPr/>
          </p:nvSpPr>
          <p:spPr>
            <a:xfrm>
              <a:off x="1989595" y="1240929"/>
              <a:ext cx="1573552" cy="1099315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457200" rtlCol="0" anchor="ctr"/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B0027646-8539-9542-4435-4481A0FE78B2}"/>
                </a:ext>
              </a:extLst>
            </p:cNvPr>
            <p:cNvSpPr/>
            <p:nvPr/>
          </p:nvSpPr>
          <p:spPr>
            <a:xfrm>
              <a:off x="9105125" y="1240929"/>
              <a:ext cx="1097280" cy="109693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A024FB7-5682-7109-3BED-1975CDA9E73D}"/>
                </a:ext>
              </a:extLst>
            </p:cNvPr>
            <p:cNvGrpSpPr/>
            <p:nvPr/>
          </p:nvGrpSpPr>
          <p:grpSpPr>
            <a:xfrm>
              <a:off x="3759611" y="1330176"/>
              <a:ext cx="5149050" cy="849797"/>
              <a:chOff x="8921977" y="1313174"/>
              <a:chExt cx="2926080" cy="849797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FC5EBA-7523-F1F0-1D1E-E5B9A175476A}"/>
                  </a:ext>
                </a:extLst>
              </p:cNvPr>
              <p:cNvSpPr txBox="1"/>
              <p:nvPr/>
            </p:nvSpPr>
            <p:spPr>
              <a:xfrm>
                <a:off x="8921977" y="131317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D0C8EA5-9D7B-42A9-654A-25E8F14D686A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32" name="Graphic 31" descr="Handshake with solid fill">
              <a:extLst>
                <a:ext uri="{FF2B5EF4-FFF2-40B4-BE49-F238E27FC236}">
                  <a16:creationId xmlns:a16="http://schemas.microsoft.com/office/drawing/2014/main" id="{00CB0D21-8F17-27C0-F83E-9223A2D8E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9286100" y="1421731"/>
              <a:ext cx="735331" cy="735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Block List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B73A0A-B674-34C6-ECD9-78A2B57D9519}"/>
              </a:ext>
            </a:extLst>
          </p:cNvPr>
          <p:cNvGrpSpPr/>
          <p:nvPr/>
        </p:nvGrpSpPr>
        <p:grpSpPr>
          <a:xfrm>
            <a:off x="1989595" y="1125382"/>
            <a:ext cx="8212810" cy="1099315"/>
            <a:chOff x="1989595" y="1240929"/>
            <a:chExt cx="8212810" cy="109931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A683B83-DF4D-F843-8EB8-84A5E8CE1198}"/>
                </a:ext>
              </a:extLst>
            </p:cNvPr>
            <p:cNvSpPr/>
            <p:nvPr/>
          </p:nvSpPr>
          <p:spPr>
            <a:xfrm>
              <a:off x="2956947" y="1333386"/>
              <a:ext cx="6346556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2">
              <a:extLst>
                <a:ext uri="{FF2B5EF4-FFF2-40B4-BE49-F238E27FC236}">
                  <a16:creationId xmlns:a16="http://schemas.microsoft.com/office/drawing/2014/main" id="{B85A4E77-B2F1-8CA6-C5C8-E5C011D62A9F}"/>
                </a:ext>
              </a:extLst>
            </p:cNvPr>
            <p:cNvSpPr/>
            <p:nvPr/>
          </p:nvSpPr>
          <p:spPr>
            <a:xfrm>
              <a:off x="1989595" y="1240929"/>
              <a:ext cx="1573552" cy="1099315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7200" rtlCol="0" anchor="ctr"/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CCDB604-4105-918C-ED08-E802B98B1186}"/>
                </a:ext>
              </a:extLst>
            </p:cNvPr>
            <p:cNvSpPr/>
            <p:nvPr/>
          </p:nvSpPr>
          <p:spPr>
            <a:xfrm>
              <a:off x="9105125" y="1240929"/>
              <a:ext cx="1097280" cy="109693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DBF389D-C7C9-20D7-08D7-1C73210449EC}"/>
                </a:ext>
              </a:extLst>
            </p:cNvPr>
            <p:cNvGrpSpPr/>
            <p:nvPr/>
          </p:nvGrpSpPr>
          <p:grpSpPr>
            <a:xfrm>
              <a:off x="3759611" y="1330176"/>
              <a:ext cx="5149050" cy="849797"/>
              <a:chOff x="8921977" y="1313174"/>
              <a:chExt cx="2926080" cy="849797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179E26-5BB8-522C-BBE8-964352681E73}"/>
                  </a:ext>
                </a:extLst>
              </p:cNvPr>
              <p:cNvSpPr txBox="1"/>
              <p:nvPr/>
            </p:nvSpPr>
            <p:spPr>
              <a:xfrm>
                <a:off x="8921977" y="131317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99416B-2906-6C0C-5632-D82FEEA76616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8" name="Graphic 7" descr="Rocket with solid fill">
              <a:extLst>
                <a:ext uri="{FF2B5EF4-FFF2-40B4-BE49-F238E27FC236}">
                  <a16:creationId xmlns:a16="http://schemas.microsoft.com/office/drawing/2014/main" id="{87F710EB-49FC-64E7-FEE0-4304CF5AC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86100" y="1421731"/>
              <a:ext cx="735331" cy="735331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DE1D75-62C2-B53F-E350-F966951B0E67}"/>
              </a:ext>
            </a:extLst>
          </p:cNvPr>
          <p:cNvGrpSpPr/>
          <p:nvPr/>
        </p:nvGrpSpPr>
        <p:grpSpPr>
          <a:xfrm>
            <a:off x="1989595" y="2372837"/>
            <a:ext cx="8212810" cy="1099315"/>
            <a:chOff x="1989595" y="1240929"/>
            <a:chExt cx="8212810" cy="109931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E0308A-EBE5-94D5-4ACF-7ECA44ECD8D8}"/>
                </a:ext>
              </a:extLst>
            </p:cNvPr>
            <p:cNvSpPr/>
            <p:nvPr/>
          </p:nvSpPr>
          <p:spPr>
            <a:xfrm>
              <a:off x="2956947" y="1333386"/>
              <a:ext cx="6346556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2">
              <a:extLst>
                <a:ext uri="{FF2B5EF4-FFF2-40B4-BE49-F238E27FC236}">
                  <a16:creationId xmlns:a16="http://schemas.microsoft.com/office/drawing/2014/main" id="{03A695A8-DC3D-917E-CAF5-34A34F76024E}"/>
                </a:ext>
              </a:extLst>
            </p:cNvPr>
            <p:cNvSpPr/>
            <p:nvPr/>
          </p:nvSpPr>
          <p:spPr>
            <a:xfrm>
              <a:off x="1989595" y="1240929"/>
              <a:ext cx="1573552" cy="1099315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457200" rtlCol="0" anchor="ctr"/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A481972-09A8-CF8C-32CE-ED69617C6E15}"/>
                </a:ext>
              </a:extLst>
            </p:cNvPr>
            <p:cNvSpPr/>
            <p:nvPr/>
          </p:nvSpPr>
          <p:spPr>
            <a:xfrm>
              <a:off x="9105125" y="1240929"/>
              <a:ext cx="1097280" cy="1096935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37DCCD6-3CCA-B37B-1938-B237F9384C78}"/>
                </a:ext>
              </a:extLst>
            </p:cNvPr>
            <p:cNvGrpSpPr/>
            <p:nvPr/>
          </p:nvGrpSpPr>
          <p:grpSpPr>
            <a:xfrm>
              <a:off x="3759611" y="1330176"/>
              <a:ext cx="5149050" cy="849797"/>
              <a:chOff x="8921977" y="1313174"/>
              <a:chExt cx="2926080" cy="84979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A0BA5EE-0D09-F719-0199-9CA8B49C82B4}"/>
                  </a:ext>
                </a:extLst>
              </p:cNvPr>
              <p:cNvSpPr txBox="1"/>
              <p:nvPr/>
            </p:nvSpPr>
            <p:spPr>
              <a:xfrm>
                <a:off x="8921977" y="131317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7422CC7-CA97-50C4-E423-803B699EE030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16" name="Graphic 15" descr="Tools with solid fill">
              <a:extLst>
                <a:ext uri="{FF2B5EF4-FFF2-40B4-BE49-F238E27FC236}">
                  <a16:creationId xmlns:a16="http://schemas.microsoft.com/office/drawing/2014/main" id="{E8F0B4E2-EEDF-BFEE-1E95-33500B54A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286100" y="1421731"/>
              <a:ext cx="735331" cy="73533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C003CB4-6524-BA12-975F-840CB6DAD99E}"/>
              </a:ext>
            </a:extLst>
          </p:cNvPr>
          <p:cNvGrpSpPr/>
          <p:nvPr/>
        </p:nvGrpSpPr>
        <p:grpSpPr>
          <a:xfrm>
            <a:off x="1989595" y="3620292"/>
            <a:ext cx="8212810" cy="1099315"/>
            <a:chOff x="1989595" y="1240929"/>
            <a:chExt cx="8212810" cy="109931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40128D2-E21D-C321-3035-09848C4BCF6D}"/>
                </a:ext>
              </a:extLst>
            </p:cNvPr>
            <p:cNvSpPr/>
            <p:nvPr/>
          </p:nvSpPr>
          <p:spPr>
            <a:xfrm>
              <a:off x="2956947" y="1333386"/>
              <a:ext cx="6346556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">
              <a:extLst>
                <a:ext uri="{FF2B5EF4-FFF2-40B4-BE49-F238E27FC236}">
                  <a16:creationId xmlns:a16="http://schemas.microsoft.com/office/drawing/2014/main" id="{A4E89A90-2520-AB88-CDB8-F65FB5FCBD29}"/>
                </a:ext>
              </a:extLst>
            </p:cNvPr>
            <p:cNvSpPr/>
            <p:nvPr/>
          </p:nvSpPr>
          <p:spPr>
            <a:xfrm>
              <a:off x="1989595" y="1240929"/>
              <a:ext cx="1573552" cy="1099315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457200" rtlCol="0" anchor="ctr"/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909DD5B3-BE67-8BC4-8D9D-1FD47FFC7101}"/>
                </a:ext>
              </a:extLst>
            </p:cNvPr>
            <p:cNvSpPr/>
            <p:nvPr/>
          </p:nvSpPr>
          <p:spPr>
            <a:xfrm>
              <a:off x="9105125" y="1240929"/>
              <a:ext cx="1097280" cy="1096935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CAA9014-05A9-F7F7-E7B9-7019F7B4198C}"/>
                </a:ext>
              </a:extLst>
            </p:cNvPr>
            <p:cNvGrpSpPr/>
            <p:nvPr/>
          </p:nvGrpSpPr>
          <p:grpSpPr>
            <a:xfrm>
              <a:off x="3759611" y="1330176"/>
              <a:ext cx="5149050" cy="849797"/>
              <a:chOff x="8921977" y="1313174"/>
              <a:chExt cx="2926080" cy="84979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DF7628D-73C6-FAEB-50B3-E8C96AC970DC}"/>
                  </a:ext>
                </a:extLst>
              </p:cNvPr>
              <p:cNvSpPr txBox="1"/>
              <p:nvPr/>
            </p:nvSpPr>
            <p:spPr>
              <a:xfrm>
                <a:off x="8921977" y="131317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1301479-5D3D-F0C2-75AC-CCB31DD15DC6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24" name="Graphic 23" descr="Lights On with solid fill">
              <a:extLst>
                <a:ext uri="{FF2B5EF4-FFF2-40B4-BE49-F238E27FC236}">
                  <a16:creationId xmlns:a16="http://schemas.microsoft.com/office/drawing/2014/main" id="{9EAB51AA-854C-0B90-69E3-D137EC495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286100" y="1421731"/>
              <a:ext cx="735331" cy="735331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F1801B2-77E7-3CCB-F828-4F568B90D3D6}"/>
              </a:ext>
            </a:extLst>
          </p:cNvPr>
          <p:cNvGrpSpPr/>
          <p:nvPr/>
        </p:nvGrpSpPr>
        <p:grpSpPr>
          <a:xfrm>
            <a:off x="1989595" y="4867747"/>
            <a:ext cx="8212810" cy="1099315"/>
            <a:chOff x="1989595" y="1240929"/>
            <a:chExt cx="8212810" cy="109931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6295EC2-84DC-126B-16CB-203523B9446E}"/>
                </a:ext>
              </a:extLst>
            </p:cNvPr>
            <p:cNvSpPr/>
            <p:nvPr/>
          </p:nvSpPr>
          <p:spPr>
            <a:xfrm>
              <a:off x="2956947" y="1333386"/>
              <a:ext cx="6346556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Rounded Corners 2">
              <a:extLst>
                <a:ext uri="{FF2B5EF4-FFF2-40B4-BE49-F238E27FC236}">
                  <a16:creationId xmlns:a16="http://schemas.microsoft.com/office/drawing/2014/main" id="{AFF74707-5D4B-8D64-C0D8-63EF743B7995}"/>
                </a:ext>
              </a:extLst>
            </p:cNvPr>
            <p:cNvSpPr/>
            <p:nvPr/>
          </p:nvSpPr>
          <p:spPr>
            <a:xfrm>
              <a:off x="1989595" y="1240929"/>
              <a:ext cx="1573552" cy="1099315"/>
            </a:xfrm>
            <a:custGeom>
              <a:avLst/>
              <a:gdLst>
                <a:gd name="connsiteX0" fmla="*/ 0 w 1720311"/>
                <a:gd name="connsiteY0" fmla="*/ 182826 h 1096935"/>
                <a:gd name="connsiteX1" fmla="*/ 182826 w 1720311"/>
                <a:gd name="connsiteY1" fmla="*/ 0 h 1096935"/>
                <a:gd name="connsiteX2" fmla="*/ 1537485 w 1720311"/>
                <a:gd name="connsiteY2" fmla="*/ 0 h 1096935"/>
                <a:gd name="connsiteX3" fmla="*/ 1720311 w 1720311"/>
                <a:gd name="connsiteY3" fmla="*/ 182826 h 1096935"/>
                <a:gd name="connsiteX4" fmla="*/ 1720311 w 1720311"/>
                <a:gd name="connsiteY4" fmla="*/ 914109 h 1096935"/>
                <a:gd name="connsiteX5" fmla="*/ 1537485 w 1720311"/>
                <a:gd name="connsiteY5" fmla="*/ 1096935 h 1096935"/>
                <a:gd name="connsiteX6" fmla="*/ 182826 w 1720311"/>
                <a:gd name="connsiteY6" fmla="*/ 1096935 h 1096935"/>
                <a:gd name="connsiteX7" fmla="*/ 0 w 1720311"/>
                <a:gd name="connsiteY7" fmla="*/ 914109 h 1096935"/>
                <a:gd name="connsiteX8" fmla="*/ 0 w 1720311"/>
                <a:gd name="connsiteY8" fmla="*/ 182826 h 109693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537485 w 1720311"/>
                <a:gd name="connsiteY5" fmla="*/ 1096935 h 1099315"/>
                <a:gd name="connsiteX6" fmla="*/ 1097796 w 1720311"/>
                <a:gd name="connsiteY6" fmla="*/ 1099315 h 1099315"/>
                <a:gd name="connsiteX7" fmla="*/ 182826 w 1720311"/>
                <a:gd name="connsiteY7" fmla="*/ 1096935 h 1099315"/>
                <a:gd name="connsiteX8" fmla="*/ 0 w 1720311"/>
                <a:gd name="connsiteY8" fmla="*/ 914109 h 1099315"/>
                <a:gd name="connsiteX9" fmla="*/ 0 w 1720311"/>
                <a:gd name="connsiteY9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720311 w 1720311"/>
                <a:gd name="connsiteY4" fmla="*/ 914109 h 1099315"/>
                <a:gd name="connsiteX5" fmla="*/ 1097796 w 1720311"/>
                <a:gd name="connsiteY5" fmla="*/ 1099315 h 1099315"/>
                <a:gd name="connsiteX6" fmla="*/ 182826 w 1720311"/>
                <a:gd name="connsiteY6" fmla="*/ 1096935 h 1099315"/>
                <a:gd name="connsiteX7" fmla="*/ 0 w 1720311"/>
                <a:gd name="connsiteY7" fmla="*/ 914109 h 1099315"/>
                <a:gd name="connsiteX8" fmla="*/ 0 w 1720311"/>
                <a:gd name="connsiteY8" fmla="*/ 182826 h 1099315"/>
                <a:gd name="connsiteX0" fmla="*/ 0 w 1720311"/>
                <a:gd name="connsiteY0" fmla="*/ 182826 h 1099315"/>
                <a:gd name="connsiteX1" fmla="*/ 182826 w 1720311"/>
                <a:gd name="connsiteY1" fmla="*/ 0 h 1099315"/>
                <a:gd name="connsiteX2" fmla="*/ 1537485 w 1720311"/>
                <a:gd name="connsiteY2" fmla="*/ 0 h 1099315"/>
                <a:gd name="connsiteX3" fmla="*/ 1720311 w 1720311"/>
                <a:gd name="connsiteY3" fmla="*/ 182826 h 1099315"/>
                <a:gd name="connsiteX4" fmla="*/ 1097796 w 1720311"/>
                <a:gd name="connsiteY4" fmla="*/ 1099315 h 1099315"/>
                <a:gd name="connsiteX5" fmla="*/ 182826 w 1720311"/>
                <a:gd name="connsiteY5" fmla="*/ 1096935 h 1099315"/>
                <a:gd name="connsiteX6" fmla="*/ 0 w 1720311"/>
                <a:gd name="connsiteY6" fmla="*/ 914109 h 1099315"/>
                <a:gd name="connsiteX7" fmla="*/ 0 w 1720311"/>
                <a:gd name="connsiteY7" fmla="*/ 182826 h 1099315"/>
                <a:gd name="connsiteX0" fmla="*/ 0 w 1573552"/>
                <a:gd name="connsiteY0" fmla="*/ 182826 h 1099315"/>
                <a:gd name="connsiteX1" fmla="*/ 182826 w 1573552"/>
                <a:gd name="connsiteY1" fmla="*/ 0 h 1099315"/>
                <a:gd name="connsiteX2" fmla="*/ 1537485 w 1573552"/>
                <a:gd name="connsiteY2" fmla="*/ 0 h 1099315"/>
                <a:gd name="connsiteX3" fmla="*/ 1097796 w 1573552"/>
                <a:gd name="connsiteY3" fmla="*/ 1099315 h 1099315"/>
                <a:gd name="connsiteX4" fmla="*/ 182826 w 1573552"/>
                <a:gd name="connsiteY4" fmla="*/ 1096935 h 1099315"/>
                <a:gd name="connsiteX5" fmla="*/ 0 w 1573552"/>
                <a:gd name="connsiteY5" fmla="*/ 914109 h 1099315"/>
                <a:gd name="connsiteX6" fmla="*/ 0 w 1573552"/>
                <a:gd name="connsiteY6" fmla="*/ 182826 h 1099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3552" h="1099315">
                  <a:moveTo>
                    <a:pt x="0" y="182826"/>
                  </a:moveTo>
                  <a:cubicBezTo>
                    <a:pt x="0" y="81854"/>
                    <a:pt x="81854" y="0"/>
                    <a:pt x="182826" y="0"/>
                  </a:cubicBezTo>
                  <a:lnTo>
                    <a:pt x="1537485" y="0"/>
                  </a:lnTo>
                  <a:cubicBezTo>
                    <a:pt x="1689980" y="183219"/>
                    <a:pt x="1323572" y="916493"/>
                    <a:pt x="1097796" y="1099315"/>
                  </a:cubicBezTo>
                  <a:lnTo>
                    <a:pt x="182826" y="1096935"/>
                  </a:lnTo>
                  <a:cubicBezTo>
                    <a:pt x="81854" y="1096935"/>
                    <a:pt x="0" y="1015081"/>
                    <a:pt x="0" y="914109"/>
                  </a:cubicBezTo>
                  <a:lnTo>
                    <a:pt x="0" y="182826"/>
                  </a:ln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457200" rtlCol="0" anchor="ctr"/>
            <a:lstStyle/>
            <a:p>
              <a:r>
                <a:rPr lang="en-US" sz="4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9CB65AB-5CBA-23FB-9D5A-D4AC3C776332}"/>
                </a:ext>
              </a:extLst>
            </p:cNvPr>
            <p:cNvSpPr/>
            <p:nvPr/>
          </p:nvSpPr>
          <p:spPr>
            <a:xfrm>
              <a:off x="9105125" y="1240929"/>
              <a:ext cx="1097280" cy="1096935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894FB13-A0FC-9F02-8609-F75BD26F64F1}"/>
                </a:ext>
              </a:extLst>
            </p:cNvPr>
            <p:cNvGrpSpPr/>
            <p:nvPr/>
          </p:nvGrpSpPr>
          <p:grpSpPr>
            <a:xfrm>
              <a:off x="3759611" y="1330176"/>
              <a:ext cx="5149050" cy="849797"/>
              <a:chOff x="8921977" y="1313174"/>
              <a:chExt cx="2926080" cy="849797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B781ADA-A05A-616A-C514-DAA5F6DA95EB}"/>
                  </a:ext>
                </a:extLst>
              </p:cNvPr>
              <p:cNvSpPr txBox="1"/>
              <p:nvPr/>
            </p:nvSpPr>
            <p:spPr>
              <a:xfrm>
                <a:off x="8921977" y="131317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1EA993D-4B25-0F7B-FB46-09F83ACA024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arcu. </a:t>
                </a:r>
              </a:p>
            </p:txBody>
          </p:sp>
        </p:grpSp>
        <p:pic>
          <p:nvPicPr>
            <p:cNvPr id="32" name="Graphic 31" descr="Handshake with solid fill">
              <a:extLst>
                <a:ext uri="{FF2B5EF4-FFF2-40B4-BE49-F238E27FC236}">
                  <a16:creationId xmlns:a16="http://schemas.microsoft.com/office/drawing/2014/main" id="{80ED862D-46C3-0C0A-407C-AEDCB13D7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9286100" y="1421731"/>
              <a:ext cx="735331" cy="735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9448</TotalTime>
  <Words>352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 Block List – Slide Template</vt:lpstr>
      <vt:lpstr>Dual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Block List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2024-11-20T18:18:17Z</dcterms:modified>
  <cp:category>Charts &amp; Diagrams</cp:category>
</cp:coreProperties>
</file>