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08" r:id="rId4"/>
    <p:sldId id="31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1445" y="36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11/14/2024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1060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992D57-D3F1-FEA6-3CB7-F55A312870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28D977-362C-6D9D-1D85-8FD7D1461E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AFC995D-1E16-2E83-0D0C-DB390FEBC38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474877-7816-3D21-F16D-E4842467630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704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 Banner Cards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25E08A13-F9CE-B738-0357-F91AC51C8C03}"/>
              </a:ext>
            </a:extLst>
          </p:cNvPr>
          <p:cNvGrpSpPr/>
          <p:nvPr/>
        </p:nvGrpSpPr>
        <p:grpSpPr>
          <a:xfrm>
            <a:off x="249884" y="1850460"/>
            <a:ext cx="2850216" cy="3964481"/>
            <a:chOff x="249884" y="1850460"/>
            <a:chExt cx="2850216" cy="396448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6471397C-7A37-C147-7ECB-28B6BC5E67DD}"/>
                </a:ext>
              </a:extLst>
            </p:cNvPr>
            <p:cNvGrpSpPr/>
            <p:nvPr/>
          </p:nvGrpSpPr>
          <p:grpSpPr>
            <a:xfrm>
              <a:off x="807002" y="1939842"/>
              <a:ext cx="2293098" cy="3875099"/>
              <a:chOff x="889858" y="1939842"/>
              <a:chExt cx="2293098" cy="3875099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83643E44-FDA7-E1BB-B804-997DE3AB4EA1}"/>
                  </a:ext>
                </a:extLst>
              </p:cNvPr>
              <p:cNvSpPr/>
              <p:nvPr/>
            </p:nvSpPr>
            <p:spPr>
              <a:xfrm>
                <a:off x="964154" y="2029223"/>
                <a:ext cx="2218802" cy="37857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2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788C572C-4DD5-33CC-7BAF-F2F0E39B0A7C}"/>
                  </a:ext>
                </a:extLst>
              </p:cNvPr>
              <p:cNvSpPr/>
              <p:nvPr/>
            </p:nvSpPr>
            <p:spPr>
              <a:xfrm>
                <a:off x="889858" y="1939842"/>
                <a:ext cx="2218802" cy="378571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2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CB9EC288-34D8-DD11-D064-F80E314CEB21}"/>
                </a:ext>
              </a:extLst>
            </p:cNvPr>
            <p:cNvSpPr/>
            <p:nvPr/>
          </p:nvSpPr>
          <p:spPr>
            <a:xfrm>
              <a:off x="512805" y="2967395"/>
              <a:ext cx="670052" cy="34065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0ADE5FF7-D08E-EC1E-9E0A-32A8F0553ADB}"/>
                </a:ext>
              </a:extLst>
            </p:cNvPr>
            <p:cNvSpPr/>
            <p:nvPr/>
          </p:nvSpPr>
          <p:spPr>
            <a:xfrm>
              <a:off x="732706" y="1850460"/>
              <a:ext cx="2218802" cy="37857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</a:rPr>
                <a:t>01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238C15A4-3838-3CB9-7556-644BCD58F4C8}"/>
                </a:ext>
              </a:extLst>
            </p:cNvPr>
            <p:cNvSpPr/>
            <p:nvPr/>
          </p:nvSpPr>
          <p:spPr>
            <a:xfrm>
              <a:off x="249884" y="1850460"/>
              <a:ext cx="2701624" cy="1457589"/>
            </a:xfrm>
            <a:custGeom>
              <a:avLst/>
              <a:gdLst>
                <a:gd name="connsiteX0" fmla="*/ 2350956 w 3059727"/>
                <a:gd name="connsiteY0" fmla="*/ 0 h 1650794"/>
                <a:gd name="connsiteX1" fmla="*/ 3059727 w 3059727"/>
                <a:gd name="connsiteY1" fmla="*/ 0 h 1650794"/>
                <a:gd name="connsiteX2" fmla="*/ 3059727 w 3059727"/>
                <a:gd name="connsiteY2" fmla="*/ 719241 h 1650794"/>
                <a:gd name="connsiteX3" fmla="*/ 546820 w 3059727"/>
                <a:gd name="connsiteY3" fmla="*/ 1564195 h 1650794"/>
                <a:gd name="connsiteX4" fmla="*/ 546820 w 3059727"/>
                <a:gd name="connsiteY4" fmla="*/ 1564194 h 1650794"/>
                <a:gd name="connsiteX5" fmla="*/ 289270 w 3059727"/>
                <a:gd name="connsiteY5" fmla="*/ 1650794 h 1650794"/>
                <a:gd name="connsiteX6" fmla="*/ 0 w 3059727"/>
                <a:gd name="connsiteY6" fmla="*/ 790498 h 1650794"/>
                <a:gd name="connsiteX7" fmla="*/ 546820 w 3059727"/>
                <a:gd name="connsiteY7" fmla="*/ 606632 h 1650794"/>
                <a:gd name="connsiteX8" fmla="*/ 546820 w 3059727"/>
                <a:gd name="connsiteY8" fmla="*/ 606633 h 165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59727" h="1650794">
                  <a:moveTo>
                    <a:pt x="2350956" y="0"/>
                  </a:moveTo>
                  <a:lnTo>
                    <a:pt x="3059727" y="0"/>
                  </a:lnTo>
                  <a:lnTo>
                    <a:pt x="3059727" y="719241"/>
                  </a:lnTo>
                  <a:lnTo>
                    <a:pt x="546820" y="1564195"/>
                  </a:lnTo>
                  <a:lnTo>
                    <a:pt x="546820" y="1564194"/>
                  </a:lnTo>
                  <a:lnTo>
                    <a:pt x="289270" y="1650794"/>
                  </a:lnTo>
                  <a:lnTo>
                    <a:pt x="0" y="790498"/>
                  </a:lnTo>
                  <a:lnTo>
                    <a:pt x="546820" y="606632"/>
                  </a:lnTo>
                  <a:lnTo>
                    <a:pt x="546820" y="60663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pic>
          <p:nvPicPr>
            <p:cNvPr id="18" name="Graphic 17" descr="Rocket with solid fill">
              <a:extLst>
                <a:ext uri="{FF2B5EF4-FFF2-40B4-BE49-F238E27FC236}">
                  <a16:creationId xmlns:a16="http://schemas.microsoft.com/office/drawing/2014/main" id="{3D720272-5432-172C-3603-1FFD3F233A2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35698" y="1928683"/>
              <a:ext cx="429375" cy="429375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27ACDC5-C30C-2EB2-7AD9-A1A61966F643}"/>
                </a:ext>
              </a:extLst>
            </p:cNvPr>
            <p:cNvSpPr txBox="1"/>
            <p:nvPr/>
          </p:nvSpPr>
          <p:spPr>
            <a:xfrm rot="20460000">
              <a:off x="544365" y="2323516"/>
              <a:ext cx="1876082" cy="40763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8A7A201-7C78-BC41-072A-09A019BB165F}"/>
                </a:ext>
              </a:extLst>
            </p:cNvPr>
            <p:cNvSpPr txBox="1"/>
            <p:nvPr/>
          </p:nvSpPr>
          <p:spPr>
            <a:xfrm>
              <a:off x="846520" y="3495436"/>
              <a:ext cx="1991172" cy="19697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 est vel auctor, convallis ornare. A magna maecenas.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 in.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6F0FB6C8-3538-C2CD-28EF-CDB6E34BC6AA}"/>
              </a:ext>
            </a:extLst>
          </p:cNvPr>
          <p:cNvGrpSpPr/>
          <p:nvPr/>
        </p:nvGrpSpPr>
        <p:grpSpPr>
          <a:xfrm>
            <a:off x="3191516" y="1850460"/>
            <a:ext cx="2867336" cy="3964481"/>
            <a:chOff x="3191516" y="1850460"/>
            <a:chExt cx="2867336" cy="396448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85BF3861-DD35-2BFD-891E-007E1934A5D5}"/>
                </a:ext>
              </a:extLst>
            </p:cNvPr>
            <p:cNvGrpSpPr/>
            <p:nvPr/>
          </p:nvGrpSpPr>
          <p:grpSpPr>
            <a:xfrm>
              <a:off x="3765754" y="1939842"/>
              <a:ext cx="2293098" cy="3875099"/>
              <a:chOff x="889858" y="1939842"/>
              <a:chExt cx="2293098" cy="3875099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6153B5E-16F4-4B16-FAEF-BD8DFE0890DF}"/>
                  </a:ext>
                </a:extLst>
              </p:cNvPr>
              <p:cNvSpPr/>
              <p:nvPr/>
            </p:nvSpPr>
            <p:spPr>
              <a:xfrm>
                <a:off x="964154" y="2029223"/>
                <a:ext cx="2218802" cy="37857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2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25471050-4B9A-0E15-0388-BD795F1DDCA4}"/>
                  </a:ext>
                </a:extLst>
              </p:cNvPr>
              <p:cNvSpPr/>
              <p:nvPr/>
            </p:nvSpPr>
            <p:spPr>
              <a:xfrm>
                <a:off x="889858" y="1939842"/>
                <a:ext cx="2218802" cy="378571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2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0EBC061E-C25B-E591-00F4-6C9BA7F50453}"/>
                </a:ext>
              </a:extLst>
            </p:cNvPr>
            <p:cNvGrpSpPr/>
            <p:nvPr/>
          </p:nvGrpSpPr>
          <p:grpSpPr>
            <a:xfrm>
              <a:off x="3191516" y="1850460"/>
              <a:ext cx="2701624" cy="3785718"/>
              <a:chOff x="248920" y="1565980"/>
              <a:chExt cx="3059727" cy="428752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AD72735-51C3-E175-6F0C-D613122535FA}"/>
                  </a:ext>
                </a:extLst>
              </p:cNvPr>
              <p:cNvSpPr/>
              <p:nvPr/>
            </p:nvSpPr>
            <p:spPr>
              <a:xfrm>
                <a:off x="546691" y="2830966"/>
                <a:ext cx="758868" cy="385808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CD85CCCF-663E-151D-48FE-92C5FFF0CD9E}"/>
                  </a:ext>
                </a:extLst>
              </p:cNvPr>
              <p:cNvSpPr/>
              <p:nvPr/>
            </p:nvSpPr>
            <p:spPr>
              <a:xfrm>
                <a:off x="795740" y="1565980"/>
                <a:ext cx="2512907" cy="4287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sz="2000" b="1" dirty="0">
                    <a:solidFill>
                      <a:schemeClr val="accent2">
                        <a:lumMod val="50000"/>
                      </a:schemeClr>
                    </a:solidFill>
                  </a:rPr>
                  <a:t>02</a:t>
                </a: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89BD8354-8D75-810F-29B1-9DBA786800CF}"/>
                  </a:ext>
                </a:extLst>
              </p:cNvPr>
              <p:cNvSpPr/>
              <p:nvPr/>
            </p:nvSpPr>
            <p:spPr>
              <a:xfrm>
                <a:off x="248920" y="1565980"/>
                <a:ext cx="3059727" cy="1650794"/>
              </a:xfrm>
              <a:custGeom>
                <a:avLst/>
                <a:gdLst>
                  <a:gd name="connsiteX0" fmla="*/ 2350956 w 3059727"/>
                  <a:gd name="connsiteY0" fmla="*/ 0 h 1650794"/>
                  <a:gd name="connsiteX1" fmla="*/ 3059727 w 3059727"/>
                  <a:gd name="connsiteY1" fmla="*/ 0 h 1650794"/>
                  <a:gd name="connsiteX2" fmla="*/ 3059727 w 3059727"/>
                  <a:gd name="connsiteY2" fmla="*/ 719241 h 1650794"/>
                  <a:gd name="connsiteX3" fmla="*/ 546820 w 3059727"/>
                  <a:gd name="connsiteY3" fmla="*/ 1564195 h 1650794"/>
                  <a:gd name="connsiteX4" fmla="*/ 546820 w 3059727"/>
                  <a:gd name="connsiteY4" fmla="*/ 1564194 h 1650794"/>
                  <a:gd name="connsiteX5" fmla="*/ 289270 w 3059727"/>
                  <a:gd name="connsiteY5" fmla="*/ 1650794 h 1650794"/>
                  <a:gd name="connsiteX6" fmla="*/ 0 w 3059727"/>
                  <a:gd name="connsiteY6" fmla="*/ 790498 h 1650794"/>
                  <a:gd name="connsiteX7" fmla="*/ 546820 w 3059727"/>
                  <a:gd name="connsiteY7" fmla="*/ 606632 h 1650794"/>
                  <a:gd name="connsiteX8" fmla="*/ 546820 w 3059727"/>
                  <a:gd name="connsiteY8" fmla="*/ 606633 h 1650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59727" h="1650794">
                    <a:moveTo>
                      <a:pt x="2350956" y="0"/>
                    </a:moveTo>
                    <a:lnTo>
                      <a:pt x="3059727" y="0"/>
                    </a:lnTo>
                    <a:lnTo>
                      <a:pt x="3059727" y="719241"/>
                    </a:lnTo>
                    <a:lnTo>
                      <a:pt x="546820" y="1564195"/>
                    </a:lnTo>
                    <a:lnTo>
                      <a:pt x="546820" y="1564194"/>
                    </a:lnTo>
                    <a:lnTo>
                      <a:pt x="289270" y="1650794"/>
                    </a:lnTo>
                    <a:lnTo>
                      <a:pt x="0" y="790498"/>
                    </a:lnTo>
                    <a:lnTo>
                      <a:pt x="546820" y="606632"/>
                    </a:lnTo>
                    <a:lnTo>
                      <a:pt x="546820" y="60663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pic>
            <p:nvPicPr>
              <p:cNvPr id="25" name="Graphic 24" descr="Briefcase with solid fill">
                <a:extLst>
                  <a:ext uri="{FF2B5EF4-FFF2-40B4-BE49-F238E27FC236}">
                    <a16:creationId xmlns:a16="http://schemas.microsoft.com/office/drawing/2014/main" id="{0B0DB8BA-688A-ACE2-FAA9-46763C38814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2724466" y="1654572"/>
                <a:ext cx="486289" cy="486289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17239712-D234-E42E-50C6-D902FEBA20E9}"/>
                  </a:ext>
                </a:extLst>
              </p:cNvPr>
              <p:cNvSpPr txBox="1"/>
              <p:nvPr/>
            </p:nvSpPr>
            <p:spPr>
              <a:xfrm rot="20460000">
                <a:off x="582435" y="2101740"/>
                <a:ext cx="2124759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90D19477-44F1-FE00-EE55-E2F17C088585}"/>
                  </a:ext>
                </a:extLst>
              </p:cNvPr>
              <p:cNvSpPr txBox="1"/>
              <p:nvPr/>
            </p:nvSpPr>
            <p:spPr>
              <a:xfrm>
                <a:off x="924641" y="3429000"/>
                <a:ext cx="2255104" cy="223086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consectetur adipiscing elit. 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Nibh est vel auctor, convallis ornare. A magna maecenas.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Suspendisse viverra sodales mauris in.</a:t>
                </a:r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F178D2E1-CDAB-4B98-6996-36853351B297}"/>
              </a:ext>
            </a:extLst>
          </p:cNvPr>
          <p:cNvGrpSpPr/>
          <p:nvPr/>
        </p:nvGrpSpPr>
        <p:grpSpPr>
          <a:xfrm>
            <a:off x="6133148" y="1850460"/>
            <a:ext cx="2867336" cy="3964481"/>
            <a:chOff x="6133148" y="1850460"/>
            <a:chExt cx="2867336" cy="396448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D2B0AEF-2E6B-991F-4930-CFB063BC0393}"/>
                </a:ext>
              </a:extLst>
            </p:cNvPr>
            <p:cNvGrpSpPr/>
            <p:nvPr/>
          </p:nvGrpSpPr>
          <p:grpSpPr>
            <a:xfrm>
              <a:off x="6707386" y="1939842"/>
              <a:ext cx="2293098" cy="3875099"/>
              <a:chOff x="889858" y="1939842"/>
              <a:chExt cx="2293098" cy="387509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7299C677-491A-AC55-FEE3-35F54337CE57}"/>
                  </a:ext>
                </a:extLst>
              </p:cNvPr>
              <p:cNvSpPr/>
              <p:nvPr/>
            </p:nvSpPr>
            <p:spPr>
              <a:xfrm>
                <a:off x="964154" y="2029223"/>
                <a:ext cx="2218802" cy="37857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2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EAC56864-DB2B-F3CA-F622-BB9B9882D9AA}"/>
                  </a:ext>
                </a:extLst>
              </p:cNvPr>
              <p:cNvSpPr/>
              <p:nvPr/>
            </p:nvSpPr>
            <p:spPr>
              <a:xfrm>
                <a:off x="889858" y="1939842"/>
                <a:ext cx="2218802" cy="378571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2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0AFD6498-11F7-E12B-3765-E46B79816369}"/>
                </a:ext>
              </a:extLst>
            </p:cNvPr>
            <p:cNvGrpSpPr/>
            <p:nvPr/>
          </p:nvGrpSpPr>
          <p:grpSpPr>
            <a:xfrm>
              <a:off x="6133148" y="1850460"/>
              <a:ext cx="2701624" cy="3785718"/>
              <a:chOff x="248920" y="1565980"/>
              <a:chExt cx="3059727" cy="4287520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4D261DF-7DE7-AE81-AFF5-77124E96EA13}"/>
                  </a:ext>
                </a:extLst>
              </p:cNvPr>
              <p:cNvSpPr/>
              <p:nvPr/>
            </p:nvSpPr>
            <p:spPr>
              <a:xfrm>
                <a:off x="546691" y="2830966"/>
                <a:ext cx="758868" cy="385808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955E7454-41D7-7B05-0E7D-66BC4368ACBC}"/>
                  </a:ext>
                </a:extLst>
              </p:cNvPr>
              <p:cNvSpPr/>
              <p:nvPr/>
            </p:nvSpPr>
            <p:spPr>
              <a:xfrm>
                <a:off x="795740" y="1565980"/>
                <a:ext cx="2512907" cy="4287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sz="2000" b="1" dirty="0">
                    <a:solidFill>
                      <a:schemeClr val="accent4">
                        <a:lumMod val="75000"/>
                      </a:schemeClr>
                    </a:solidFill>
                  </a:rPr>
                  <a:t>03</a:t>
                </a: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1BC0E226-D87B-BBE0-25B2-D3108E70866C}"/>
                  </a:ext>
                </a:extLst>
              </p:cNvPr>
              <p:cNvSpPr/>
              <p:nvPr/>
            </p:nvSpPr>
            <p:spPr>
              <a:xfrm>
                <a:off x="248920" y="1565980"/>
                <a:ext cx="3059727" cy="1650794"/>
              </a:xfrm>
              <a:custGeom>
                <a:avLst/>
                <a:gdLst>
                  <a:gd name="connsiteX0" fmla="*/ 2350956 w 3059727"/>
                  <a:gd name="connsiteY0" fmla="*/ 0 h 1650794"/>
                  <a:gd name="connsiteX1" fmla="*/ 3059727 w 3059727"/>
                  <a:gd name="connsiteY1" fmla="*/ 0 h 1650794"/>
                  <a:gd name="connsiteX2" fmla="*/ 3059727 w 3059727"/>
                  <a:gd name="connsiteY2" fmla="*/ 719241 h 1650794"/>
                  <a:gd name="connsiteX3" fmla="*/ 546820 w 3059727"/>
                  <a:gd name="connsiteY3" fmla="*/ 1564195 h 1650794"/>
                  <a:gd name="connsiteX4" fmla="*/ 546820 w 3059727"/>
                  <a:gd name="connsiteY4" fmla="*/ 1564194 h 1650794"/>
                  <a:gd name="connsiteX5" fmla="*/ 289270 w 3059727"/>
                  <a:gd name="connsiteY5" fmla="*/ 1650794 h 1650794"/>
                  <a:gd name="connsiteX6" fmla="*/ 0 w 3059727"/>
                  <a:gd name="connsiteY6" fmla="*/ 790498 h 1650794"/>
                  <a:gd name="connsiteX7" fmla="*/ 546820 w 3059727"/>
                  <a:gd name="connsiteY7" fmla="*/ 606632 h 1650794"/>
                  <a:gd name="connsiteX8" fmla="*/ 546820 w 3059727"/>
                  <a:gd name="connsiteY8" fmla="*/ 606633 h 1650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59727" h="1650794">
                    <a:moveTo>
                      <a:pt x="2350956" y="0"/>
                    </a:moveTo>
                    <a:lnTo>
                      <a:pt x="3059727" y="0"/>
                    </a:lnTo>
                    <a:lnTo>
                      <a:pt x="3059727" y="719241"/>
                    </a:lnTo>
                    <a:lnTo>
                      <a:pt x="546820" y="1564195"/>
                    </a:lnTo>
                    <a:lnTo>
                      <a:pt x="546820" y="1564194"/>
                    </a:lnTo>
                    <a:lnTo>
                      <a:pt x="289270" y="1650794"/>
                    </a:lnTo>
                    <a:lnTo>
                      <a:pt x="0" y="790498"/>
                    </a:lnTo>
                    <a:lnTo>
                      <a:pt x="546820" y="606632"/>
                    </a:lnTo>
                    <a:lnTo>
                      <a:pt x="546820" y="60663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pic>
            <p:nvPicPr>
              <p:cNvPr id="32" name="Graphic 31" descr="Fire with solid fill">
                <a:extLst>
                  <a:ext uri="{FF2B5EF4-FFF2-40B4-BE49-F238E27FC236}">
                    <a16:creationId xmlns:a16="http://schemas.microsoft.com/office/drawing/2014/main" id="{CC6451F7-6E3E-2AE7-DD9B-D1D6208555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2724466" y="1654572"/>
                <a:ext cx="486289" cy="486289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B69E3241-8054-0449-337D-430074AE51EF}"/>
                  </a:ext>
                </a:extLst>
              </p:cNvPr>
              <p:cNvSpPr txBox="1"/>
              <p:nvPr/>
            </p:nvSpPr>
            <p:spPr>
              <a:xfrm rot="20460000">
                <a:off x="582435" y="2101740"/>
                <a:ext cx="2124759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07CC83E-7F50-91F6-CC75-28196DB73D02}"/>
                  </a:ext>
                </a:extLst>
              </p:cNvPr>
              <p:cNvSpPr txBox="1"/>
              <p:nvPr/>
            </p:nvSpPr>
            <p:spPr>
              <a:xfrm>
                <a:off x="924641" y="3429000"/>
                <a:ext cx="2255104" cy="223086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consectetur adipiscing elit. 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Nibh est vel auctor, convallis ornare. A magna maecenas.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Suspendisse viverra sodales mauris in.</a:t>
                </a:r>
              </a:p>
            </p:txBody>
          </p: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059F100-A6BA-18A1-F83A-EDF15AF8EFB1}"/>
              </a:ext>
            </a:extLst>
          </p:cNvPr>
          <p:cNvGrpSpPr/>
          <p:nvPr/>
        </p:nvGrpSpPr>
        <p:grpSpPr>
          <a:xfrm>
            <a:off x="9074780" y="1850460"/>
            <a:ext cx="2867336" cy="3964481"/>
            <a:chOff x="9074780" y="1850460"/>
            <a:chExt cx="2867336" cy="396448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16FC764C-8456-73C4-D4F4-147A01B2E36B}"/>
                </a:ext>
              </a:extLst>
            </p:cNvPr>
            <p:cNvGrpSpPr/>
            <p:nvPr/>
          </p:nvGrpSpPr>
          <p:grpSpPr>
            <a:xfrm>
              <a:off x="9649018" y="1939842"/>
              <a:ext cx="2293098" cy="3875099"/>
              <a:chOff x="889858" y="1939842"/>
              <a:chExt cx="2293098" cy="3875099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361F94C4-C18B-420D-0E18-8D77C4B19DD0}"/>
                  </a:ext>
                </a:extLst>
              </p:cNvPr>
              <p:cNvSpPr/>
              <p:nvPr/>
            </p:nvSpPr>
            <p:spPr>
              <a:xfrm>
                <a:off x="964154" y="2029223"/>
                <a:ext cx="2218802" cy="37857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2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D3EBAA3-3B78-4C60-66FC-2C0763A8D362}"/>
                  </a:ext>
                </a:extLst>
              </p:cNvPr>
              <p:cNvSpPr/>
              <p:nvPr/>
            </p:nvSpPr>
            <p:spPr>
              <a:xfrm>
                <a:off x="889858" y="1939842"/>
                <a:ext cx="2218802" cy="378571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2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BE539D5B-21D7-1904-0AFF-ACB60997CEB6}"/>
                </a:ext>
              </a:extLst>
            </p:cNvPr>
            <p:cNvGrpSpPr/>
            <p:nvPr/>
          </p:nvGrpSpPr>
          <p:grpSpPr>
            <a:xfrm>
              <a:off x="9074780" y="1850460"/>
              <a:ext cx="2701624" cy="3785718"/>
              <a:chOff x="248920" y="1565980"/>
              <a:chExt cx="3059727" cy="4287520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AE2B248-643F-9A77-08BA-E4205495BC4C}"/>
                  </a:ext>
                </a:extLst>
              </p:cNvPr>
              <p:cNvSpPr/>
              <p:nvPr/>
            </p:nvSpPr>
            <p:spPr>
              <a:xfrm>
                <a:off x="546691" y="2830966"/>
                <a:ext cx="758868" cy="38580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BD2E01B9-2B16-7D8B-1E19-A2457B929DFA}"/>
                  </a:ext>
                </a:extLst>
              </p:cNvPr>
              <p:cNvSpPr/>
              <p:nvPr/>
            </p:nvSpPr>
            <p:spPr>
              <a:xfrm>
                <a:off x="795740" y="1565980"/>
                <a:ext cx="2512907" cy="4287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sz="2000" b="1" dirty="0">
                    <a:solidFill>
                      <a:schemeClr val="accent5">
                        <a:lumMod val="75000"/>
                      </a:schemeClr>
                    </a:solidFill>
                  </a:rPr>
                  <a:t>04</a:t>
                </a: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91601EF7-5833-7B42-E864-77C36C5D6B77}"/>
                  </a:ext>
                </a:extLst>
              </p:cNvPr>
              <p:cNvSpPr/>
              <p:nvPr/>
            </p:nvSpPr>
            <p:spPr>
              <a:xfrm>
                <a:off x="248920" y="1565980"/>
                <a:ext cx="3059727" cy="1650794"/>
              </a:xfrm>
              <a:custGeom>
                <a:avLst/>
                <a:gdLst>
                  <a:gd name="connsiteX0" fmla="*/ 2350956 w 3059727"/>
                  <a:gd name="connsiteY0" fmla="*/ 0 h 1650794"/>
                  <a:gd name="connsiteX1" fmla="*/ 3059727 w 3059727"/>
                  <a:gd name="connsiteY1" fmla="*/ 0 h 1650794"/>
                  <a:gd name="connsiteX2" fmla="*/ 3059727 w 3059727"/>
                  <a:gd name="connsiteY2" fmla="*/ 719241 h 1650794"/>
                  <a:gd name="connsiteX3" fmla="*/ 546820 w 3059727"/>
                  <a:gd name="connsiteY3" fmla="*/ 1564195 h 1650794"/>
                  <a:gd name="connsiteX4" fmla="*/ 546820 w 3059727"/>
                  <a:gd name="connsiteY4" fmla="*/ 1564194 h 1650794"/>
                  <a:gd name="connsiteX5" fmla="*/ 289270 w 3059727"/>
                  <a:gd name="connsiteY5" fmla="*/ 1650794 h 1650794"/>
                  <a:gd name="connsiteX6" fmla="*/ 0 w 3059727"/>
                  <a:gd name="connsiteY6" fmla="*/ 790498 h 1650794"/>
                  <a:gd name="connsiteX7" fmla="*/ 546820 w 3059727"/>
                  <a:gd name="connsiteY7" fmla="*/ 606632 h 1650794"/>
                  <a:gd name="connsiteX8" fmla="*/ 546820 w 3059727"/>
                  <a:gd name="connsiteY8" fmla="*/ 606633 h 1650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59727" h="1650794">
                    <a:moveTo>
                      <a:pt x="2350956" y="0"/>
                    </a:moveTo>
                    <a:lnTo>
                      <a:pt x="3059727" y="0"/>
                    </a:lnTo>
                    <a:lnTo>
                      <a:pt x="3059727" y="719241"/>
                    </a:lnTo>
                    <a:lnTo>
                      <a:pt x="546820" y="1564195"/>
                    </a:lnTo>
                    <a:lnTo>
                      <a:pt x="546820" y="1564194"/>
                    </a:lnTo>
                    <a:lnTo>
                      <a:pt x="289270" y="1650794"/>
                    </a:lnTo>
                    <a:lnTo>
                      <a:pt x="0" y="790498"/>
                    </a:lnTo>
                    <a:lnTo>
                      <a:pt x="546820" y="606632"/>
                    </a:lnTo>
                    <a:lnTo>
                      <a:pt x="546820" y="60663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pic>
            <p:nvPicPr>
              <p:cNvPr id="39" name="Graphic 38" descr="Bar graph with upward trend with solid fill">
                <a:extLst>
                  <a:ext uri="{FF2B5EF4-FFF2-40B4-BE49-F238E27FC236}">
                    <a16:creationId xmlns:a16="http://schemas.microsoft.com/office/drawing/2014/main" id="{9716BEEB-96C7-B7B9-AEA7-411E320C752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/>
            </p:blipFill>
            <p:spPr>
              <a:xfrm>
                <a:off x="2724466" y="1654572"/>
                <a:ext cx="486289" cy="486289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4AF09E99-41C0-3186-7F5A-165715E71582}"/>
                  </a:ext>
                </a:extLst>
              </p:cNvPr>
              <p:cNvSpPr txBox="1"/>
              <p:nvPr/>
            </p:nvSpPr>
            <p:spPr>
              <a:xfrm rot="20460000">
                <a:off x="582435" y="2101740"/>
                <a:ext cx="2124759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D9B5159-9BCF-E170-E91A-4BA79F63A3E2}"/>
                  </a:ext>
                </a:extLst>
              </p:cNvPr>
              <p:cNvSpPr txBox="1"/>
              <p:nvPr/>
            </p:nvSpPr>
            <p:spPr>
              <a:xfrm>
                <a:off x="924641" y="3429000"/>
                <a:ext cx="2255104" cy="223086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consectetur adipiscing elit. 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Nibh est vel auctor, convallis ornare. A magna maecenas.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Suspendisse viverra sodales mauris in.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8184896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330697-F638-A054-EBEE-AD2EAB1114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1A26F-7B6B-2816-DBA0-4605E4EFC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Diagonal Banner Cards – Slide Template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03D168D-63F4-3459-D459-4B14097E6742}"/>
              </a:ext>
            </a:extLst>
          </p:cNvPr>
          <p:cNvGrpSpPr/>
          <p:nvPr/>
        </p:nvGrpSpPr>
        <p:grpSpPr>
          <a:xfrm>
            <a:off x="249884" y="1850460"/>
            <a:ext cx="2850216" cy="3964481"/>
            <a:chOff x="249884" y="1850460"/>
            <a:chExt cx="2850216" cy="3964481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E80F45B5-ECDD-3832-2325-81E5A01D0E69}"/>
                </a:ext>
              </a:extLst>
            </p:cNvPr>
            <p:cNvGrpSpPr/>
            <p:nvPr/>
          </p:nvGrpSpPr>
          <p:grpSpPr>
            <a:xfrm>
              <a:off x="807002" y="1939842"/>
              <a:ext cx="2293098" cy="3875099"/>
              <a:chOff x="889858" y="1939842"/>
              <a:chExt cx="2293098" cy="3875099"/>
            </a:xfrm>
          </p:grpSpPr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5BBBDCB2-D713-47AA-B70B-AE9320A2A16B}"/>
                  </a:ext>
                </a:extLst>
              </p:cNvPr>
              <p:cNvSpPr/>
              <p:nvPr/>
            </p:nvSpPr>
            <p:spPr>
              <a:xfrm>
                <a:off x="964154" y="2029223"/>
                <a:ext cx="2218802" cy="37857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2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154D9E65-8367-FCDF-91D2-7E47C11D1691}"/>
                  </a:ext>
                </a:extLst>
              </p:cNvPr>
              <p:cNvSpPr/>
              <p:nvPr/>
            </p:nvSpPr>
            <p:spPr>
              <a:xfrm>
                <a:off x="889858" y="1939842"/>
                <a:ext cx="2218802" cy="378571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2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1A96C94F-89BA-34E7-0816-AE586FBFDD68}"/>
                </a:ext>
              </a:extLst>
            </p:cNvPr>
            <p:cNvSpPr/>
            <p:nvPr/>
          </p:nvSpPr>
          <p:spPr>
            <a:xfrm>
              <a:off x="512805" y="2967395"/>
              <a:ext cx="670052" cy="340654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/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99BB425C-1AA3-550C-D3C5-51FD43687513}"/>
                </a:ext>
              </a:extLst>
            </p:cNvPr>
            <p:cNvSpPr/>
            <p:nvPr/>
          </p:nvSpPr>
          <p:spPr>
            <a:xfrm>
              <a:off x="732706" y="1850460"/>
              <a:ext cx="2218802" cy="378571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r>
                <a:rPr lang="en-US" sz="2000" b="1" dirty="0">
                  <a:solidFill>
                    <a:schemeClr val="accent1">
                      <a:lumMod val="75000"/>
                    </a:schemeClr>
                  </a:solidFill>
                </a:rPr>
                <a:t>01</a:t>
              </a: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EF3D9BC-7E5A-00E6-45C6-2F7AD41FFB76}"/>
                </a:ext>
              </a:extLst>
            </p:cNvPr>
            <p:cNvSpPr/>
            <p:nvPr/>
          </p:nvSpPr>
          <p:spPr>
            <a:xfrm>
              <a:off x="249884" y="1850460"/>
              <a:ext cx="2701624" cy="1457589"/>
            </a:xfrm>
            <a:custGeom>
              <a:avLst/>
              <a:gdLst>
                <a:gd name="connsiteX0" fmla="*/ 2350956 w 3059727"/>
                <a:gd name="connsiteY0" fmla="*/ 0 h 1650794"/>
                <a:gd name="connsiteX1" fmla="*/ 3059727 w 3059727"/>
                <a:gd name="connsiteY1" fmla="*/ 0 h 1650794"/>
                <a:gd name="connsiteX2" fmla="*/ 3059727 w 3059727"/>
                <a:gd name="connsiteY2" fmla="*/ 719241 h 1650794"/>
                <a:gd name="connsiteX3" fmla="*/ 546820 w 3059727"/>
                <a:gd name="connsiteY3" fmla="*/ 1564195 h 1650794"/>
                <a:gd name="connsiteX4" fmla="*/ 546820 w 3059727"/>
                <a:gd name="connsiteY4" fmla="*/ 1564194 h 1650794"/>
                <a:gd name="connsiteX5" fmla="*/ 289270 w 3059727"/>
                <a:gd name="connsiteY5" fmla="*/ 1650794 h 1650794"/>
                <a:gd name="connsiteX6" fmla="*/ 0 w 3059727"/>
                <a:gd name="connsiteY6" fmla="*/ 790498 h 1650794"/>
                <a:gd name="connsiteX7" fmla="*/ 546820 w 3059727"/>
                <a:gd name="connsiteY7" fmla="*/ 606632 h 1650794"/>
                <a:gd name="connsiteX8" fmla="*/ 546820 w 3059727"/>
                <a:gd name="connsiteY8" fmla="*/ 606633 h 16507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059727" h="1650794">
                  <a:moveTo>
                    <a:pt x="2350956" y="0"/>
                  </a:moveTo>
                  <a:lnTo>
                    <a:pt x="3059727" y="0"/>
                  </a:lnTo>
                  <a:lnTo>
                    <a:pt x="3059727" y="719241"/>
                  </a:lnTo>
                  <a:lnTo>
                    <a:pt x="546820" y="1564195"/>
                  </a:lnTo>
                  <a:lnTo>
                    <a:pt x="546820" y="1564194"/>
                  </a:lnTo>
                  <a:lnTo>
                    <a:pt x="289270" y="1650794"/>
                  </a:lnTo>
                  <a:lnTo>
                    <a:pt x="0" y="790498"/>
                  </a:lnTo>
                  <a:lnTo>
                    <a:pt x="546820" y="606632"/>
                  </a:lnTo>
                  <a:lnTo>
                    <a:pt x="546820" y="606633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600"/>
            </a:p>
          </p:txBody>
        </p:sp>
        <p:pic>
          <p:nvPicPr>
            <p:cNvPr id="18" name="Graphic 17" descr="Rocket with solid fill">
              <a:extLst>
                <a:ext uri="{FF2B5EF4-FFF2-40B4-BE49-F238E27FC236}">
                  <a16:creationId xmlns:a16="http://schemas.microsoft.com/office/drawing/2014/main" id="{75934420-B433-E089-52C4-D1A7281E812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2435698" y="1928683"/>
              <a:ext cx="429375" cy="429375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B9C1482E-F760-CAE9-B89B-95E1399F9F4B}"/>
                </a:ext>
              </a:extLst>
            </p:cNvPr>
            <p:cNvSpPr txBox="1"/>
            <p:nvPr/>
          </p:nvSpPr>
          <p:spPr>
            <a:xfrm rot="20460000">
              <a:off x="544365" y="2323516"/>
              <a:ext cx="1876082" cy="407633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r>
                <a:rPr lang="en-US" sz="2000" b="1" noProof="1"/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7A2FB12-5BD2-F4FF-6861-CE743180A632}"/>
                </a:ext>
              </a:extLst>
            </p:cNvPr>
            <p:cNvSpPr txBox="1"/>
            <p:nvPr/>
          </p:nvSpPr>
          <p:spPr>
            <a:xfrm>
              <a:off x="846520" y="3495436"/>
              <a:ext cx="1991172" cy="196977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elit. 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Nibh est vel auctor, convallis ornare. A magna maecenas.</a:t>
              </a:r>
            </a:p>
            <a:p>
              <a:pPr marL="285750" indent="-285750">
                <a:spcAft>
                  <a:spcPts val="600"/>
                </a:spcAft>
                <a:buFont typeface="Arial" panose="020B0604020202020204" pitchFamily="34" charset="0"/>
                <a:buChar char="•"/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Suspendisse viverra sodales mauris in.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E616800C-6B7C-49F7-4526-538EFBFA1883}"/>
              </a:ext>
            </a:extLst>
          </p:cNvPr>
          <p:cNvGrpSpPr/>
          <p:nvPr/>
        </p:nvGrpSpPr>
        <p:grpSpPr>
          <a:xfrm>
            <a:off x="3191516" y="1850460"/>
            <a:ext cx="2867336" cy="3964481"/>
            <a:chOff x="3191516" y="1850460"/>
            <a:chExt cx="2867336" cy="396448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AA1CDAB-CAA6-3621-E16F-5252C4F5FBE0}"/>
                </a:ext>
              </a:extLst>
            </p:cNvPr>
            <p:cNvGrpSpPr/>
            <p:nvPr/>
          </p:nvGrpSpPr>
          <p:grpSpPr>
            <a:xfrm>
              <a:off x="3765754" y="1939842"/>
              <a:ext cx="2293098" cy="3875099"/>
              <a:chOff x="889858" y="1939842"/>
              <a:chExt cx="2293098" cy="3875099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D4119380-0887-52E4-DA35-E4392E72AACD}"/>
                  </a:ext>
                </a:extLst>
              </p:cNvPr>
              <p:cNvSpPr/>
              <p:nvPr/>
            </p:nvSpPr>
            <p:spPr>
              <a:xfrm>
                <a:off x="964154" y="2029223"/>
                <a:ext cx="2218802" cy="37857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2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D0941A10-D742-F3FF-F715-8FE5BBA6F8C1}"/>
                  </a:ext>
                </a:extLst>
              </p:cNvPr>
              <p:cNvSpPr/>
              <p:nvPr/>
            </p:nvSpPr>
            <p:spPr>
              <a:xfrm>
                <a:off x="889858" y="1939842"/>
                <a:ext cx="2218802" cy="378571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2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1" name="Group 20">
              <a:extLst>
                <a:ext uri="{FF2B5EF4-FFF2-40B4-BE49-F238E27FC236}">
                  <a16:creationId xmlns:a16="http://schemas.microsoft.com/office/drawing/2014/main" id="{543A0EA3-3BFF-92CF-7315-F8BB63D78801}"/>
                </a:ext>
              </a:extLst>
            </p:cNvPr>
            <p:cNvGrpSpPr/>
            <p:nvPr/>
          </p:nvGrpSpPr>
          <p:grpSpPr>
            <a:xfrm>
              <a:off x="3191516" y="1850460"/>
              <a:ext cx="2701624" cy="3785718"/>
              <a:chOff x="248920" y="1565980"/>
              <a:chExt cx="3059727" cy="4287520"/>
            </a:xfrm>
          </p:grpSpPr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31FDA101-F9D9-8A38-37A8-99431EB6233C}"/>
                  </a:ext>
                </a:extLst>
              </p:cNvPr>
              <p:cNvSpPr/>
              <p:nvPr/>
            </p:nvSpPr>
            <p:spPr>
              <a:xfrm>
                <a:off x="546691" y="2830966"/>
                <a:ext cx="758868" cy="385808"/>
              </a:xfrm>
              <a:prstGeom prst="rect">
                <a:avLst/>
              </a:prstGeom>
              <a:solidFill>
                <a:schemeClr val="accent2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17D85037-ED4F-5470-3C06-3C6FB2EFE95E}"/>
                  </a:ext>
                </a:extLst>
              </p:cNvPr>
              <p:cNvSpPr/>
              <p:nvPr/>
            </p:nvSpPr>
            <p:spPr>
              <a:xfrm>
                <a:off x="795740" y="1565980"/>
                <a:ext cx="2512907" cy="4287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sz="2000" b="1" dirty="0">
                    <a:solidFill>
                      <a:schemeClr val="accent2">
                        <a:lumMod val="50000"/>
                      </a:schemeClr>
                    </a:solidFill>
                  </a:rPr>
                  <a:t>02</a:t>
                </a:r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040865CE-D3A5-6638-30C5-D5CBD4869719}"/>
                  </a:ext>
                </a:extLst>
              </p:cNvPr>
              <p:cNvSpPr/>
              <p:nvPr/>
            </p:nvSpPr>
            <p:spPr>
              <a:xfrm>
                <a:off x="248920" y="1565980"/>
                <a:ext cx="3059727" cy="1650794"/>
              </a:xfrm>
              <a:custGeom>
                <a:avLst/>
                <a:gdLst>
                  <a:gd name="connsiteX0" fmla="*/ 2350956 w 3059727"/>
                  <a:gd name="connsiteY0" fmla="*/ 0 h 1650794"/>
                  <a:gd name="connsiteX1" fmla="*/ 3059727 w 3059727"/>
                  <a:gd name="connsiteY1" fmla="*/ 0 h 1650794"/>
                  <a:gd name="connsiteX2" fmla="*/ 3059727 w 3059727"/>
                  <a:gd name="connsiteY2" fmla="*/ 719241 h 1650794"/>
                  <a:gd name="connsiteX3" fmla="*/ 546820 w 3059727"/>
                  <a:gd name="connsiteY3" fmla="*/ 1564195 h 1650794"/>
                  <a:gd name="connsiteX4" fmla="*/ 546820 w 3059727"/>
                  <a:gd name="connsiteY4" fmla="*/ 1564194 h 1650794"/>
                  <a:gd name="connsiteX5" fmla="*/ 289270 w 3059727"/>
                  <a:gd name="connsiteY5" fmla="*/ 1650794 h 1650794"/>
                  <a:gd name="connsiteX6" fmla="*/ 0 w 3059727"/>
                  <a:gd name="connsiteY6" fmla="*/ 790498 h 1650794"/>
                  <a:gd name="connsiteX7" fmla="*/ 546820 w 3059727"/>
                  <a:gd name="connsiteY7" fmla="*/ 606632 h 1650794"/>
                  <a:gd name="connsiteX8" fmla="*/ 546820 w 3059727"/>
                  <a:gd name="connsiteY8" fmla="*/ 606633 h 1650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59727" h="1650794">
                    <a:moveTo>
                      <a:pt x="2350956" y="0"/>
                    </a:moveTo>
                    <a:lnTo>
                      <a:pt x="3059727" y="0"/>
                    </a:lnTo>
                    <a:lnTo>
                      <a:pt x="3059727" y="719241"/>
                    </a:lnTo>
                    <a:lnTo>
                      <a:pt x="546820" y="1564195"/>
                    </a:lnTo>
                    <a:lnTo>
                      <a:pt x="546820" y="1564194"/>
                    </a:lnTo>
                    <a:lnTo>
                      <a:pt x="289270" y="1650794"/>
                    </a:lnTo>
                    <a:lnTo>
                      <a:pt x="0" y="790498"/>
                    </a:lnTo>
                    <a:lnTo>
                      <a:pt x="546820" y="606632"/>
                    </a:lnTo>
                    <a:lnTo>
                      <a:pt x="546820" y="60663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pic>
            <p:nvPicPr>
              <p:cNvPr id="25" name="Graphic 24" descr="Briefcase with solid fill">
                <a:extLst>
                  <a:ext uri="{FF2B5EF4-FFF2-40B4-BE49-F238E27FC236}">
                    <a16:creationId xmlns:a16="http://schemas.microsoft.com/office/drawing/2014/main" id="{6C599558-509A-29E6-2CC9-3DDDE264199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2724466" y="1654572"/>
                <a:ext cx="486289" cy="486289"/>
              </a:xfrm>
              <a:prstGeom prst="rect">
                <a:avLst/>
              </a:prstGeom>
            </p:spPr>
          </p:pic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56371771-6A5B-6792-FF45-86CC202B76EA}"/>
                  </a:ext>
                </a:extLst>
              </p:cNvPr>
              <p:cNvSpPr txBox="1"/>
              <p:nvPr/>
            </p:nvSpPr>
            <p:spPr>
              <a:xfrm rot="20460000">
                <a:off x="582435" y="2101740"/>
                <a:ext cx="2124759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D907E000-03F3-6593-B799-FE5D4C6B7BC6}"/>
                  </a:ext>
                </a:extLst>
              </p:cNvPr>
              <p:cNvSpPr txBox="1"/>
              <p:nvPr/>
            </p:nvSpPr>
            <p:spPr>
              <a:xfrm>
                <a:off x="924641" y="3429000"/>
                <a:ext cx="2255104" cy="223086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consectetur adipiscing elit. 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Nibh est vel auctor, convallis ornare. A magna maecenas.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Suspendisse viverra sodales mauris in.</a:t>
                </a:r>
              </a:p>
            </p:txBody>
          </p:sp>
        </p:grp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C79B3059-B7D4-BD63-708F-82199C9A53F5}"/>
              </a:ext>
            </a:extLst>
          </p:cNvPr>
          <p:cNvGrpSpPr/>
          <p:nvPr/>
        </p:nvGrpSpPr>
        <p:grpSpPr>
          <a:xfrm>
            <a:off x="6133148" y="1850460"/>
            <a:ext cx="2867336" cy="3964481"/>
            <a:chOff x="6133148" y="1850460"/>
            <a:chExt cx="2867336" cy="3964481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D96D3C8-AE83-ED5D-21B3-A479415DD57B}"/>
                </a:ext>
              </a:extLst>
            </p:cNvPr>
            <p:cNvGrpSpPr/>
            <p:nvPr/>
          </p:nvGrpSpPr>
          <p:grpSpPr>
            <a:xfrm>
              <a:off x="6707386" y="1939842"/>
              <a:ext cx="2293098" cy="3875099"/>
              <a:chOff x="889858" y="1939842"/>
              <a:chExt cx="2293098" cy="3875099"/>
            </a:xfrm>
          </p:grpSpPr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1D393402-CFD9-4F01-C5FD-89AB77C8D76B}"/>
                  </a:ext>
                </a:extLst>
              </p:cNvPr>
              <p:cNvSpPr/>
              <p:nvPr/>
            </p:nvSpPr>
            <p:spPr>
              <a:xfrm>
                <a:off x="964154" y="2029223"/>
                <a:ext cx="2218802" cy="37857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2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4E695B5-5BA5-158F-7504-76CAAB031819}"/>
                  </a:ext>
                </a:extLst>
              </p:cNvPr>
              <p:cNvSpPr/>
              <p:nvPr/>
            </p:nvSpPr>
            <p:spPr>
              <a:xfrm>
                <a:off x="889858" y="1939842"/>
                <a:ext cx="2218802" cy="378571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2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D3088B18-62CE-BD53-5EAA-C121D1ADED61}"/>
                </a:ext>
              </a:extLst>
            </p:cNvPr>
            <p:cNvGrpSpPr/>
            <p:nvPr/>
          </p:nvGrpSpPr>
          <p:grpSpPr>
            <a:xfrm>
              <a:off x="6133148" y="1850460"/>
              <a:ext cx="2701624" cy="3785718"/>
              <a:chOff x="248920" y="1565980"/>
              <a:chExt cx="3059727" cy="4287520"/>
            </a:xfrm>
          </p:grpSpPr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7EBAFBEA-E224-9E2A-5A35-765359063584}"/>
                  </a:ext>
                </a:extLst>
              </p:cNvPr>
              <p:cNvSpPr/>
              <p:nvPr/>
            </p:nvSpPr>
            <p:spPr>
              <a:xfrm>
                <a:off x="546691" y="2830966"/>
                <a:ext cx="758868" cy="385808"/>
              </a:xfrm>
              <a:prstGeom prst="rect">
                <a:avLst/>
              </a:prstGeom>
              <a:solidFill>
                <a:schemeClr val="accent4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35BC8831-C829-386C-F63A-C13EA8593C23}"/>
                  </a:ext>
                </a:extLst>
              </p:cNvPr>
              <p:cNvSpPr/>
              <p:nvPr/>
            </p:nvSpPr>
            <p:spPr>
              <a:xfrm>
                <a:off x="795740" y="1565980"/>
                <a:ext cx="2512907" cy="4287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sz="2000" b="1" dirty="0">
                    <a:solidFill>
                      <a:schemeClr val="accent4">
                        <a:lumMod val="75000"/>
                      </a:schemeClr>
                    </a:solidFill>
                  </a:rPr>
                  <a:t>03</a:t>
                </a: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27D4D2DF-F24F-A574-BC44-CA54018FB2A0}"/>
                  </a:ext>
                </a:extLst>
              </p:cNvPr>
              <p:cNvSpPr/>
              <p:nvPr/>
            </p:nvSpPr>
            <p:spPr>
              <a:xfrm>
                <a:off x="248920" y="1565980"/>
                <a:ext cx="3059727" cy="1650794"/>
              </a:xfrm>
              <a:custGeom>
                <a:avLst/>
                <a:gdLst>
                  <a:gd name="connsiteX0" fmla="*/ 2350956 w 3059727"/>
                  <a:gd name="connsiteY0" fmla="*/ 0 h 1650794"/>
                  <a:gd name="connsiteX1" fmla="*/ 3059727 w 3059727"/>
                  <a:gd name="connsiteY1" fmla="*/ 0 h 1650794"/>
                  <a:gd name="connsiteX2" fmla="*/ 3059727 w 3059727"/>
                  <a:gd name="connsiteY2" fmla="*/ 719241 h 1650794"/>
                  <a:gd name="connsiteX3" fmla="*/ 546820 w 3059727"/>
                  <a:gd name="connsiteY3" fmla="*/ 1564195 h 1650794"/>
                  <a:gd name="connsiteX4" fmla="*/ 546820 w 3059727"/>
                  <a:gd name="connsiteY4" fmla="*/ 1564194 h 1650794"/>
                  <a:gd name="connsiteX5" fmla="*/ 289270 w 3059727"/>
                  <a:gd name="connsiteY5" fmla="*/ 1650794 h 1650794"/>
                  <a:gd name="connsiteX6" fmla="*/ 0 w 3059727"/>
                  <a:gd name="connsiteY6" fmla="*/ 790498 h 1650794"/>
                  <a:gd name="connsiteX7" fmla="*/ 546820 w 3059727"/>
                  <a:gd name="connsiteY7" fmla="*/ 606632 h 1650794"/>
                  <a:gd name="connsiteX8" fmla="*/ 546820 w 3059727"/>
                  <a:gd name="connsiteY8" fmla="*/ 606633 h 1650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59727" h="1650794">
                    <a:moveTo>
                      <a:pt x="2350956" y="0"/>
                    </a:moveTo>
                    <a:lnTo>
                      <a:pt x="3059727" y="0"/>
                    </a:lnTo>
                    <a:lnTo>
                      <a:pt x="3059727" y="719241"/>
                    </a:lnTo>
                    <a:lnTo>
                      <a:pt x="546820" y="1564195"/>
                    </a:lnTo>
                    <a:lnTo>
                      <a:pt x="546820" y="1564194"/>
                    </a:lnTo>
                    <a:lnTo>
                      <a:pt x="289270" y="1650794"/>
                    </a:lnTo>
                    <a:lnTo>
                      <a:pt x="0" y="790498"/>
                    </a:lnTo>
                    <a:lnTo>
                      <a:pt x="546820" y="606632"/>
                    </a:lnTo>
                    <a:lnTo>
                      <a:pt x="546820" y="60663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pic>
            <p:nvPicPr>
              <p:cNvPr id="32" name="Graphic 31" descr="Fire with solid fill">
                <a:extLst>
                  <a:ext uri="{FF2B5EF4-FFF2-40B4-BE49-F238E27FC236}">
                    <a16:creationId xmlns:a16="http://schemas.microsoft.com/office/drawing/2014/main" id="{F5DE50C8-8FCF-7F40-9025-7A599C8AF25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rcRect/>
              <a:stretch/>
            </p:blipFill>
            <p:spPr>
              <a:xfrm>
                <a:off x="2724466" y="1654572"/>
                <a:ext cx="486289" cy="486289"/>
              </a:xfrm>
              <a:prstGeom prst="rect">
                <a:avLst/>
              </a:prstGeom>
            </p:spPr>
          </p:pic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48AADB57-2B50-3A07-7B35-133BA77F5132}"/>
                  </a:ext>
                </a:extLst>
              </p:cNvPr>
              <p:cNvSpPr txBox="1"/>
              <p:nvPr/>
            </p:nvSpPr>
            <p:spPr>
              <a:xfrm rot="20460000">
                <a:off x="582435" y="2101740"/>
                <a:ext cx="2124759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EC71331E-AF3A-AD98-36D2-D134D1094468}"/>
                  </a:ext>
                </a:extLst>
              </p:cNvPr>
              <p:cNvSpPr txBox="1"/>
              <p:nvPr/>
            </p:nvSpPr>
            <p:spPr>
              <a:xfrm>
                <a:off x="924641" y="3429000"/>
                <a:ext cx="2255104" cy="223086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consectetur adipiscing elit. 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Nibh est vel auctor, convallis ornare. A magna maecenas.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Suspendisse viverra sodales mauris in.</a:t>
                </a:r>
              </a:p>
            </p:txBody>
          </p:sp>
        </p:grp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7C17202-CDFF-174A-9613-B4F3F026E55A}"/>
              </a:ext>
            </a:extLst>
          </p:cNvPr>
          <p:cNvGrpSpPr/>
          <p:nvPr/>
        </p:nvGrpSpPr>
        <p:grpSpPr>
          <a:xfrm>
            <a:off x="9074780" y="1850460"/>
            <a:ext cx="2867336" cy="3964481"/>
            <a:chOff x="9074780" y="1850460"/>
            <a:chExt cx="2867336" cy="3964481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D7458081-19A5-8A6A-F7CA-416B49FCDB5E}"/>
                </a:ext>
              </a:extLst>
            </p:cNvPr>
            <p:cNvGrpSpPr/>
            <p:nvPr/>
          </p:nvGrpSpPr>
          <p:grpSpPr>
            <a:xfrm>
              <a:off x="9649018" y="1939842"/>
              <a:ext cx="2293098" cy="3875099"/>
              <a:chOff x="889858" y="1939842"/>
              <a:chExt cx="2293098" cy="3875099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407D7808-C4EE-CC50-765F-965455055FC5}"/>
                  </a:ext>
                </a:extLst>
              </p:cNvPr>
              <p:cNvSpPr/>
              <p:nvPr/>
            </p:nvSpPr>
            <p:spPr>
              <a:xfrm>
                <a:off x="964154" y="2029223"/>
                <a:ext cx="2218802" cy="3785718"/>
              </a:xfrm>
              <a:prstGeom prst="rect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2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A620A47-696B-8089-BA95-BCA5712D9B00}"/>
                  </a:ext>
                </a:extLst>
              </p:cNvPr>
              <p:cNvSpPr/>
              <p:nvPr/>
            </p:nvSpPr>
            <p:spPr>
              <a:xfrm>
                <a:off x="889858" y="1939842"/>
                <a:ext cx="2218802" cy="3785718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endParaRPr lang="en-US" sz="2000" b="1" dirty="0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539A0779-CAF9-8D76-D2A2-CB5695224263}"/>
                </a:ext>
              </a:extLst>
            </p:cNvPr>
            <p:cNvGrpSpPr/>
            <p:nvPr/>
          </p:nvGrpSpPr>
          <p:grpSpPr>
            <a:xfrm>
              <a:off x="9074780" y="1850460"/>
              <a:ext cx="2701624" cy="3785718"/>
              <a:chOff x="248920" y="1565980"/>
              <a:chExt cx="3059727" cy="4287520"/>
            </a:xfrm>
          </p:grpSpPr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41122519-EF9B-A2E1-21FE-4FAE1F7F2582}"/>
                  </a:ext>
                </a:extLst>
              </p:cNvPr>
              <p:cNvSpPr/>
              <p:nvPr/>
            </p:nvSpPr>
            <p:spPr>
              <a:xfrm>
                <a:off x="546691" y="2830966"/>
                <a:ext cx="758868" cy="385808"/>
              </a:xfrm>
              <a:prstGeom prst="rect">
                <a:avLst/>
              </a:prstGeom>
              <a:solidFill>
                <a:schemeClr val="accent5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00"/>
              </a:p>
            </p:txBody>
          </p:sp>
          <p:sp>
            <p:nvSpPr>
              <p:cNvPr id="37" name="Rectangle 36">
                <a:extLst>
                  <a:ext uri="{FF2B5EF4-FFF2-40B4-BE49-F238E27FC236}">
                    <a16:creationId xmlns:a16="http://schemas.microsoft.com/office/drawing/2014/main" id="{DA245ED0-5751-2823-416D-49EC468B5E93}"/>
                  </a:ext>
                </a:extLst>
              </p:cNvPr>
              <p:cNvSpPr/>
              <p:nvPr/>
            </p:nvSpPr>
            <p:spPr>
              <a:xfrm>
                <a:off x="795740" y="1565980"/>
                <a:ext cx="2512907" cy="428752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t"/>
              <a:lstStyle/>
              <a:p>
                <a:r>
                  <a:rPr lang="en-US" sz="2000" b="1" dirty="0">
                    <a:solidFill>
                      <a:schemeClr val="accent5">
                        <a:lumMod val="75000"/>
                      </a:schemeClr>
                    </a:solidFill>
                  </a:rPr>
                  <a:t>04</a:t>
                </a:r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E80FC31F-1317-512D-2C9E-709A51A00093}"/>
                  </a:ext>
                </a:extLst>
              </p:cNvPr>
              <p:cNvSpPr/>
              <p:nvPr/>
            </p:nvSpPr>
            <p:spPr>
              <a:xfrm>
                <a:off x="248920" y="1565980"/>
                <a:ext cx="3059727" cy="1650794"/>
              </a:xfrm>
              <a:custGeom>
                <a:avLst/>
                <a:gdLst>
                  <a:gd name="connsiteX0" fmla="*/ 2350956 w 3059727"/>
                  <a:gd name="connsiteY0" fmla="*/ 0 h 1650794"/>
                  <a:gd name="connsiteX1" fmla="*/ 3059727 w 3059727"/>
                  <a:gd name="connsiteY1" fmla="*/ 0 h 1650794"/>
                  <a:gd name="connsiteX2" fmla="*/ 3059727 w 3059727"/>
                  <a:gd name="connsiteY2" fmla="*/ 719241 h 1650794"/>
                  <a:gd name="connsiteX3" fmla="*/ 546820 w 3059727"/>
                  <a:gd name="connsiteY3" fmla="*/ 1564195 h 1650794"/>
                  <a:gd name="connsiteX4" fmla="*/ 546820 w 3059727"/>
                  <a:gd name="connsiteY4" fmla="*/ 1564194 h 1650794"/>
                  <a:gd name="connsiteX5" fmla="*/ 289270 w 3059727"/>
                  <a:gd name="connsiteY5" fmla="*/ 1650794 h 1650794"/>
                  <a:gd name="connsiteX6" fmla="*/ 0 w 3059727"/>
                  <a:gd name="connsiteY6" fmla="*/ 790498 h 1650794"/>
                  <a:gd name="connsiteX7" fmla="*/ 546820 w 3059727"/>
                  <a:gd name="connsiteY7" fmla="*/ 606632 h 1650794"/>
                  <a:gd name="connsiteX8" fmla="*/ 546820 w 3059727"/>
                  <a:gd name="connsiteY8" fmla="*/ 606633 h 165079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3059727" h="1650794">
                    <a:moveTo>
                      <a:pt x="2350956" y="0"/>
                    </a:moveTo>
                    <a:lnTo>
                      <a:pt x="3059727" y="0"/>
                    </a:lnTo>
                    <a:lnTo>
                      <a:pt x="3059727" y="719241"/>
                    </a:lnTo>
                    <a:lnTo>
                      <a:pt x="546820" y="1564195"/>
                    </a:lnTo>
                    <a:lnTo>
                      <a:pt x="546820" y="1564194"/>
                    </a:lnTo>
                    <a:lnTo>
                      <a:pt x="289270" y="1650794"/>
                    </a:lnTo>
                    <a:lnTo>
                      <a:pt x="0" y="790498"/>
                    </a:lnTo>
                    <a:lnTo>
                      <a:pt x="546820" y="606632"/>
                    </a:lnTo>
                    <a:lnTo>
                      <a:pt x="546820" y="606633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 sz="1600"/>
              </a:p>
            </p:txBody>
          </p:sp>
          <p:pic>
            <p:nvPicPr>
              <p:cNvPr id="39" name="Graphic 38" descr="Bar graph with upward trend with solid fill">
                <a:extLst>
                  <a:ext uri="{FF2B5EF4-FFF2-40B4-BE49-F238E27FC236}">
                    <a16:creationId xmlns:a16="http://schemas.microsoft.com/office/drawing/2014/main" id="{84BC7895-AB24-EE59-AD8C-175DC7263DB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rcRect/>
              <a:stretch/>
            </p:blipFill>
            <p:spPr>
              <a:xfrm>
                <a:off x="2724466" y="1654572"/>
                <a:ext cx="486289" cy="486289"/>
              </a:xfrm>
              <a:prstGeom prst="rect">
                <a:avLst/>
              </a:prstGeom>
            </p:spPr>
          </p:pic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CF4F8863-8E30-60A8-B4B2-A21131D8E3B4}"/>
                  </a:ext>
                </a:extLst>
              </p:cNvPr>
              <p:cNvSpPr txBox="1"/>
              <p:nvPr/>
            </p:nvSpPr>
            <p:spPr>
              <a:xfrm rot="20460000">
                <a:off x="582435" y="2101740"/>
                <a:ext cx="2124759" cy="461665"/>
              </a:xfrm>
              <a:prstGeom prst="rect">
                <a:avLst/>
              </a:prstGeom>
              <a:noFill/>
            </p:spPr>
            <p:txBody>
              <a:bodyPr wrap="square" lIns="0" rIns="0" rtlCol="0" anchor="ctr">
                <a:spAutoFit/>
              </a:bodyPr>
              <a:lstStyle/>
              <a:p>
                <a:r>
                  <a:rPr lang="en-US" sz="2000" b="1" noProof="1"/>
                  <a:t>Lorem Ipsum</a:t>
                </a:r>
              </a:p>
            </p:txBody>
          </p:sp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B2CF4648-AA52-0434-C881-6DF2383D40DC}"/>
                  </a:ext>
                </a:extLst>
              </p:cNvPr>
              <p:cNvSpPr txBox="1"/>
              <p:nvPr/>
            </p:nvSpPr>
            <p:spPr>
              <a:xfrm>
                <a:off x="924641" y="3429000"/>
                <a:ext cx="2255104" cy="2230866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consectetur adipiscing elit. 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Nibh est vel auctor, convallis ornare. A magna maecenas.</a:t>
                </a:r>
              </a:p>
              <a:p>
                <a:pPr marL="285750" indent="-285750">
                  <a:spcAft>
                    <a:spcPts val="600"/>
                  </a:spcAft>
                  <a:buFont typeface="Arial" panose="020B0604020202020204" pitchFamily="34" charset="0"/>
                  <a:buChar char="•"/>
                </a:pPr>
                <a:r>
                  <a:rPr lang="en-US" sz="14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Suspendisse viverra sodales mauris in.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93458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9410</TotalTime>
  <Words>320</Words>
  <Application>Microsoft Office PowerPoint</Application>
  <PresentationFormat>Widescreen</PresentationFormat>
  <Paragraphs>49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Diagonal Banner Cards – Slide Template</vt:lpstr>
      <vt:lpstr>Diagonal Banner Cards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Diagonal Banner Cards</dc:title>
  <dc:creator>PresentationGO.com</dc:creator>
  <dc:description>© Copyright PresentationGO.com - Do not distribute or sale without written permission.</dc:description>
  <cp:lastModifiedBy>Christophe Barroche</cp:lastModifiedBy>
  <cp:revision>38</cp:revision>
  <dcterms:created xsi:type="dcterms:W3CDTF">2014-11-26T05:14:11Z</dcterms:created>
  <dcterms:modified xsi:type="dcterms:W3CDTF">2024-11-14T19:50:42Z</dcterms:modified>
  <cp:category>Text &amp; Tables</cp:category>
</cp:coreProperties>
</file>