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0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81D55-CCA6-F948-0AE6-85604E408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313A82-6A51-1170-E9D3-8050D69EF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D2206-A0A5-2297-D619-039125B02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5CE55-97E0-9B14-42B0-7E97FFD04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2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Ten Building Blocks Pyramid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960956-D343-05B1-8E02-6A40A35D8E83}"/>
              </a:ext>
            </a:extLst>
          </p:cNvPr>
          <p:cNvGrpSpPr/>
          <p:nvPr/>
        </p:nvGrpSpPr>
        <p:grpSpPr>
          <a:xfrm>
            <a:off x="2506436" y="1757669"/>
            <a:ext cx="4131129" cy="3714346"/>
            <a:chOff x="2506436" y="1757669"/>
            <a:chExt cx="4131129" cy="3714346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60E7F98-21EB-FAB9-BF34-33A6E7F7BE44}"/>
                </a:ext>
              </a:extLst>
            </p:cNvPr>
            <p:cNvSpPr/>
            <p:nvPr/>
          </p:nvSpPr>
          <p:spPr>
            <a:xfrm>
              <a:off x="2506436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3643942-41DF-7964-5333-7542DFB55321}"/>
                </a:ext>
              </a:extLst>
            </p:cNvPr>
            <p:cNvSpPr/>
            <p:nvPr/>
          </p:nvSpPr>
          <p:spPr>
            <a:xfrm>
              <a:off x="2506436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F0A4A24-56F4-AECD-25F8-C6BD088628AA}"/>
                </a:ext>
              </a:extLst>
            </p:cNvPr>
            <p:cNvSpPr/>
            <p:nvPr/>
          </p:nvSpPr>
          <p:spPr>
            <a:xfrm>
              <a:off x="3539216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087576C-2D7C-EEE1-E6D4-396B5624534E}"/>
                </a:ext>
              </a:extLst>
            </p:cNvPr>
            <p:cNvSpPr/>
            <p:nvPr/>
          </p:nvSpPr>
          <p:spPr>
            <a:xfrm>
              <a:off x="3539216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4E47DC7-1C69-92EC-B4ED-2F0C0EB34740}"/>
                </a:ext>
              </a:extLst>
            </p:cNvPr>
            <p:cNvSpPr/>
            <p:nvPr/>
          </p:nvSpPr>
          <p:spPr>
            <a:xfrm>
              <a:off x="4572000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3E64521-1A1B-EA47-BA60-1760DE1AAE05}"/>
                </a:ext>
              </a:extLst>
            </p:cNvPr>
            <p:cNvSpPr/>
            <p:nvPr/>
          </p:nvSpPr>
          <p:spPr>
            <a:xfrm>
              <a:off x="4572000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ED13916-51BF-7B9C-6746-3A5D2576C07A}"/>
                </a:ext>
              </a:extLst>
            </p:cNvPr>
            <p:cNvSpPr/>
            <p:nvPr/>
          </p:nvSpPr>
          <p:spPr>
            <a:xfrm>
              <a:off x="5604785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5BCFF26-580F-4B01-0679-7DEC0943BC7E}"/>
                </a:ext>
              </a:extLst>
            </p:cNvPr>
            <p:cNvSpPr/>
            <p:nvPr/>
          </p:nvSpPr>
          <p:spPr>
            <a:xfrm>
              <a:off x="5604785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FDEA0DF-2BE6-3C61-4DFB-F0FF55878382}"/>
                </a:ext>
              </a:extLst>
            </p:cNvPr>
            <p:cNvSpPr/>
            <p:nvPr/>
          </p:nvSpPr>
          <p:spPr>
            <a:xfrm>
              <a:off x="3021529" y="3450478"/>
              <a:ext cx="1032780" cy="1177721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07545DA-9D6A-203D-A156-5FE3A7934817}"/>
                </a:ext>
              </a:extLst>
            </p:cNvPr>
            <p:cNvSpPr/>
            <p:nvPr/>
          </p:nvSpPr>
          <p:spPr>
            <a:xfrm>
              <a:off x="3021529" y="3450478"/>
              <a:ext cx="1032780" cy="662627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D2FCEBC-0C83-AED5-9ACB-5C31A0757C3A}"/>
                </a:ext>
              </a:extLst>
            </p:cNvPr>
            <p:cNvSpPr/>
            <p:nvPr/>
          </p:nvSpPr>
          <p:spPr>
            <a:xfrm>
              <a:off x="4054313" y="3450478"/>
              <a:ext cx="1032780" cy="1177721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FD8A346B-F957-0BEC-7913-9F9E914C7428}"/>
                </a:ext>
              </a:extLst>
            </p:cNvPr>
            <p:cNvSpPr/>
            <p:nvPr/>
          </p:nvSpPr>
          <p:spPr>
            <a:xfrm>
              <a:off x="4054313" y="3450478"/>
              <a:ext cx="1032780" cy="662627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339319E-D95B-2423-2BA6-5009A7B72A79}"/>
                </a:ext>
              </a:extLst>
            </p:cNvPr>
            <p:cNvSpPr/>
            <p:nvPr/>
          </p:nvSpPr>
          <p:spPr>
            <a:xfrm>
              <a:off x="3539216" y="2604074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A450D4B-044C-767D-8701-B391F34A164B}"/>
                </a:ext>
              </a:extLst>
            </p:cNvPr>
            <p:cNvSpPr/>
            <p:nvPr/>
          </p:nvSpPr>
          <p:spPr>
            <a:xfrm>
              <a:off x="3539216" y="2604074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DAA4035-8B84-3456-FEB3-78545E776A74}"/>
                </a:ext>
              </a:extLst>
            </p:cNvPr>
            <p:cNvSpPr/>
            <p:nvPr/>
          </p:nvSpPr>
          <p:spPr>
            <a:xfrm>
              <a:off x="4572000" y="2604074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32C66C5-BA7C-0E54-4B15-8A3AF6FC1EC3}"/>
                </a:ext>
              </a:extLst>
            </p:cNvPr>
            <p:cNvSpPr/>
            <p:nvPr/>
          </p:nvSpPr>
          <p:spPr>
            <a:xfrm>
              <a:off x="4572000" y="2604074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7F148F2-6B45-7BE6-F3C2-827DE465CBBE}"/>
                </a:ext>
              </a:extLst>
            </p:cNvPr>
            <p:cNvSpPr/>
            <p:nvPr/>
          </p:nvSpPr>
          <p:spPr>
            <a:xfrm>
              <a:off x="4054313" y="1757669"/>
              <a:ext cx="1032780" cy="1177717"/>
            </a:xfrm>
            <a:custGeom>
              <a:avLst/>
              <a:gdLst>
                <a:gd name="connsiteX0" fmla="*/ 136344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6344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6344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6344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6344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83BEEC55-DB71-79BA-9F1B-5FF00B89EC66}"/>
                </a:ext>
              </a:extLst>
            </p:cNvPr>
            <p:cNvSpPr/>
            <p:nvPr/>
          </p:nvSpPr>
          <p:spPr>
            <a:xfrm>
              <a:off x="4054313" y="1757669"/>
              <a:ext cx="1032780" cy="665216"/>
            </a:xfrm>
            <a:custGeom>
              <a:avLst/>
              <a:gdLst>
                <a:gd name="connsiteX0" fmla="*/ 136344 w 272005"/>
                <a:gd name="connsiteY0" fmla="*/ 0 h 175199"/>
                <a:gd name="connsiteX1" fmla="*/ 272006 w 272005"/>
                <a:gd name="connsiteY1" fmla="*/ 87941 h 175199"/>
                <a:gd name="connsiteX2" fmla="*/ 136344 w 272005"/>
                <a:gd name="connsiteY2" fmla="*/ 175199 h 175199"/>
                <a:gd name="connsiteX3" fmla="*/ 0 w 272005"/>
                <a:gd name="connsiteY3" fmla="*/ 87941 h 175199"/>
                <a:gd name="connsiteX4" fmla="*/ 136344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6344" y="0"/>
                  </a:moveTo>
                  <a:lnTo>
                    <a:pt x="272006" y="87941"/>
                  </a:lnTo>
                  <a:lnTo>
                    <a:pt x="136344" y="175199"/>
                  </a:lnTo>
                  <a:lnTo>
                    <a:pt x="0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rgbClr val="CEBA8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5E541A04-67C8-BC57-CE1A-B65150123C45}"/>
                </a:ext>
              </a:extLst>
            </p:cNvPr>
            <p:cNvSpPr/>
            <p:nvPr/>
          </p:nvSpPr>
          <p:spPr>
            <a:xfrm>
              <a:off x="5087097" y="3450478"/>
              <a:ext cx="1032780" cy="1177721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5 w 272005"/>
                <a:gd name="connsiteY4" fmla="*/ 222237 h 310178"/>
                <a:gd name="connsiteX5" fmla="*/ 272005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5" y="222237"/>
                  </a:lnTo>
                  <a:lnTo>
                    <a:pt x="272005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A1711CE-7092-F34A-3F6C-285D045A45E0}"/>
                </a:ext>
              </a:extLst>
            </p:cNvPr>
            <p:cNvSpPr/>
            <p:nvPr/>
          </p:nvSpPr>
          <p:spPr>
            <a:xfrm>
              <a:off x="5087097" y="3450478"/>
              <a:ext cx="1032780" cy="662627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5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5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3" name="Graphic 2" descr="Bar graph with upward trend with solid fill">
            <a:extLst>
              <a:ext uri="{FF2B5EF4-FFF2-40B4-BE49-F238E27FC236}">
                <a16:creationId xmlns:a16="http://schemas.microsoft.com/office/drawing/2014/main" id="{EDB7B1E5-93F3-D206-77E2-80CAF98C8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41819" y="1861392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" name="Graphic 3" descr="Rocket with solid fill">
            <a:extLst>
              <a:ext uri="{FF2B5EF4-FFF2-40B4-BE49-F238E27FC236}">
                <a16:creationId xmlns:a16="http://schemas.microsoft.com/office/drawing/2014/main" id="{8FB91052-8D00-795A-7821-FFF54266A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26721" y="270779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428BDAAC-5D02-F15E-EE3F-9507639CB8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59506" y="270779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" name="Graphic 5" descr="Trophy with solid fill">
            <a:extLst>
              <a:ext uri="{FF2B5EF4-FFF2-40B4-BE49-F238E27FC236}">
                <a16:creationId xmlns:a16="http://schemas.microsoft.com/office/drawing/2014/main" id="{24D5DF0F-A1DB-5667-56E3-1E34819E07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309034" y="355290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" name="Graphic 6" descr="Flag with solid fill">
            <a:extLst>
              <a:ext uri="{FF2B5EF4-FFF2-40B4-BE49-F238E27FC236}">
                <a16:creationId xmlns:a16="http://schemas.microsoft.com/office/drawing/2014/main" id="{37A65440-449B-F07A-1A8D-E8355DEDD1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41819" y="355290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8" name="Graphic 7" descr="Gears with solid fill">
            <a:extLst>
              <a:ext uri="{FF2B5EF4-FFF2-40B4-BE49-F238E27FC236}">
                <a16:creationId xmlns:a16="http://schemas.microsoft.com/office/drawing/2014/main" id="{E02B7021-A99A-A490-8D0C-1B34CBBCF1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374603" y="355290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0" name="Graphic 9" descr="Diploma roll with solid fill">
            <a:extLst>
              <a:ext uri="{FF2B5EF4-FFF2-40B4-BE49-F238E27FC236}">
                <a16:creationId xmlns:a16="http://schemas.microsoft.com/office/drawing/2014/main" id="{8B4A26E9-9497-B737-7DC2-1E0FBF4E30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793941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1" name="Graphic 10" descr="Heart with solid fill">
            <a:extLst>
              <a:ext uri="{FF2B5EF4-FFF2-40B4-BE49-F238E27FC236}">
                <a16:creationId xmlns:a16="http://schemas.microsoft.com/office/drawing/2014/main" id="{DD009A8D-64DD-7B4E-EB36-3675589656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826721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2" name="Graphic 11" descr="Daily calendar with solid fill">
            <a:extLst>
              <a:ext uri="{FF2B5EF4-FFF2-40B4-BE49-F238E27FC236}">
                <a16:creationId xmlns:a16="http://schemas.microsoft.com/office/drawing/2014/main" id="{976275EF-04C3-A482-2507-7C67574D5D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859506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3" name="Graphic 12" descr="Compass with solid fill">
            <a:extLst>
              <a:ext uri="{FF2B5EF4-FFF2-40B4-BE49-F238E27FC236}">
                <a16:creationId xmlns:a16="http://schemas.microsoft.com/office/drawing/2014/main" id="{F5D06BDD-69F4-B2D2-C940-C246B4713CB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892290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99CFB8-E649-AE42-6D77-AB49122A1404}"/>
              </a:ext>
            </a:extLst>
          </p:cNvPr>
          <p:cNvSpPr txBox="1"/>
          <p:nvPr/>
        </p:nvSpPr>
        <p:spPr>
          <a:xfrm>
            <a:off x="0" y="4683100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0DDE30-433C-EDFE-F188-F4A60204A733}"/>
              </a:ext>
            </a:extLst>
          </p:cNvPr>
          <p:cNvSpPr txBox="1"/>
          <p:nvPr/>
        </p:nvSpPr>
        <p:spPr>
          <a:xfrm>
            <a:off x="335517" y="4051969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AFC2BE-7F1A-34E8-A973-45669B0D40D2}"/>
              </a:ext>
            </a:extLst>
          </p:cNvPr>
          <p:cNvSpPr txBox="1"/>
          <p:nvPr/>
        </p:nvSpPr>
        <p:spPr>
          <a:xfrm>
            <a:off x="1006551" y="2789707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C3799B-FC19-768B-7EE0-D2BF34BD968C}"/>
              </a:ext>
            </a:extLst>
          </p:cNvPr>
          <p:cNvSpPr txBox="1"/>
          <p:nvPr/>
        </p:nvSpPr>
        <p:spPr>
          <a:xfrm>
            <a:off x="1342067" y="2158576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E5D753-705D-97F3-2C68-4A6E14F56417}"/>
              </a:ext>
            </a:extLst>
          </p:cNvPr>
          <p:cNvSpPr txBox="1"/>
          <p:nvPr/>
        </p:nvSpPr>
        <p:spPr>
          <a:xfrm>
            <a:off x="671034" y="3420838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AEE614-966F-32A6-63A0-A37E0BA3E718}"/>
              </a:ext>
            </a:extLst>
          </p:cNvPr>
          <p:cNvSpPr txBox="1"/>
          <p:nvPr/>
        </p:nvSpPr>
        <p:spPr>
          <a:xfrm>
            <a:off x="6949440" y="4683100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7D9194-3323-F105-D340-D9D0049ABBD0}"/>
              </a:ext>
            </a:extLst>
          </p:cNvPr>
          <p:cNvSpPr txBox="1"/>
          <p:nvPr/>
        </p:nvSpPr>
        <p:spPr>
          <a:xfrm>
            <a:off x="6613922" y="4051969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1AEB564-848A-B9B8-0076-A855D2003338}"/>
              </a:ext>
            </a:extLst>
          </p:cNvPr>
          <p:cNvSpPr txBox="1"/>
          <p:nvPr/>
        </p:nvSpPr>
        <p:spPr>
          <a:xfrm>
            <a:off x="5942890" y="2789707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CA24EB-6C18-DDA8-2B15-4377DF07D43A}"/>
              </a:ext>
            </a:extLst>
          </p:cNvPr>
          <p:cNvSpPr txBox="1"/>
          <p:nvPr/>
        </p:nvSpPr>
        <p:spPr>
          <a:xfrm>
            <a:off x="5607374" y="2158576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3ECCC4-E689-1F63-6D30-5953E3A55BF2}"/>
              </a:ext>
            </a:extLst>
          </p:cNvPr>
          <p:cNvSpPr txBox="1"/>
          <p:nvPr/>
        </p:nvSpPr>
        <p:spPr>
          <a:xfrm>
            <a:off x="6278406" y="3420838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2506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38C9-E05D-3CBE-A012-85CF5CC8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BC6F8-A4D4-4C09-15AD-12497E82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Ten Building Blocks Pyramid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EDDC44-25E4-410F-9A14-DE2109E03524}"/>
              </a:ext>
            </a:extLst>
          </p:cNvPr>
          <p:cNvSpPr txBox="1"/>
          <p:nvPr/>
        </p:nvSpPr>
        <p:spPr>
          <a:xfrm>
            <a:off x="0" y="4683100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4302CA-679D-77AA-59F3-9A975ACE97B3}"/>
              </a:ext>
            </a:extLst>
          </p:cNvPr>
          <p:cNvSpPr txBox="1"/>
          <p:nvPr/>
        </p:nvSpPr>
        <p:spPr>
          <a:xfrm>
            <a:off x="335517" y="4051969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57254A-BD23-12E0-F098-9918388154D8}"/>
              </a:ext>
            </a:extLst>
          </p:cNvPr>
          <p:cNvSpPr txBox="1"/>
          <p:nvPr/>
        </p:nvSpPr>
        <p:spPr>
          <a:xfrm>
            <a:off x="1006551" y="2789707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4A4662A-B743-54A4-E2C1-13987502FDE2}"/>
              </a:ext>
            </a:extLst>
          </p:cNvPr>
          <p:cNvSpPr txBox="1"/>
          <p:nvPr/>
        </p:nvSpPr>
        <p:spPr>
          <a:xfrm>
            <a:off x="1342067" y="2158576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748B9A6-524B-1544-A871-25AB37738216}"/>
              </a:ext>
            </a:extLst>
          </p:cNvPr>
          <p:cNvSpPr txBox="1"/>
          <p:nvPr/>
        </p:nvSpPr>
        <p:spPr>
          <a:xfrm>
            <a:off x="671034" y="3420838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34B3E37-C8E4-24A6-6BF6-0CA0000CFE3F}"/>
              </a:ext>
            </a:extLst>
          </p:cNvPr>
          <p:cNvSpPr txBox="1"/>
          <p:nvPr/>
        </p:nvSpPr>
        <p:spPr>
          <a:xfrm>
            <a:off x="6949440" y="4683100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B50DBBC-341E-0075-CA74-87770A8EB113}"/>
              </a:ext>
            </a:extLst>
          </p:cNvPr>
          <p:cNvSpPr txBox="1"/>
          <p:nvPr/>
        </p:nvSpPr>
        <p:spPr>
          <a:xfrm>
            <a:off x="6613922" y="4051969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97F4AF7-4D93-436A-EE31-40E8D956083B}"/>
              </a:ext>
            </a:extLst>
          </p:cNvPr>
          <p:cNvSpPr txBox="1"/>
          <p:nvPr/>
        </p:nvSpPr>
        <p:spPr>
          <a:xfrm>
            <a:off x="5942890" y="2789707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B59E8FF-827D-066B-29AE-EC3C1294324B}"/>
              </a:ext>
            </a:extLst>
          </p:cNvPr>
          <p:cNvSpPr txBox="1"/>
          <p:nvPr/>
        </p:nvSpPr>
        <p:spPr>
          <a:xfrm>
            <a:off x="5607374" y="2158576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5D3A1B-6F01-E378-5630-B09D07E04577}"/>
              </a:ext>
            </a:extLst>
          </p:cNvPr>
          <p:cNvSpPr txBox="1"/>
          <p:nvPr/>
        </p:nvSpPr>
        <p:spPr>
          <a:xfrm>
            <a:off x="6278406" y="3420838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6652ED-38B4-DF4D-19DD-F73B19F67335}"/>
              </a:ext>
            </a:extLst>
          </p:cNvPr>
          <p:cNvGrpSpPr/>
          <p:nvPr/>
        </p:nvGrpSpPr>
        <p:grpSpPr>
          <a:xfrm>
            <a:off x="2506436" y="1757669"/>
            <a:ext cx="4131129" cy="3714346"/>
            <a:chOff x="2506436" y="1757669"/>
            <a:chExt cx="4131129" cy="3714346"/>
          </a:xfrm>
        </p:grpSpPr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B2F4321A-D1F8-8F9E-C04E-84C4330B04F0}"/>
                </a:ext>
              </a:extLst>
            </p:cNvPr>
            <p:cNvSpPr/>
            <p:nvPr/>
          </p:nvSpPr>
          <p:spPr>
            <a:xfrm>
              <a:off x="2506436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6154F530-97A8-A46D-24C1-CC13BA827FFC}"/>
                </a:ext>
              </a:extLst>
            </p:cNvPr>
            <p:cNvSpPr/>
            <p:nvPr/>
          </p:nvSpPr>
          <p:spPr>
            <a:xfrm>
              <a:off x="2506436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9F9AE977-D2A7-5D08-3DEA-C4DFAEA3FFB5}"/>
                </a:ext>
              </a:extLst>
            </p:cNvPr>
            <p:cNvSpPr/>
            <p:nvPr/>
          </p:nvSpPr>
          <p:spPr>
            <a:xfrm>
              <a:off x="3539216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A2BD0B17-AB0A-D773-0F9D-46755FC40672}"/>
                </a:ext>
              </a:extLst>
            </p:cNvPr>
            <p:cNvSpPr/>
            <p:nvPr/>
          </p:nvSpPr>
          <p:spPr>
            <a:xfrm>
              <a:off x="3539216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14683AB1-1CC7-144B-3413-09D6D15DDD49}"/>
                </a:ext>
              </a:extLst>
            </p:cNvPr>
            <p:cNvSpPr/>
            <p:nvPr/>
          </p:nvSpPr>
          <p:spPr>
            <a:xfrm>
              <a:off x="4572000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161391F5-AF37-792B-1209-59D07EBF432B}"/>
                </a:ext>
              </a:extLst>
            </p:cNvPr>
            <p:cNvSpPr/>
            <p:nvPr/>
          </p:nvSpPr>
          <p:spPr>
            <a:xfrm>
              <a:off x="4572000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29">
              <a:extLst>
                <a:ext uri="{FF2B5EF4-FFF2-40B4-BE49-F238E27FC236}">
                  <a16:creationId xmlns:a16="http://schemas.microsoft.com/office/drawing/2014/main" id="{C8E47049-0B26-E5B4-C5FB-8C4535E3E065}"/>
                </a:ext>
              </a:extLst>
            </p:cNvPr>
            <p:cNvSpPr/>
            <p:nvPr/>
          </p:nvSpPr>
          <p:spPr>
            <a:xfrm>
              <a:off x="5604785" y="4294298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30">
              <a:extLst>
                <a:ext uri="{FF2B5EF4-FFF2-40B4-BE49-F238E27FC236}">
                  <a16:creationId xmlns:a16="http://schemas.microsoft.com/office/drawing/2014/main" id="{B2EDB393-2FFE-87CD-EE73-6021B5FEFCB7}"/>
                </a:ext>
              </a:extLst>
            </p:cNvPr>
            <p:cNvSpPr/>
            <p:nvPr/>
          </p:nvSpPr>
          <p:spPr>
            <a:xfrm>
              <a:off x="5604785" y="4294298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31">
              <a:extLst>
                <a:ext uri="{FF2B5EF4-FFF2-40B4-BE49-F238E27FC236}">
                  <a16:creationId xmlns:a16="http://schemas.microsoft.com/office/drawing/2014/main" id="{CA6A01BF-5B58-CEF3-072E-54A43A22F83C}"/>
                </a:ext>
              </a:extLst>
            </p:cNvPr>
            <p:cNvSpPr/>
            <p:nvPr/>
          </p:nvSpPr>
          <p:spPr>
            <a:xfrm>
              <a:off x="3021529" y="3450478"/>
              <a:ext cx="1032780" cy="1177721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11FC7445-A620-C2D3-407B-748753830B04}"/>
                </a:ext>
              </a:extLst>
            </p:cNvPr>
            <p:cNvSpPr/>
            <p:nvPr/>
          </p:nvSpPr>
          <p:spPr>
            <a:xfrm>
              <a:off x="3021529" y="3450478"/>
              <a:ext cx="1032780" cy="662627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C8E23541-EA6D-A4FF-AFD3-5594A9EA9E82}"/>
                </a:ext>
              </a:extLst>
            </p:cNvPr>
            <p:cNvSpPr/>
            <p:nvPr/>
          </p:nvSpPr>
          <p:spPr>
            <a:xfrm>
              <a:off x="4054313" y="3450478"/>
              <a:ext cx="1032780" cy="1177721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60130F70-EDFC-E6F0-3141-03AE1ECA0B50}"/>
                </a:ext>
              </a:extLst>
            </p:cNvPr>
            <p:cNvSpPr/>
            <p:nvPr/>
          </p:nvSpPr>
          <p:spPr>
            <a:xfrm>
              <a:off x="4054313" y="3450478"/>
              <a:ext cx="1032780" cy="662627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3E679862-BAE0-7677-F305-224B8379DA4E}"/>
                </a:ext>
              </a:extLst>
            </p:cNvPr>
            <p:cNvSpPr/>
            <p:nvPr/>
          </p:nvSpPr>
          <p:spPr>
            <a:xfrm>
              <a:off x="3539216" y="2604074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25FD5DA0-0862-43C2-39F4-E1E61D932978}"/>
                </a:ext>
              </a:extLst>
            </p:cNvPr>
            <p:cNvSpPr/>
            <p:nvPr/>
          </p:nvSpPr>
          <p:spPr>
            <a:xfrm>
              <a:off x="3539216" y="2604074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AAA4B2EF-EACB-F568-C183-C2E9AED0F1F5}"/>
                </a:ext>
              </a:extLst>
            </p:cNvPr>
            <p:cNvSpPr/>
            <p:nvPr/>
          </p:nvSpPr>
          <p:spPr>
            <a:xfrm>
              <a:off x="4572000" y="2604074"/>
              <a:ext cx="1032780" cy="1177717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93C95178-AB92-E623-0E17-99F447EB068A}"/>
                </a:ext>
              </a:extLst>
            </p:cNvPr>
            <p:cNvSpPr/>
            <p:nvPr/>
          </p:nvSpPr>
          <p:spPr>
            <a:xfrm>
              <a:off x="4572000" y="2604074"/>
              <a:ext cx="1032780" cy="665216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620EEFE1-5370-F3B4-C3F6-02F8139E5836}"/>
                </a:ext>
              </a:extLst>
            </p:cNvPr>
            <p:cNvSpPr/>
            <p:nvPr/>
          </p:nvSpPr>
          <p:spPr>
            <a:xfrm>
              <a:off x="4054313" y="1757669"/>
              <a:ext cx="1032780" cy="1177717"/>
            </a:xfrm>
            <a:custGeom>
              <a:avLst/>
              <a:gdLst>
                <a:gd name="connsiteX0" fmla="*/ 136344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6344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6344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6344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6344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689982AE-6A40-9DBE-CFCD-EC598DAEBF36}"/>
                </a:ext>
              </a:extLst>
            </p:cNvPr>
            <p:cNvSpPr/>
            <p:nvPr/>
          </p:nvSpPr>
          <p:spPr>
            <a:xfrm>
              <a:off x="4054313" y="1757669"/>
              <a:ext cx="1032780" cy="665216"/>
            </a:xfrm>
            <a:custGeom>
              <a:avLst/>
              <a:gdLst>
                <a:gd name="connsiteX0" fmla="*/ 136344 w 272005"/>
                <a:gd name="connsiteY0" fmla="*/ 0 h 175199"/>
                <a:gd name="connsiteX1" fmla="*/ 272006 w 272005"/>
                <a:gd name="connsiteY1" fmla="*/ 87941 h 175199"/>
                <a:gd name="connsiteX2" fmla="*/ 136344 w 272005"/>
                <a:gd name="connsiteY2" fmla="*/ 175199 h 175199"/>
                <a:gd name="connsiteX3" fmla="*/ 0 w 272005"/>
                <a:gd name="connsiteY3" fmla="*/ 87941 h 175199"/>
                <a:gd name="connsiteX4" fmla="*/ 136344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6344" y="0"/>
                  </a:moveTo>
                  <a:lnTo>
                    <a:pt x="272006" y="87941"/>
                  </a:lnTo>
                  <a:lnTo>
                    <a:pt x="136344" y="175199"/>
                  </a:lnTo>
                  <a:lnTo>
                    <a:pt x="0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rgbClr val="CEBA8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36DCAD86-81C4-76BE-FBDD-381B33D7CBB0}"/>
                </a:ext>
              </a:extLst>
            </p:cNvPr>
            <p:cNvSpPr/>
            <p:nvPr/>
          </p:nvSpPr>
          <p:spPr>
            <a:xfrm>
              <a:off x="5087097" y="3450478"/>
              <a:ext cx="1032780" cy="1177721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5 w 272005"/>
                <a:gd name="connsiteY4" fmla="*/ 222237 h 310178"/>
                <a:gd name="connsiteX5" fmla="*/ 272005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5" y="222237"/>
                  </a:lnTo>
                  <a:lnTo>
                    <a:pt x="272005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B02A2008-566D-9EA7-8D40-45FD4330ED1E}"/>
                </a:ext>
              </a:extLst>
            </p:cNvPr>
            <p:cNvSpPr/>
            <p:nvPr/>
          </p:nvSpPr>
          <p:spPr>
            <a:xfrm>
              <a:off x="5087097" y="3450478"/>
              <a:ext cx="1032780" cy="662627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5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5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64" name="Graphic 63" descr="Bar graph with upward trend with solid fill">
            <a:extLst>
              <a:ext uri="{FF2B5EF4-FFF2-40B4-BE49-F238E27FC236}">
                <a16:creationId xmlns:a16="http://schemas.microsoft.com/office/drawing/2014/main" id="{2BD6BF2F-9BCB-7F59-09CD-AAD65A552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41819" y="1861392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5" name="Graphic 64" descr="Rocket with solid fill">
            <a:extLst>
              <a:ext uri="{FF2B5EF4-FFF2-40B4-BE49-F238E27FC236}">
                <a16:creationId xmlns:a16="http://schemas.microsoft.com/office/drawing/2014/main" id="{ECB36915-362F-6168-D8EB-AE7DD67D2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26721" y="270779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6" name="Graphic 65" descr="Dollar with solid fill">
            <a:extLst>
              <a:ext uri="{FF2B5EF4-FFF2-40B4-BE49-F238E27FC236}">
                <a16:creationId xmlns:a16="http://schemas.microsoft.com/office/drawing/2014/main" id="{C42BE4E9-A4B3-1419-C965-C98D946106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59506" y="270779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7" name="Graphic 66" descr="Trophy with solid fill">
            <a:extLst>
              <a:ext uri="{FF2B5EF4-FFF2-40B4-BE49-F238E27FC236}">
                <a16:creationId xmlns:a16="http://schemas.microsoft.com/office/drawing/2014/main" id="{FC6D9B23-EFDE-2D6B-AF5C-951A6E2572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309034" y="355290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8" name="Graphic 67" descr="Flag with solid fill">
            <a:extLst>
              <a:ext uri="{FF2B5EF4-FFF2-40B4-BE49-F238E27FC236}">
                <a16:creationId xmlns:a16="http://schemas.microsoft.com/office/drawing/2014/main" id="{C8FE674A-604E-E99B-4C70-FF307525C5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41819" y="355290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9" name="Graphic 68" descr="Gears with solid fill">
            <a:extLst>
              <a:ext uri="{FF2B5EF4-FFF2-40B4-BE49-F238E27FC236}">
                <a16:creationId xmlns:a16="http://schemas.microsoft.com/office/drawing/2014/main" id="{CD4B82C2-FA98-670F-B33F-343E2B024C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374603" y="3552907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0" name="Graphic 69" descr="Diploma roll with solid fill">
            <a:extLst>
              <a:ext uri="{FF2B5EF4-FFF2-40B4-BE49-F238E27FC236}">
                <a16:creationId xmlns:a16="http://schemas.microsoft.com/office/drawing/2014/main" id="{B6FD2018-686A-CF67-FB46-878A6AE990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793941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1" name="Graphic 70" descr="Heart with solid fill">
            <a:extLst>
              <a:ext uri="{FF2B5EF4-FFF2-40B4-BE49-F238E27FC236}">
                <a16:creationId xmlns:a16="http://schemas.microsoft.com/office/drawing/2014/main" id="{423DED0C-C523-7C25-FB76-044EB2BED4A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826721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2" name="Graphic 71" descr="Daily calendar with solid fill">
            <a:extLst>
              <a:ext uri="{FF2B5EF4-FFF2-40B4-BE49-F238E27FC236}">
                <a16:creationId xmlns:a16="http://schemas.microsoft.com/office/drawing/2014/main" id="{9B71DC61-8885-350A-1512-B4BDB283872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859506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3" name="Graphic 72" descr="Compass with solid fill">
            <a:extLst>
              <a:ext uri="{FF2B5EF4-FFF2-40B4-BE49-F238E27FC236}">
                <a16:creationId xmlns:a16="http://schemas.microsoft.com/office/drawing/2014/main" id="{F3786E49-167E-5DFC-6101-BFE338FA612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892290" y="4398021"/>
            <a:ext cx="457769" cy="457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3978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116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Ten Building Blocks Pyramid –  Slide Template</vt:lpstr>
      <vt:lpstr>Ten Building Blocks Pyramid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 Building Blocks Pyramid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2024-11-14T00:00:49Z</dcterms:modified>
  <cp:category>Charts &amp; Diagrams</cp:category>
</cp:coreProperties>
</file>