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6" r:id="rId4"/>
    <p:sldId id="32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70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B85EB-8371-0AFD-81EB-458282B5D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91A39-5221-988F-1F0E-DE8D0CA26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BBBA4-FA8B-79D8-8A50-D7EAE4986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4F092-F429-0E19-AEB2-B6BECC0D1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62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 Building Blocks Pyramid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B5B0DB-B7A7-D349-84BC-53F4F70EFCC3}"/>
              </a:ext>
            </a:extLst>
          </p:cNvPr>
          <p:cNvGrpSpPr/>
          <p:nvPr/>
        </p:nvGrpSpPr>
        <p:grpSpPr>
          <a:xfrm>
            <a:off x="3341914" y="902531"/>
            <a:ext cx="5508172" cy="4952461"/>
            <a:chOff x="3341914" y="902531"/>
            <a:chExt cx="5508172" cy="4952461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60E7F98-21EB-FAB9-BF34-33A6E7F7BE44}"/>
                </a:ext>
              </a:extLst>
            </p:cNvPr>
            <p:cNvSpPr/>
            <p:nvPr/>
          </p:nvSpPr>
          <p:spPr>
            <a:xfrm>
              <a:off x="3341914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3643942-41DF-7964-5333-7542DFB55321}"/>
                </a:ext>
              </a:extLst>
            </p:cNvPr>
            <p:cNvSpPr/>
            <p:nvPr/>
          </p:nvSpPr>
          <p:spPr>
            <a:xfrm>
              <a:off x="3341914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F0A4A24-56F4-AECD-25F8-C6BD088628AA}"/>
                </a:ext>
              </a:extLst>
            </p:cNvPr>
            <p:cNvSpPr/>
            <p:nvPr/>
          </p:nvSpPr>
          <p:spPr>
            <a:xfrm>
              <a:off x="4718954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087576C-2D7C-EEE1-E6D4-396B5624534E}"/>
                </a:ext>
              </a:extLst>
            </p:cNvPr>
            <p:cNvSpPr/>
            <p:nvPr/>
          </p:nvSpPr>
          <p:spPr>
            <a:xfrm>
              <a:off x="4718954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4E47DC7-1C69-92EC-B4ED-2F0C0EB34740}"/>
                </a:ext>
              </a:extLst>
            </p:cNvPr>
            <p:cNvSpPr/>
            <p:nvPr/>
          </p:nvSpPr>
          <p:spPr>
            <a:xfrm>
              <a:off x="6096000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3E64521-1A1B-EA47-BA60-1760DE1AAE05}"/>
                </a:ext>
              </a:extLst>
            </p:cNvPr>
            <p:cNvSpPr/>
            <p:nvPr/>
          </p:nvSpPr>
          <p:spPr>
            <a:xfrm>
              <a:off x="6096000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ED13916-51BF-7B9C-6746-3A5D2576C07A}"/>
                </a:ext>
              </a:extLst>
            </p:cNvPr>
            <p:cNvSpPr/>
            <p:nvPr/>
          </p:nvSpPr>
          <p:spPr>
            <a:xfrm>
              <a:off x="7473046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5BCFF26-580F-4B01-0679-7DEC0943BC7E}"/>
                </a:ext>
              </a:extLst>
            </p:cNvPr>
            <p:cNvSpPr/>
            <p:nvPr/>
          </p:nvSpPr>
          <p:spPr>
            <a:xfrm>
              <a:off x="7473046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FDEA0DF-2BE6-3C61-4DFB-F0FF55878382}"/>
                </a:ext>
              </a:extLst>
            </p:cNvPr>
            <p:cNvSpPr/>
            <p:nvPr/>
          </p:nvSpPr>
          <p:spPr>
            <a:xfrm>
              <a:off x="4028705" y="3159611"/>
              <a:ext cx="1377040" cy="1570294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07545DA-9D6A-203D-A156-5FE3A7934817}"/>
                </a:ext>
              </a:extLst>
            </p:cNvPr>
            <p:cNvSpPr/>
            <p:nvPr/>
          </p:nvSpPr>
          <p:spPr>
            <a:xfrm>
              <a:off x="4028705" y="3159611"/>
              <a:ext cx="1377040" cy="883502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D2FCEBC-0C83-AED5-9ACB-5C31A0757C3A}"/>
                </a:ext>
              </a:extLst>
            </p:cNvPr>
            <p:cNvSpPr/>
            <p:nvPr/>
          </p:nvSpPr>
          <p:spPr>
            <a:xfrm>
              <a:off x="5405751" y="3159611"/>
              <a:ext cx="1377040" cy="1570294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FD8A346B-F957-0BEC-7913-9F9E914C7428}"/>
                </a:ext>
              </a:extLst>
            </p:cNvPr>
            <p:cNvSpPr/>
            <p:nvPr/>
          </p:nvSpPr>
          <p:spPr>
            <a:xfrm>
              <a:off x="5405751" y="3159611"/>
              <a:ext cx="1377040" cy="883502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339319E-D95B-2423-2BA6-5009A7B72A79}"/>
                </a:ext>
              </a:extLst>
            </p:cNvPr>
            <p:cNvSpPr/>
            <p:nvPr/>
          </p:nvSpPr>
          <p:spPr>
            <a:xfrm>
              <a:off x="4718954" y="2031071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A450D4B-044C-767D-8701-B391F34A164B}"/>
                </a:ext>
              </a:extLst>
            </p:cNvPr>
            <p:cNvSpPr/>
            <p:nvPr/>
          </p:nvSpPr>
          <p:spPr>
            <a:xfrm>
              <a:off x="4718954" y="2031071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DAA4035-8B84-3456-FEB3-78545E776A74}"/>
                </a:ext>
              </a:extLst>
            </p:cNvPr>
            <p:cNvSpPr/>
            <p:nvPr/>
          </p:nvSpPr>
          <p:spPr>
            <a:xfrm>
              <a:off x="6096000" y="2031071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32C66C5-BA7C-0E54-4B15-8A3AF6FC1EC3}"/>
                </a:ext>
              </a:extLst>
            </p:cNvPr>
            <p:cNvSpPr/>
            <p:nvPr/>
          </p:nvSpPr>
          <p:spPr>
            <a:xfrm>
              <a:off x="6096000" y="2031071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7F148F2-6B45-7BE6-F3C2-827DE465CBBE}"/>
                </a:ext>
              </a:extLst>
            </p:cNvPr>
            <p:cNvSpPr/>
            <p:nvPr/>
          </p:nvSpPr>
          <p:spPr>
            <a:xfrm>
              <a:off x="5405751" y="902531"/>
              <a:ext cx="1377040" cy="1570289"/>
            </a:xfrm>
            <a:custGeom>
              <a:avLst/>
              <a:gdLst>
                <a:gd name="connsiteX0" fmla="*/ 136344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6344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6344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6344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6344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83BEEC55-DB71-79BA-9F1B-5FF00B89EC66}"/>
                </a:ext>
              </a:extLst>
            </p:cNvPr>
            <p:cNvSpPr/>
            <p:nvPr/>
          </p:nvSpPr>
          <p:spPr>
            <a:xfrm>
              <a:off x="5405751" y="902531"/>
              <a:ext cx="1377040" cy="886955"/>
            </a:xfrm>
            <a:custGeom>
              <a:avLst/>
              <a:gdLst>
                <a:gd name="connsiteX0" fmla="*/ 136344 w 272005"/>
                <a:gd name="connsiteY0" fmla="*/ 0 h 175199"/>
                <a:gd name="connsiteX1" fmla="*/ 272006 w 272005"/>
                <a:gd name="connsiteY1" fmla="*/ 87941 h 175199"/>
                <a:gd name="connsiteX2" fmla="*/ 136344 w 272005"/>
                <a:gd name="connsiteY2" fmla="*/ 175199 h 175199"/>
                <a:gd name="connsiteX3" fmla="*/ 0 w 272005"/>
                <a:gd name="connsiteY3" fmla="*/ 87941 h 175199"/>
                <a:gd name="connsiteX4" fmla="*/ 136344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6344" y="0"/>
                  </a:moveTo>
                  <a:lnTo>
                    <a:pt x="272006" y="87941"/>
                  </a:lnTo>
                  <a:lnTo>
                    <a:pt x="136344" y="175199"/>
                  </a:lnTo>
                  <a:lnTo>
                    <a:pt x="0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rgbClr val="CEBA8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5E541A04-67C8-BC57-CE1A-B65150123C45}"/>
                </a:ext>
              </a:extLst>
            </p:cNvPr>
            <p:cNvSpPr/>
            <p:nvPr/>
          </p:nvSpPr>
          <p:spPr>
            <a:xfrm>
              <a:off x="6782796" y="3159611"/>
              <a:ext cx="1377040" cy="1570294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5 w 272005"/>
                <a:gd name="connsiteY4" fmla="*/ 222237 h 310178"/>
                <a:gd name="connsiteX5" fmla="*/ 272005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5" y="222237"/>
                  </a:lnTo>
                  <a:lnTo>
                    <a:pt x="272005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A1711CE-7092-F34A-3F6C-285D045A45E0}"/>
                </a:ext>
              </a:extLst>
            </p:cNvPr>
            <p:cNvSpPr/>
            <p:nvPr/>
          </p:nvSpPr>
          <p:spPr>
            <a:xfrm>
              <a:off x="6782796" y="3159611"/>
              <a:ext cx="1377040" cy="883502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5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5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" name="Graphic 2" descr="Bar graph with upward trend with solid fill">
            <a:extLst>
              <a:ext uri="{FF2B5EF4-FFF2-40B4-BE49-F238E27FC236}">
                <a16:creationId xmlns:a16="http://schemas.microsoft.com/office/drawing/2014/main" id="{EDB7B1E5-93F3-D206-77E2-80CAF98C8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9092" y="1040829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" name="Graphic 3" descr="Rocket with solid fill">
            <a:extLst>
              <a:ext uri="{FF2B5EF4-FFF2-40B4-BE49-F238E27FC236}">
                <a16:creationId xmlns:a16="http://schemas.microsoft.com/office/drawing/2014/main" id="{8FB91052-8D00-795A-7821-FFF54266A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02295" y="2169369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" name="Graphic 4" descr="Dollar with solid fill">
            <a:extLst>
              <a:ext uri="{FF2B5EF4-FFF2-40B4-BE49-F238E27FC236}">
                <a16:creationId xmlns:a16="http://schemas.microsoft.com/office/drawing/2014/main" id="{428BDAAC-5D02-F15E-EE3F-9507639CB8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79341" y="2169369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" name="Graphic 5" descr="Trophy with solid fill">
            <a:extLst>
              <a:ext uri="{FF2B5EF4-FFF2-40B4-BE49-F238E27FC236}">
                <a16:creationId xmlns:a16="http://schemas.microsoft.com/office/drawing/2014/main" id="{24D5DF0F-A1DB-5667-56E3-1E34819E07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12046" y="3296183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" name="Graphic 6" descr="Flag with solid fill">
            <a:extLst>
              <a:ext uri="{FF2B5EF4-FFF2-40B4-BE49-F238E27FC236}">
                <a16:creationId xmlns:a16="http://schemas.microsoft.com/office/drawing/2014/main" id="{37A65440-449B-F07A-1A8D-E8355DEDD1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89092" y="3296183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8" name="Graphic 7" descr="Gears with solid fill">
            <a:extLst>
              <a:ext uri="{FF2B5EF4-FFF2-40B4-BE49-F238E27FC236}">
                <a16:creationId xmlns:a16="http://schemas.microsoft.com/office/drawing/2014/main" id="{E02B7021-A99A-A490-8D0C-1B34CBBCF1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66137" y="3296183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0" name="Graphic 9" descr="Diploma roll with solid fill">
            <a:extLst>
              <a:ext uri="{FF2B5EF4-FFF2-40B4-BE49-F238E27FC236}">
                <a16:creationId xmlns:a16="http://schemas.microsoft.com/office/drawing/2014/main" id="{8B4A26E9-9497-B737-7DC2-1E0FBF4E30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725255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1" name="Graphic 10" descr="Heart with solid fill">
            <a:extLst>
              <a:ext uri="{FF2B5EF4-FFF2-40B4-BE49-F238E27FC236}">
                <a16:creationId xmlns:a16="http://schemas.microsoft.com/office/drawing/2014/main" id="{DD009A8D-64DD-7B4E-EB36-36755896566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102295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2" name="Graphic 11" descr="Daily calendar with solid fill">
            <a:extLst>
              <a:ext uri="{FF2B5EF4-FFF2-40B4-BE49-F238E27FC236}">
                <a16:creationId xmlns:a16="http://schemas.microsoft.com/office/drawing/2014/main" id="{976275EF-04C3-A482-2507-7C67574D5D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6479341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13" name="Graphic 12" descr="Compass with solid fill">
            <a:extLst>
              <a:ext uri="{FF2B5EF4-FFF2-40B4-BE49-F238E27FC236}">
                <a16:creationId xmlns:a16="http://schemas.microsoft.com/office/drawing/2014/main" id="{F5D06BDD-69F4-B2D2-C940-C246B4713CB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7856387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99CFB8-E649-AE42-6D77-AB49122A1404}"/>
              </a:ext>
            </a:extLst>
          </p:cNvPr>
          <p:cNvSpPr txBox="1"/>
          <p:nvPr/>
        </p:nvSpPr>
        <p:spPr>
          <a:xfrm>
            <a:off x="0" y="4839014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0DDE30-433C-EDFE-F188-F4A60204A733}"/>
              </a:ext>
            </a:extLst>
          </p:cNvPr>
          <p:cNvSpPr txBox="1"/>
          <p:nvPr/>
        </p:nvSpPr>
        <p:spPr>
          <a:xfrm>
            <a:off x="447356" y="3997506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AFC2BE-7F1A-34E8-A973-45669B0D40D2}"/>
              </a:ext>
            </a:extLst>
          </p:cNvPr>
          <p:cNvSpPr txBox="1"/>
          <p:nvPr/>
        </p:nvSpPr>
        <p:spPr>
          <a:xfrm>
            <a:off x="1342068" y="2314490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C3799B-FC19-768B-7EE0-D2BF34BD968C}"/>
              </a:ext>
            </a:extLst>
          </p:cNvPr>
          <p:cNvSpPr txBox="1"/>
          <p:nvPr/>
        </p:nvSpPr>
        <p:spPr>
          <a:xfrm>
            <a:off x="1789422" y="14729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E5D753-705D-97F3-2C68-4A6E14F56417}"/>
              </a:ext>
            </a:extLst>
          </p:cNvPr>
          <p:cNvSpPr txBox="1"/>
          <p:nvPr/>
        </p:nvSpPr>
        <p:spPr>
          <a:xfrm>
            <a:off x="894712" y="3155998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AEE614-966F-32A6-63A0-A37E0BA3E718}"/>
              </a:ext>
            </a:extLst>
          </p:cNvPr>
          <p:cNvSpPr txBox="1"/>
          <p:nvPr/>
        </p:nvSpPr>
        <p:spPr>
          <a:xfrm>
            <a:off x="9265920" y="4839014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7D9194-3323-F105-D340-D9D0049ABBD0}"/>
              </a:ext>
            </a:extLst>
          </p:cNvPr>
          <p:cNvSpPr txBox="1"/>
          <p:nvPr/>
        </p:nvSpPr>
        <p:spPr>
          <a:xfrm>
            <a:off x="8818563" y="3997506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1AEB564-848A-B9B8-0076-A855D2003338}"/>
              </a:ext>
            </a:extLst>
          </p:cNvPr>
          <p:cNvSpPr txBox="1"/>
          <p:nvPr/>
        </p:nvSpPr>
        <p:spPr>
          <a:xfrm>
            <a:off x="7923853" y="2314490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CA24EB-6C18-DDA8-2B15-4377DF07D43A}"/>
              </a:ext>
            </a:extLst>
          </p:cNvPr>
          <p:cNvSpPr txBox="1"/>
          <p:nvPr/>
        </p:nvSpPr>
        <p:spPr>
          <a:xfrm>
            <a:off x="7476498" y="14729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3ECCC4-E689-1F63-6D30-5953E3A55BF2}"/>
              </a:ext>
            </a:extLst>
          </p:cNvPr>
          <p:cNvSpPr txBox="1"/>
          <p:nvPr/>
        </p:nvSpPr>
        <p:spPr>
          <a:xfrm>
            <a:off x="8371208" y="3155998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2506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0C342-C1A5-E2FA-8AAC-E1F2B11B9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F025-5297-59F1-4D6F-7AAC74073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 Building Blocks Pyramid – Slide Template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A65426-A50B-CF1B-4599-26B95DB3C747}"/>
              </a:ext>
            </a:extLst>
          </p:cNvPr>
          <p:cNvSpPr txBox="1"/>
          <p:nvPr/>
        </p:nvSpPr>
        <p:spPr>
          <a:xfrm>
            <a:off x="0" y="4839014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C64784D-B73E-2D48-F4B4-DEA3C3222AA5}"/>
              </a:ext>
            </a:extLst>
          </p:cNvPr>
          <p:cNvSpPr txBox="1"/>
          <p:nvPr/>
        </p:nvSpPr>
        <p:spPr>
          <a:xfrm>
            <a:off x="447356" y="3997506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51FCA3B-3485-3C43-3A2C-653B3A6BF98C}"/>
              </a:ext>
            </a:extLst>
          </p:cNvPr>
          <p:cNvSpPr txBox="1"/>
          <p:nvPr/>
        </p:nvSpPr>
        <p:spPr>
          <a:xfrm>
            <a:off x="1342068" y="2314490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083C0C8-226F-FF22-0D0F-3E7718212B75}"/>
              </a:ext>
            </a:extLst>
          </p:cNvPr>
          <p:cNvSpPr txBox="1"/>
          <p:nvPr/>
        </p:nvSpPr>
        <p:spPr>
          <a:xfrm>
            <a:off x="1789422" y="14729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43939E8-D67A-084F-7452-984AF524EBC9}"/>
              </a:ext>
            </a:extLst>
          </p:cNvPr>
          <p:cNvSpPr txBox="1"/>
          <p:nvPr/>
        </p:nvSpPr>
        <p:spPr>
          <a:xfrm>
            <a:off x="894712" y="3155998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D81ABF-D46E-2D27-A13D-9A494C56A13C}"/>
              </a:ext>
            </a:extLst>
          </p:cNvPr>
          <p:cNvSpPr txBox="1"/>
          <p:nvPr/>
        </p:nvSpPr>
        <p:spPr>
          <a:xfrm>
            <a:off x="9265920" y="4839014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CD2702D-55EA-F0D1-2212-B25D0A713586}"/>
              </a:ext>
            </a:extLst>
          </p:cNvPr>
          <p:cNvSpPr txBox="1"/>
          <p:nvPr/>
        </p:nvSpPr>
        <p:spPr>
          <a:xfrm>
            <a:off x="8818563" y="3997506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E102D8E-4F76-E9E2-2723-AC4CD37826B5}"/>
              </a:ext>
            </a:extLst>
          </p:cNvPr>
          <p:cNvSpPr txBox="1"/>
          <p:nvPr/>
        </p:nvSpPr>
        <p:spPr>
          <a:xfrm>
            <a:off x="7923853" y="2314490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0C84A7C-1A1E-BF5F-C6D7-2B9C4DABA09A}"/>
              </a:ext>
            </a:extLst>
          </p:cNvPr>
          <p:cNvSpPr txBox="1"/>
          <p:nvPr/>
        </p:nvSpPr>
        <p:spPr>
          <a:xfrm>
            <a:off x="7476498" y="14729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323B4D3-9213-2AEB-9BD7-B983F8D10529}"/>
              </a:ext>
            </a:extLst>
          </p:cNvPr>
          <p:cNvSpPr txBox="1"/>
          <p:nvPr/>
        </p:nvSpPr>
        <p:spPr>
          <a:xfrm>
            <a:off x="8371208" y="3155998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33611F6-9DC6-8DEF-5CC0-72E1B5B5EA39}"/>
              </a:ext>
            </a:extLst>
          </p:cNvPr>
          <p:cNvGrpSpPr/>
          <p:nvPr/>
        </p:nvGrpSpPr>
        <p:grpSpPr>
          <a:xfrm>
            <a:off x="3341914" y="902531"/>
            <a:ext cx="5508172" cy="4952461"/>
            <a:chOff x="3341914" y="902531"/>
            <a:chExt cx="5508172" cy="4952461"/>
          </a:xfrm>
        </p:grpSpPr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5261D34A-3ABC-03F3-9ABE-F3052A4EF62A}"/>
                </a:ext>
              </a:extLst>
            </p:cNvPr>
            <p:cNvSpPr/>
            <p:nvPr/>
          </p:nvSpPr>
          <p:spPr>
            <a:xfrm>
              <a:off x="3341914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0802FB32-07F1-2B54-516F-4D370A885B15}"/>
                </a:ext>
              </a:extLst>
            </p:cNvPr>
            <p:cNvSpPr/>
            <p:nvPr/>
          </p:nvSpPr>
          <p:spPr>
            <a:xfrm>
              <a:off x="3341914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E17B1430-0B90-3F57-16DC-BA1583CA4293}"/>
                </a:ext>
              </a:extLst>
            </p:cNvPr>
            <p:cNvSpPr/>
            <p:nvPr/>
          </p:nvSpPr>
          <p:spPr>
            <a:xfrm>
              <a:off x="4718954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1C382722-CF35-7144-4247-E8F484AA979D}"/>
                </a:ext>
              </a:extLst>
            </p:cNvPr>
            <p:cNvSpPr/>
            <p:nvPr/>
          </p:nvSpPr>
          <p:spPr>
            <a:xfrm>
              <a:off x="4718954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54F9B2F7-0580-88F3-22E7-6EC5B3FF68A5}"/>
                </a:ext>
              </a:extLst>
            </p:cNvPr>
            <p:cNvSpPr/>
            <p:nvPr/>
          </p:nvSpPr>
          <p:spPr>
            <a:xfrm>
              <a:off x="6096000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77DBF244-3AA7-9F10-2AE2-16C885B0695E}"/>
                </a:ext>
              </a:extLst>
            </p:cNvPr>
            <p:cNvSpPr/>
            <p:nvPr/>
          </p:nvSpPr>
          <p:spPr>
            <a:xfrm>
              <a:off x="6096000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29">
              <a:extLst>
                <a:ext uri="{FF2B5EF4-FFF2-40B4-BE49-F238E27FC236}">
                  <a16:creationId xmlns:a16="http://schemas.microsoft.com/office/drawing/2014/main" id="{E9AA89AD-8126-B86B-0DDE-7D7A8B05B0FE}"/>
                </a:ext>
              </a:extLst>
            </p:cNvPr>
            <p:cNvSpPr/>
            <p:nvPr/>
          </p:nvSpPr>
          <p:spPr>
            <a:xfrm>
              <a:off x="7473046" y="4284703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5 w 272005"/>
                <a:gd name="connsiteY4" fmla="*/ 222919 h 310177"/>
                <a:gd name="connsiteX5" fmla="*/ 272005 w 272005"/>
                <a:gd name="connsiteY5" fmla="*/ 87941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5" y="222919"/>
                  </a:lnTo>
                  <a:lnTo>
                    <a:pt x="272005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30">
              <a:extLst>
                <a:ext uri="{FF2B5EF4-FFF2-40B4-BE49-F238E27FC236}">
                  <a16:creationId xmlns:a16="http://schemas.microsoft.com/office/drawing/2014/main" id="{7DECCB09-F551-7EF0-A1C9-08A5DBE14CDE}"/>
                </a:ext>
              </a:extLst>
            </p:cNvPr>
            <p:cNvSpPr/>
            <p:nvPr/>
          </p:nvSpPr>
          <p:spPr>
            <a:xfrm>
              <a:off x="7473046" y="4284703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5 w 272005"/>
                <a:gd name="connsiteY1" fmla="*/ 87941 h 175199"/>
                <a:gd name="connsiteX2" fmla="*/ 135662 w 272005"/>
                <a:gd name="connsiteY2" fmla="*/ 175199 h 175199"/>
                <a:gd name="connsiteX3" fmla="*/ 0 w 272005"/>
                <a:gd name="connsiteY3" fmla="*/ 87941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5" y="87941"/>
                  </a:lnTo>
                  <a:lnTo>
                    <a:pt x="135662" y="175199"/>
                  </a:lnTo>
                  <a:lnTo>
                    <a:pt x="0" y="87941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31">
              <a:extLst>
                <a:ext uri="{FF2B5EF4-FFF2-40B4-BE49-F238E27FC236}">
                  <a16:creationId xmlns:a16="http://schemas.microsoft.com/office/drawing/2014/main" id="{56570FE3-D74F-CF8E-DB1E-48799E6CF299}"/>
                </a:ext>
              </a:extLst>
            </p:cNvPr>
            <p:cNvSpPr/>
            <p:nvPr/>
          </p:nvSpPr>
          <p:spPr>
            <a:xfrm>
              <a:off x="4028705" y="3159611"/>
              <a:ext cx="1377040" cy="1570294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E6220D8E-72B2-3C69-025C-C256D9BA1789}"/>
                </a:ext>
              </a:extLst>
            </p:cNvPr>
            <p:cNvSpPr/>
            <p:nvPr/>
          </p:nvSpPr>
          <p:spPr>
            <a:xfrm>
              <a:off x="4028705" y="3159611"/>
              <a:ext cx="1377040" cy="883502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A31BE37D-355C-0C07-3E60-3F738AC665CB}"/>
                </a:ext>
              </a:extLst>
            </p:cNvPr>
            <p:cNvSpPr/>
            <p:nvPr/>
          </p:nvSpPr>
          <p:spPr>
            <a:xfrm>
              <a:off x="5405751" y="3159611"/>
              <a:ext cx="1377040" cy="1570294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6 w 272005"/>
                <a:gd name="connsiteY4" fmla="*/ 222237 h 310178"/>
                <a:gd name="connsiteX5" fmla="*/ 272006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6" y="222237"/>
                  </a:lnTo>
                  <a:lnTo>
                    <a:pt x="272006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58900FFA-7198-D799-A310-D5FF2AAE4BA4}"/>
                </a:ext>
              </a:extLst>
            </p:cNvPr>
            <p:cNvSpPr/>
            <p:nvPr/>
          </p:nvSpPr>
          <p:spPr>
            <a:xfrm>
              <a:off x="5405751" y="3159611"/>
              <a:ext cx="1377040" cy="883502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6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6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15D0F17D-F504-1C82-2BD7-6A494371B8B0}"/>
                </a:ext>
              </a:extLst>
            </p:cNvPr>
            <p:cNvSpPr/>
            <p:nvPr/>
          </p:nvSpPr>
          <p:spPr>
            <a:xfrm>
              <a:off x="4718954" y="2031071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6E56323B-73D7-4921-58D5-8DB1FF8490BC}"/>
                </a:ext>
              </a:extLst>
            </p:cNvPr>
            <p:cNvSpPr/>
            <p:nvPr/>
          </p:nvSpPr>
          <p:spPr>
            <a:xfrm>
              <a:off x="4718954" y="2031071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BC9B3135-D921-6A32-CA71-F7BFDA8868D2}"/>
                </a:ext>
              </a:extLst>
            </p:cNvPr>
            <p:cNvSpPr/>
            <p:nvPr/>
          </p:nvSpPr>
          <p:spPr>
            <a:xfrm>
              <a:off x="6096000" y="2031071"/>
              <a:ext cx="1377040" cy="1570289"/>
            </a:xfrm>
            <a:custGeom>
              <a:avLst/>
              <a:gdLst>
                <a:gd name="connsiteX0" fmla="*/ 135662 w 272005"/>
                <a:gd name="connsiteY0" fmla="*/ 0 h 310177"/>
                <a:gd name="connsiteX1" fmla="*/ 0 w 272005"/>
                <a:gd name="connsiteY1" fmla="*/ 87259 h 310177"/>
                <a:gd name="connsiteX2" fmla="*/ 0 w 272005"/>
                <a:gd name="connsiteY2" fmla="*/ 222919 h 310177"/>
                <a:gd name="connsiteX3" fmla="*/ 135662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259 h 310177"/>
                <a:gd name="connsiteX6" fmla="*/ 135662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5662" y="0"/>
                  </a:moveTo>
                  <a:lnTo>
                    <a:pt x="0" y="87259"/>
                  </a:lnTo>
                  <a:lnTo>
                    <a:pt x="0" y="222919"/>
                  </a:lnTo>
                  <a:lnTo>
                    <a:pt x="135662" y="310178"/>
                  </a:lnTo>
                  <a:lnTo>
                    <a:pt x="272006" y="222919"/>
                  </a:lnTo>
                  <a:lnTo>
                    <a:pt x="272006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9F053364-1489-DD20-019E-B609820C045E}"/>
                </a:ext>
              </a:extLst>
            </p:cNvPr>
            <p:cNvSpPr/>
            <p:nvPr/>
          </p:nvSpPr>
          <p:spPr>
            <a:xfrm>
              <a:off x="6096000" y="2031071"/>
              <a:ext cx="1377040" cy="886955"/>
            </a:xfrm>
            <a:custGeom>
              <a:avLst/>
              <a:gdLst>
                <a:gd name="connsiteX0" fmla="*/ 135662 w 272005"/>
                <a:gd name="connsiteY0" fmla="*/ 0 h 175199"/>
                <a:gd name="connsiteX1" fmla="*/ 272006 w 272005"/>
                <a:gd name="connsiteY1" fmla="*/ 87259 h 175199"/>
                <a:gd name="connsiteX2" fmla="*/ 135662 w 272005"/>
                <a:gd name="connsiteY2" fmla="*/ 175199 h 175199"/>
                <a:gd name="connsiteX3" fmla="*/ 0 w 272005"/>
                <a:gd name="connsiteY3" fmla="*/ 87259 h 175199"/>
                <a:gd name="connsiteX4" fmla="*/ 135662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5662" y="0"/>
                  </a:moveTo>
                  <a:lnTo>
                    <a:pt x="272006" y="87259"/>
                  </a:lnTo>
                  <a:lnTo>
                    <a:pt x="135662" y="175199"/>
                  </a:lnTo>
                  <a:lnTo>
                    <a:pt x="0" y="87259"/>
                  </a:lnTo>
                  <a:lnTo>
                    <a:pt x="135662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FED870DD-E1A2-3F69-D9E8-EDB7E6EB98CA}"/>
                </a:ext>
              </a:extLst>
            </p:cNvPr>
            <p:cNvSpPr/>
            <p:nvPr/>
          </p:nvSpPr>
          <p:spPr>
            <a:xfrm>
              <a:off x="5405751" y="902531"/>
              <a:ext cx="1377040" cy="1570289"/>
            </a:xfrm>
            <a:custGeom>
              <a:avLst/>
              <a:gdLst>
                <a:gd name="connsiteX0" fmla="*/ 136344 w 272005"/>
                <a:gd name="connsiteY0" fmla="*/ 0 h 310177"/>
                <a:gd name="connsiteX1" fmla="*/ 0 w 272005"/>
                <a:gd name="connsiteY1" fmla="*/ 87941 h 310177"/>
                <a:gd name="connsiteX2" fmla="*/ 0 w 272005"/>
                <a:gd name="connsiteY2" fmla="*/ 222919 h 310177"/>
                <a:gd name="connsiteX3" fmla="*/ 136344 w 272005"/>
                <a:gd name="connsiteY3" fmla="*/ 310178 h 310177"/>
                <a:gd name="connsiteX4" fmla="*/ 272006 w 272005"/>
                <a:gd name="connsiteY4" fmla="*/ 222919 h 310177"/>
                <a:gd name="connsiteX5" fmla="*/ 272006 w 272005"/>
                <a:gd name="connsiteY5" fmla="*/ 87941 h 310177"/>
                <a:gd name="connsiteX6" fmla="*/ 136344 w 272005"/>
                <a:gd name="connsiteY6" fmla="*/ 0 h 31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7">
                  <a:moveTo>
                    <a:pt x="136344" y="0"/>
                  </a:moveTo>
                  <a:lnTo>
                    <a:pt x="0" y="87941"/>
                  </a:lnTo>
                  <a:lnTo>
                    <a:pt x="0" y="222919"/>
                  </a:lnTo>
                  <a:lnTo>
                    <a:pt x="136344" y="310178"/>
                  </a:lnTo>
                  <a:lnTo>
                    <a:pt x="272006" y="222919"/>
                  </a:lnTo>
                  <a:lnTo>
                    <a:pt x="272006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BC5C9E36-B133-0466-0E02-B932E4D768D4}"/>
                </a:ext>
              </a:extLst>
            </p:cNvPr>
            <p:cNvSpPr/>
            <p:nvPr/>
          </p:nvSpPr>
          <p:spPr>
            <a:xfrm>
              <a:off x="5405751" y="902531"/>
              <a:ext cx="1377040" cy="886955"/>
            </a:xfrm>
            <a:custGeom>
              <a:avLst/>
              <a:gdLst>
                <a:gd name="connsiteX0" fmla="*/ 136344 w 272005"/>
                <a:gd name="connsiteY0" fmla="*/ 0 h 175199"/>
                <a:gd name="connsiteX1" fmla="*/ 272006 w 272005"/>
                <a:gd name="connsiteY1" fmla="*/ 87941 h 175199"/>
                <a:gd name="connsiteX2" fmla="*/ 136344 w 272005"/>
                <a:gd name="connsiteY2" fmla="*/ 175199 h 175199"/>
                <a:gd name="connsiteX3" fmla="*/ 0 w 272005"/>
                <a:gd name="connsiteY3" fmla="*/ 87941 h 175199"/>
                <a:gd name="connsiteX4" fmla="*/ 136344 w 272005"/>
                <a:gd name="connsiteY4" fmla="*/ 0 h 175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5199">
                  <a:moveTo>
                    <a:pt x="136344" y="0"/>
                  </a:moveTo>
                  <a:lnTo>
                    <a:pt x="272006" y="87941"/>
                  </a:lnTo>
                  <a:lnTo>
                    <a:pt x="136344" y="175199"/>
                  </a:lnTo>
                  <a:lnTo>
                    <a:pt x="0" y="87941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rgbClr val="CEBA8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7F6E3B79-62A6-50B7-5009-A641BE05768E}"/>
                </a:ext>
              </a:extLst>
            </p:cNvPr>
            <p:cNvSpPr/>
            <p:nvPr/>
          </p:nvSpPr>
          <p:spPr>
            <a:xfrm>
              <a:off x="6782796" y="3159611"/>
              <a:ext cx="1377040" cy="1570294"/>
            </a:xfrm>
            <a:custGeom>
              <a:avLst/>
              <a:gdLst>
                <a:gd name="connsiteX0" fmla="*/ 136344 w 272005"/>
                <a:gd name="connsiteY0" fmla="*/ 0 h 310178"/>
                <a:gd name="connsiteX1" fmla="*/ 0 w 272005"/>
                <a:gd name="connsiteY1" fmla="*/ 87259 h 310178"/>
                <a:gd name="connsiteX2" fmla="*/ 0 w 272005"/>
                <a:gd name="connsiteY2" fmla="*/ 222237 h 310178"/>
                <a:gd name="connsiteX3" fmla="*/ 136344 w 272005"/>
                <a:gd name="connsiteY3" fmla="*/ 310178 h 310178"/>
                <a:gd name="connsiteX4" fmla="*/ 272005 w 272005"/>
                <a:gd name="connsiteY4" fmla="*/ 222237 h 310178"/>
                <a:gd name="connsiteX5" fmla="*/ 272005 w 272005"/>
                <a:gd name="connsiteY5" fmla="*/ 87259 h 310178"/>
                <a:gd name="connsiteX6" fmla="*/ 136344 w 272005"/>
                <a:gd name="connsiteY6" fmla="*/ 0 h 31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2005" h="310178">
                  <a:moveTo>
                    <a:pt x="136344" y="0"/>
                  </a:moveTo>
                  <a:lnTo>
                    <a:pt x="0" y="87259"/>
                  </a:lnTo>
                  <a:lnTo>
                    <a:pt x="0" y="222237"/>
                  </a:lnTo>
                  <a:lnTo>
                    <a:pt x="136344" y="310178"/>
                  </a:lnTo>
                  <a:lnTo>
                    <a:pt x="272005" y="222237"/>
                  </a:lnTo>
                  <a:lnTo>
                    <a:pt x="272005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AE9CCD8F-E262-EDD4-7F90-A336612A7940}"/>
                </a:ext>
              </a:extLst>
            </p:cNvPr>
            <p:cNvSpPr/>
            <p:nvPr/>
          </p:nvSpPr>
          <p:spPr>
            <a:xfrm>
              <a:off x="6782796" y="3159611"/>
              <a:ext cx="1377040" cy="883502"/>
            </a:xfrm>
            <a:custGeom>
              <a:avLst/>
              <a:gdLst>
                <a:gd name="connsiteX0" fmla="*/ 136344 w 272005"/>
                <a:gd name="connsiteY0" fmla="*/ 0 h 174517"/>
                <a:gd name="connsiteX1" fmla="*/ 272005 w 272005"/>
                <a:gd name="connsiteY1" fmla="*/ 87259 h 174517"/>
                <a:gd name="connsiteX2" fmla="*/ 136344 w 272005"/>
                <a:gd name="connsiteY2" fmla="*/ 174518 h 174517"/>
                <a:gd name="connsiteX3" fmla="*/ 0 w 272005"/>
                <a:gd name="connsiteY3" fmla="*/ 87259 h 174517"/>
                <a:gd name="connsiteX4" fmla="*/ 136344 w 272005"/>
                <a:gd name="connsiteY4" fmla="*/ 0 h 174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" h="174517">
                  <a:moveTo>
                    <a:pt x="136344" y="0"/>
                  </a:moveTo>
                  <a:lnTo>
                    <a:pt x="272005" y="87259"/>
                  </a:lnTo>
                  <a:lnTo>
                    <a:pt x="136344" y="174518"/>
                  </a:lnTo>
                  <a:lnTo>
                    <a:pt x="0" y="87259"/>
                  </a:lnTo>
                  <a:lnTo>
                    <a:pt x="136344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4" name="Graphic 63" descr="Bar graph with upward trend with solid fill">
            <a:extLst>
              <a:ext uri="{FF2B5EF4-FFF2-40B4-BE49-F238E27FC236}">
                <a16:creationId xmlns:a16="http://schemas.microsoft.com/office/drawing/2014/main" id="{86EA7B51-8F72-431A-0B1D-50100B7D2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9092" y="1040829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5" name="Graphic 64" descr="Rocket with solid fill">
            <a:extLst>
              <a:ext uri="{FF2B5EF4-FFF2-40B4-BE49-F238E27FC236}">
                <a16:creationId xmlns:a16="http://schemas.microsoft.com/office/drawing/2014/main" id="{D734CBFD-2D15-01BF-F746-F1515CF295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02295" y="2169369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6" name="Graphic 65" descr="Dollar with solid fill">
            <a:extLst>
              <a:ext uri="{FF2B5EF4-FFF2-40B4-BE49-F238E27FC236}">
                <a16:creationId xmlns:a16="http://schemas.microsoft.com/office/drawing/2014/main" id="{EAF8DB25-D07E-D7C5-5D96-842B0A1878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79341" y="2169369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7" name="Graphic 66" descr="Trophy with solid fill">
            <a:extLst>
              <a:ext uri="{FF2B5EF4-FFF2-40B4-BE49-F238E27FC236}">
                <a16:creationId xmlns:a16="http://schemas.microsoft.com/office/drawing/2014/main" id="{AA8C532E-E889-FEA8-6A7F-5E229CDAC3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12046" y="3296183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8" name="Graphic 67" descr="Flag with solid fill">
            <a:extLst>
              <a:ext uri="{FF2B5EF4-FFF2-40B4-BE49-F238E27FC236}">
                <a16:creationId xmlns:a16="http://schemas.microsoft.com/office/drawing/2014/main" id="{57431075-F563-5645-1783-7AEB616590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89092" y="3296183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9" name="Graphic 68" descr="Gears with solid fill">
            <a:extLst>
              <a:ext uri="{FF2B5EF4-FFF2-40B4-BE49-F238E27FC236}">
                <a16:creationId xmlns:a16="http://schemas.microsoft.com/office/drawing/2014/main" id="{8B40BD25-3965-2DE3-9BCE-6FB745C8B7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166137" y="3296183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0" name="Graphic 69" descr="Diploma roll with solid fill">
            <a:extLst>
              <a:ext uri="{FF2B5EF4-FFF2-40B4-BE49-F238E27FC236}">
                <a16:creationId xmlns:a16="http://schemas.microsoft.com/office/drawing/2014/main" id="{1E123FFA-A7F5-90D2-5612-677CFB5DF9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725255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1" name="Graphic 70" descr="Heart with solid fill">
            <a:extLst>
              <a:ext uri="{FF2B5EF4-FFF2-40B4-BE49-F238E27FC236}">
                <a16:creationId xmlns:a16="http://schemas.microsoft.com/office/drawing/2014/main" id="{61BA7C21-F0D9-A02D-375C-901958F096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102295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2" name="Graphic 71" descr="Daily calendar with solid fill">
            <a:extLst>
              <a:ext uri="{FF2B5EF4-FFF2-40B4-BE49-F238E27FC236}">
                <a16:creationId xmlns:a16="http://schemas.microsoft.com/office/drawing/2014/main" id="{03C85EED-5B01-2315-333B-8573CD3BA1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6479341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3" name="Graphic 72" descr="Compass with solid fill">
            <a:extLst>
              <a:ext uri="{FF2B5EF4-FFF2-40B4-BE49-F238E27FC236}">
                <a16:creationId xmlns:a16="http://schemas.microsoft.com/office/drawing/2014/main" id="{888204BF-9046-2D7F-E858-854D83935F6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7856387" y="4423001"/>
            <a:ext cx="610358" cy="610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9181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114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Ten Building Blocks Pyramid – Slide Template</vt:lpstr>
      <vt:lpstr>Ten Building Blocks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 Building Blocks Pyramid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2024-11-14T00:00:34Z</dcterms:modified>
  <cp:category>Charts &amp; Diagrams</cp:category>
</cp:coreProperties>
</file>