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5" r:id="rId4"/>
    <p:sldId id="32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13" d="100"/>
          <a:sy n="113" d="100"/>
        </p:scale>
        <p:origin x="1867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4760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2CA324-2FEA-5712-2489-FDB228222B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1A1D754-87F8-AD98-8E01-9F9FA78BD5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5D412C1-C07F-2948-F404-AF24E81C0C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F87B1A-5F90-4FB2-EAFE-137A0ABD13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6664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Six Building Blocks Pyramid – </a:t>
            </a:r>
            <a:br>
              <a:rPr lang="en-US" dirty="0"/>
            </a:br>
            <a:r>
              <a:rPr lang="en-US" dirty="0"/>
              <a:t>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F0DBFED-923B-E5C0-E0D2-42D3277AE5A2}"/>
              </a:ext>
            </a:extLst>
          </p:cNvPr>
          <p:cNvGrpSpPr/>
          <p:nvPr/>
        </p:nvGrpSpPr>
        <p:grpSpPr>
          <a:xfrm>
            <a:off x="6124659" y="3028143"/>
            <a:ext cx="2194560" cy="952227"/>
            <a:chOff x="8921977" y="2875429"/>
            <a:chExt cx="2926080" cy="1269634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7205A67-899F-8CC4-DFB9-1119E5448AD9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4C5384F-8AAB-54C9-1796-81C31476B9E9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7CCB91A-C0EC-F3DC-D5A2-1BF6257EF768}"/>
              </a:ext>
            </a:extLst>
          </p:cNvPr>
          <p:cNvGrpSpPr/>
          <p:nvPr/>
        </p:nvGrpSpPr>
        <p:grpSpPr>
          <a:xfrm>
            <a:off x="6763736" y="4217700"/>
            <a:ext cx="2194560" cy="952227"/>
            <a:chOff x="8921977" y="4580523"/>
            <a:chExt cx="2926080" cy="1269634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2183AA2-E0CA-10E7-A42F-DD6FC7A532D1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E47FB01-6D41-F52C-6C2D-D6E871990A07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D1A91819-52E2-EB4A-4AD7-DF38F6040918}"/>
              </a:ext>
            </a:extLst>
          </p:cNvPr>
          <p:cNvGrpSpPr/>
          <p:nvPr/>
        </p:nvGrpSpPr>
        <p:grpSpPr>
          <a:xfrm>
            <a:off x="822197" y="3028143"/>
            <a:ext cx="2194560" cy="952227"/>
            <a:chOff x="332936" y="2875429"/>
            <a:chExt cx="2926080" cy="1269634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AB27B1B-BD11-F679-57C0-61FADD0C8952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13F51AF-3B71-7950-C45E-08136722504E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7B5A98D-67AC-E311-F423-566B401DBC7D}"/>
              </a:ext>
            </a:extLst>
          </p:cNvPr>
          <p:cNvGrpSpPr/>
          <p:nvPr/>
        </p:nvGrpSpPr>
        <p:grpSpPr>
          <a:xfrm>
            <a:off x="185705" y="4217700"/>
            <a:ext cx="2194560" cy="952227"/>
            <a:chOff x="332936" y="4580523"/>
            <a:chExt cx="2926080" cy="1269634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9C309B1-65E1-7411-6C2F-0000369F3B5C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B0D1411-E396-D384-88E2-24DA2C808C65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EF20E590-FDB9-D943-D62C-BBE8698CC2D6}"/>
              </a:ext>
            </a:extLst>
          </p:cNvPr>
          <p:cNvGrpSpPr/>
          <p:nvPr/>
        </p:nvGrpSpPr>
        <p:grpSpPr>
          <a:xfrm>
            <a:off x="5456841" y="1948360"/>
            <a:ext cx="2194560" cy="952227"/>
            <a:chOff x="8921977" y="1170335"/>
            <a:chExt cx="2926080" cy="1269634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CE88A7C-F6FA-ECD6-E708-4FB956D6E529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8B6D236-1422-7216-668F-B76738716E21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F779085-9D29-BB69-58E5-D52DC8950D0A}"/>
              </a:ext>
            </a:extLst>
          </p:cNvPr>
          <p:cNvGrpSpPr/>
          <p:nvPr/>
        </p:nvGrpSpPr>
        <p:grpSpPr>
          <a:xfrm>
            <a:off x="1492599" y="1948362"/>
            <a:ext cx="2194560" cy="952227"/>
            <a:chOff x="332936" y="2555951"/>
            <a:chExt cx="2926080" cy="1269634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862E8A9-D855-97A2-9EDE-8B2E0D79B358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817C0B2-03DE-C765-9D58-192F507BE3E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1A8A5DC9-A600-ADFF-BAB8-8710F90FEDCB}"/>
              </a:ext>
            </a:extLst>
          </p:cNvPr>
          <p:cNvGrpSpPr/>
          <p:nvPr/>
        </p:nvGrpSpPr>
        <p:grpSpPr>
          <a:xfrm>
            <a:off x="2565970" y="1747509"/>
            <a:ext cx="4012061" cy="3714345"/>
            <a:chOff x="2565970" y="1747509"/>
            <a:chExt cx="4012061" cy="3714345"/>
          </a:xfrm>
        </p:grpSpPr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466C68D0-2EE0-F62E-32B2-D03DA6C387D4}"/>
                </a:ext>
              </a:extLst>
            </p:cNvPr>
            <p:cNvSpPr/>
            <p:nvPr/>
          </p:nvSpPr>
          <p:spPr>
            <a:xfrm>
              <a:off x="2565970" y="3937293"/>
              <a:ext cx="1335626" cy="1524561"/>
            </a:xfrm>
            <a:custGeom>
              <a:avLst/>
              <a:gdLst>
                <a:gd name="connsiteX0" fmla="*/ 175883 w 351766"/>
                <a:gd name="connsiteY0" fmla="*/ 0 h 401526"/>
                <a:gd name="connsiteX1" fmla="*/ 0 w 351766"/>
                <a:gd name="connsiteY1" fmla="*/ 113164 h 401526"/>
                <a:gd name="connsiteX2" fmla="*/ 0 w 351766"/>
                <a:gd name="connsiteY2" fmla="*/ 288363 h 401526"/>
                <a:gd name="connsiteX3" fmla="*/ 175883 w 351766"/>
                <a:gd name="connsiteY3" fmla="*/ 401527 h 401526"/>
                <a:gd name="connsiteX4" fmla="*/ 351767 w 351766"/>
                <a:gd name="connsiteY4" fmla="*/ 288363 h 401526"/>
                <a:gd name="connsiteX5" fmla="*/ 351767 w 351766"/>
                <a:gd name="connsiteY5" fmla="*/ 113164 h 401526"/>
                <a:gd name="connsiteX6" fmla="*/ 175883 w 351766"/>
                <a:gd name="connsiteY6" fmla="*/ 0 h 401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1766" h="401526">
                  <a:moveTo>
                    <a:pt x="175883" y="0"/>
                  </a:moveTo>
                  <a:lnTo>
                    <a:pt x="0" y="113164"/>
                  </a:lnTo>
                  <a:lnTo>
                    <a:pt x="0" y="288363"/>
                  </a:lnTo>
                  <a:lnTo>
                    <a:pt x="175883" y="401527"/>
                  </a:lnTo>
                  <a:lnTo>
                    <a:pt x="351767" y="288363"/>
                  </a:lnTo>
                  <a:lnTo>
                    <a:pt x="351767" y="113164"/>
                  </a:lnTo>
                  <a:lnTo>
                    <a:pt x="175883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6FA2E07E-F28E-879C-1A3F-97145476D222}"/>
                </a:ext>
              </a:extLst>
            </p:cNvPr>
            <p:cNvSpPr/>
            <p:nvPr/>
          </p:nvSpPr>
          <p:spPr>
            <a:xfrm>
              <a:off x="2565970" y="3937293"/>
              <a:ext cx="1335626" cy="859345"/>
            </a:xfrm>
            <a:custGeom>
              <a:avLst/>
              <a:gdLst>
                <a:gd name="connsiteX0" fmla="*/ 175883 w 351766"/>
                <a:gd name="connsiteY0" fmla="*/ 0 h 226327"/>
                <a:gd name="connsiteX1" fmla="*/ 351767 w 351766"/>
                <a:gd name="connsiteY1" fmla="*/ 113164 h 226327"/>
                <a:gd name="connsiteX2" fmla="*/ 175883 w 351766"/>
                <a:gd name="connsiteY2" fmla="*/ 226328 h 226327"/>
                <a:gd name="connsiteX3" fmla="*/ 0 w 351766"/>
                <a:gd name="connsiteY3" fmla="*/ 113164 h 226327"/>
                <a:gd name="connsiteX4" fmla="*/ 175883 w 351766"/>
                <a:gd name="connsiteY4" fmla="*/ 0 h 226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1766" h="226327">
                  <a:moveTo>
                    <a:pt x="175883" y="0"/>
                  </a:moveTo>
                  <a:lnTo>
                    <a:pt x="351767" y="113164"/>
                  </a:lnTo>
                  <a:lnTo>
                    <a:pt x="175883" y="226328"/>
                  </a:lnTo>
                  <a:lnTo>
                    <a:pt x="0" y="113164"/>
                  </a:lnTo>
                  <a:lnTo>
                    <a:pt x="175883" y="0"/>
                  </a:lnTo>
                  <a:close/>
                </a:path>
              </a:pathLst>
            </a:custGeom>
            <a:solidFill>
              <a:schemeClr val="accent1"/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D909EA5B-82BC-452D-BE28-E97435BFB8E0}"/>
                </a:ext>
              </a:extLst>
            </p:cNvPr>
            <p:cNvSpPr/>
            <p:nvPr/>
          </p:nvSpPr>
          <p:spPr>
            <a:xfrm>
              <a:off x="3901600" y="3937293"/>
              <a:ext cx="1338216" cy="1524561"/>
            </a:xfrm>
            <a:custGeom>
              <a:avLst/>
              <a:gdLst>
                <a:gd name="connsiteX0" fmla="*/ 176565 w 352448"/>
                <a:gd name="connsiteY0" fmla="*/ 0 h 401526"/>
                <a:gd name="connsiteX1" fmla="*/ 0 w 352448"/>
                <a:gd name="connsiteY1" fmla="*/ 113164 h 401526"/>
                <a:gd name="connsiteX2" fmla="*/ 0 w 352448"/>
                <a:gd name="connsiteY2" fmla="*/ 288363 h 401526"/>
                <a:gd name="connsiteX3" fmla="*/ 176565 w 352448"/>
                <a:gd name="connsiteY3" fmla="*/ 401527 h 401526"/>
                <a:gd name="connsiteX4" fmla="*/ 352449 w 352448"/>
                <a:gd name="connsiteY4" fmla="*/ 288363 h 401526"/>
                <a:gd name="connsiteX5" fmla="*/ 352449 w 352448"/>
                <a:gd name="connsiteY5" fmla="*/ 113164 h 401526"/>
                <a:gd name="connsiteX6" fmla="*/ 176565 w 352448"/>
                <a:gd name="connsiteY6" fmla="*/ 0 h 401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2448" h="401526">
                  <a:moveTo>
                    <a:pt x="176565" y="0"/>
                  </a:moveTo>
                  <a:lnTo>
                    <a:pt x="0" y="113164"/>
                  </a:lnTo>
                  <a:lnTo>
                    <a:pt x="0" y="288363"/>
                  </a:lnTo>
                  <a:lnTo>
                    <a:pt x="176565" y="401527"/>
                  </a:lnTo>
                  <a:lnTo>
                    <a:pt x="352449" y="288363"/>
                  </a:lnTo>
                  <a:lnTo>
                    <a:pt x="352449" y="113164"/>
                  </a:lnTo>
                  <a:lnTo>
                    <a:pt x="176565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D968C2C2-3511-7E87-637C-E4B466D0E266}"/>
                </a:ext>
              </a:extLst>
            </p:cNvPr>
            <p:cNvSpPr/>
            <p:nvPr/>
          </p:nvSpPr>
          <p:spPr>
            <a:xfrm>
              <a:off x="3901600" y="3937293"/>
              <a:ext cx="1338216" cy="859345"/>
            </a:xfrm>
            <a:custGeom>
              <a:avLst/>
              <a:gdLst>
                <a:gd name="connsiteX0" fmla="*/ 176565 w 352448"/>
                <a:gd name="connsiteY0" fmla="*/ 0 h 226327"/>
                <a:gd name="connsiteX1" fmla="*/ 352449 w 352448"/>
                <a:gd name="connsiteY1" fmla="*/ 113164 h 226327"/>
                <a:gd name="connsiteX2" fmla="*/ 176565 w 352448"/>
                <a:gd name="connsiteY2" fmla="*/ 226328 h 226327"/>
                <a:gd name="connsiteX3" fmla="*/ 0 w 352448"/>
                <a:gd name="connsiteY3" fmla="*/ 113164 h 226327"/>
                <a:gd name="connsiteX4" fmla="*/ 176565 w 352448"/>
                <a:gd name="connsiteY4" fmla="*/ 0 h 226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2448" h="226327">
                  <a:moveTo>
                    <a:pt x="176565" y="0"/>
                  </a:moveTo>
                  <a:lnTo>
                    <a:pt x="352449" y="113164"/>
                  </a:lnTo>
                  <a:lnTo>
                    <a:pt x="176565" y="226328"/>
                  </a:lnTo>
                  <a:lnTo>
                    <a:pt x="0" y="113164"/>
                  </a:lnTo>
                  <a:lnTo>
                    <a:pt x="176565" y="0"/>
                  </a:lnTo>
                  <a:close/>
                </a:path>
              </a:pathLst>
            </a:custGeom>
            <a:solidFill>
              <a:schemeClr val="accent2"/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D25993B3-7323-1164-0359-8B7718672C71}"/>
                </a:ext>
              </a:extLst>
            </p:cNvPr>
            <p:cNvSpPr/>
            <p:nvPr/>
          </p:nvSpPr>
          <p:spPr>
            <a:xfrm>
              <a:off x="3233783" y="2842403"/>
              <a:ext cx="1338216" cy="1524561"/>
            </a:xfrm>
            <a:custGeom>
              <a:avLst/>
              <a:gdLst>
                <a:gd name="connsiteX0" fmla="*/ 175883 w 352448"/>
                <a:gd name="connsiteY0" fmla="*/ 0 h 401526"/>
                <a:gd name="connsiteX1" fmla="*/ 0 w 352448"/>
                <a:gd name="connsiteY1" fmla="*/ 113164 h 401526"/>
                <a:gd name="connsiteX2" fmla="*/ 0 w 352448"/>
                <a:gd name="connsiteY2" fmla="*/ 288363 h 401526"/>
                <a:gd name="connsiteX3" fmla="*/ 175883 w 352448"/>
                <a:gd name="connsiteY3" fmla="*/ 401527 h 401526"/>
                <a:gd name="connsiteX4" fmla="*/ 352449 w 352448"/>
                <a:gd name="connsiteY4" fmla="*/ 288363 h 401526"/>
                <a:gd name="connsiteX5" fmla="*/ 352449 w 352448"/>
                <a:gd name="connsiteY5" fmla="*/ 113164 h 401526"/>
                <a:gd name="connsiteX6" fmla="*/ 175883 w 352448"/>
                <a:gd name="connsiteY6" fmla="*/ 0 h 401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2448" h="401526">
                  <a:moveTo>
                    <a:pt x="175883" y="0"/>
                  </a:moveTo>
                  <a:lnTo>
                    <a:pt x="0" y="113164"/>
                  </a:lnTo>
                  <a:lnTo>
                    <a:pt x="0" y="288363"/>
                  </a:lnTo>
                  <a:lnTo>
                    <a:pt x="175883" y="401527"/>
                  </a:lnTo>
                  <a:lnTo>
                    <a:pt x="352449" y="288363"/>
                  </a:lnTo>
                  <a:lnTo>
                    <a:pt x="352449" y="113164"/>
                  </a:lnTo>
                  <a:lnTo>
                    <a:pt x="175883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3881A73C-A2CD-F746-71F6-C9C3D3D99612}"/>
                </a:ext>
              </a:extLst>
            </p:cNvPr>
            <p:cNvSpPr/>
            <p:nvPr/>
          </p:nvSpPr>
          <p:spPr>
            <a:xfrm>
              <a:off x="3233783" y="2842404"/>
              <a:ext cx="1338216" cy="859345"/>
            </a:xfrm>
            <a:custGeom>
              <a:avLst/>
              <a:gdLst>
                <a:gd name="connsiteX0" fmla="*/ 175883 w 352448"/>
                <a:gd name="connsiteY0" fmla="*/ 0 h 226327"/>
                <a:gd name="connsiteX1" fmla="*/ 352449 w 352448"/>
                <a:gd name="connsiteY1" fmla="*/ 113164 h 226327"/>
                <a:gd name="connsiteX2" fmla="*/ 175883 w 352448"/>
                <a:gd name="connsiteY2" fmla="*/ 226328 h 226327"/>
                <a:gd name="connsiteX3" fmla="*/ 0 w 352448"/>
                <a:gd name="connsiteY3" fmla="*/ 113164 h 226327"/>
                <a:gd name="connsiteX4" fmla="*/ 175883 w 352448"/>
                <a:gd name="connsiteY4" fmla="*/ 0 h 226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2448" h="226327">
                  <a:moveTo>
                    <a:pt x="175883" y="0"/>
                  </a:moveTo>
                  <a:lnTo>
                    <a:pt x="352449" y="113164"/>
                  </a:lnTo>
                  <a:lnTo>
                    <a:pt x="175883" y="226328"/>
                  </a:lnTo>
                  <a:lnTo>
                    <a:pt x="0" y="113164"/>
                  </a:lnTo>
                  <a:lnTo>
                    <a:pt x="175883" y="0"/>
                  </a:lnTo>
                  <a:close/>
                </a:path>
              </a:pathLst>
            </a:custGeom>
            <a:solidFill>
              <a:schemeClr val="accent5"/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5B1A78C5-F2BC-9FA7-CEAB-5F20DAD93EC6}"/>
                </a:ext>
              </a:extLst>
            </p:cNvPr>
            <p:cNvSpPr/>
            <p:nvPr/>
          </p:nvSpPr>
          <p:spPr>
            <a:xfrm>
              <a:off x="4572002" y="2842403"/>
              <a:ext cx="1338216" cy="1524561"/>
            </a:xfrm>
            <a:custGeom>
              <a:avLst/>
              <a:gdLst>
                <a:gd name="connsiteX0" fmla="*/ 175883 w 352448"/>
                <a:gd name="connsiteY0" fmla="*/ 0 h 401526"/>
                <a:gd name="connsiteX1" fmla="*/ 0 w 352448"/>
                <a:gd name="connsiteY1" fmla="*/ 113164 h 401526"/>
                <a:gd name="connsiteX2" fmla="*/ 0 w 352448"/>
                <a:gd name="connsiteY2" fmla="*/ 288363 h 401526"/>
                <a:gd name="connsiteX3" fmla="*/ 175883 w 352448"/>
                <a:gd name="connsiteY3" fmla="*/ 401527 h 401526"/>
                <a:gd name="connsiteX4" fmla="*/ 352449 w 352448"/>
                <a:gd name="connsiteY4" fmla="*/ 288363 h 401526"/>
                <a:gd name="connsiteX5" fmla="*/ 352449 w 352448"/>
                <a:gd name="connsiteY5" fmla="*/ 113164 h 401526"/>
                <a:gd name="connsiteX6" fmla="*/ 175883 w 352448"/>
                <a:gd name="connsiteY6" fmla="*/ 0 h 401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2448" h="401526">
                  <a:moveTo>
                    <a:pt x="175883" y="0"/>
                  </a:moveTo>
                  <a:lnTo>
                    <a:pt x="0" y="113164"/>
                  </a:lnTo>
                  <a:lnTo>
                    <a:pt x="0" y="288363"/>
                  </a:lnTo>
                  <a:lnTo>
                    <a:pt x="175883" y="401527"/>
                  </a:lnTo>
                  <a:lnTo>
                    <a:pt x="352449" y="288363"/>
                  </a:lnTo>
                  <a:lnTo>
                    <a:pt x="352449" y="113164"/>
                  </a:lnTo>
                  <a:lnTo>
                    <a:pt x="175883" y="0"/>
                  </a:lnTo>
                  <a:close/>
                </a:path>
              </a:pathLst>
            </a:custGeom>
            <a:solidFill>
              <a:srgbClr val="7030A0"/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44E5EDA4-5C5C-CE75-36AD-42BE95A54DD8}"/>
                </a:ext>
              </a:extLst>
            </p:cNvPr>
            <p:cNvSpPr/>
            <p:nvPr/>
          </p:nvSpPr>
          <p:spPr>
            <a:xfrm>
              <a:off x="4572002" y="2842404"/>
              <a:ext cx="1338216" cy="859345"/>
            </a:xfrm>
            <a:custGeom>
              <a:avLst/>
              <a:gdLst>
                <a:gd name="connsiteX0" fmla="*/ 175883 w 352448"/>
                <a:gd name="connsiteY0" fmla="*/ 0 h 226327"/>
                <a:gd name="connsiteX1" fmla="*/ 352449 w 352448"/>
                <a:gd name="connsiteY1" fmla="*/ 113164 h 226327"/>
                <a:gd name="connsiteX2" fmla="*/ 175883 w 352448"/>
                <a:gd name="connsiteY2" fmla="*/ 226328 h 226327"/>
                <a:gd name="connsiteX3" fmla="*/ 0 w 352448"/>
                <a:gd name="connsiteY3" fmla="*/ 113164 h 226327"/>
                <a:gd name="connsiteX4" fmla="*/ 175883 w 352448"/>
                <a:gd name="connsiteY4" fmla="*/ 0 h 226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2448" h="226327">
                  <a:moveTo>
                    <a:pt x="175883" y="0"/>
                  </a:moveTo>
                  <a:lnTo>
                    <a:pt x="352449" y="113164"/>
                  </a:lnTo>
                  <a:lnTo>
                    <a:pt x="175883" y="226328"/>
                  </a:lnTo>
                  <a:lnTo>
                    <a:pt x="0" y="113164"/>
                  </a:lnTo>
                  <a:lnTo>
                    <a:pt x="175883" y="0"/>
                  </a:lnTo>
                  <a:close/>
                </a:path>
              </a:pathLst>
            </a:custGeom>
            <a:solidFill>
              <a:srgbClr val="805AAB"/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DE1B33C3-5281-87F9-4E60-6666C6C29907}"/>
                </a:ext>
              </a:extLst>
            </p:cNvPr>
            <p:cNvSpPr/>
            <p:nvPr/>
          </p:nvSpPr>
          <p:spPr>
            <a:xfrm>
              <a:off x="3901600" y="1747509"/>
              <a:ext cx="1338216" cy="1524561"/>
            </a:xfrm>
            <a:custGeom>
              <a:avLst/>
              <a:gdLst>
                <a:gd name="connsiteX0" fmla="*/ 176565 w 352448"/>
                <a:gd name="connsiteY0" fmla="*/ 0 h 401526"/>
                <a:gd name="connsiteX1" fmla="*/ 0 w 352448"/>
                <a:gd name="connsiteY1" fmla="*/ 113164 h 401526"/>
                <a:gd name="connsiteX2" fmla="*/ 0 w 352448"/>
                <a:gd name="connsiteY2" fmla="*/ 288363 h 401526"/>
                <a:gd name="connsiteX3" fmla="*/ 176565 w 352448"/>
                <a:gd name="connsiteY3" fmla="*/ 401527 h 401526"/>
                <a:gd name="connsiteX4" fmla="*/ 352449 w 352448"/>
                <a:gd name="connsiteY4" fmla="*/ 288363 h 401526"/>
                <a:gd name="connsiteX5" fmla="*/ 352449 w 352448"/>
                <a:gd name="connsiteY5" fmla="*/ 113164 h 401526"/>
                <a:gd name="connsiteX6" fmla="*/ 176565 w 352448"/>
                <a:gd name="connsiteY6" fmla="*/ 0 h 401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2448" h="401526">
                  <a:moveTo>
                    <a:pt x="176565" y="0"/>
                  </a:moveTo>
                  <a:lnTo>
                    <a:pt x="0" y="113164"/>
                  </a:lnTo>
                  <a:lnTo>
                    <a:pt x="0" y="288363"/>
                  </a:lnTo>
                  <a:lnTo>
                    <a:pt x="176565" y="401527"/>
                  </a:lnTo>
                  <a:lnTo>
                    <a:pt x="352449" y="288363"/>
                  </a:lnTo>
                  <a:lnTo>
                    <a:pt x="352449" y="113164"/>
                  </a:lnTo>
                  <a:lnTo>
                    <a:pt x="176565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CA48052D-6C8F-45AD-111E-465AB7420051}"/>
                </a:ext>
              </a:extLst>
            </p:cNvPr>
            <p:cNvSpPr/>
            <p:nvPr/>
          </p:nvSpPr>
          <p:spPr>
            <a:xfrm>
              <a:off x="3901600" y="1747509"/>
              <a:ext cx="1338216" cy="859345"/>
            </a:xfrm>
            <a:custGeom>
              <a:avLst/>
              <a:gdLst>
                <a:gd name="connsiteX0" fmla="*/ 176565 w 352448"/>
                <a:gd name="connsiteY0" fmla="*/ 0 h 226327"/>
                <a:gd name="connsiteX1" fmla="*/ 352449 w 352448"/>
                <a:gd name="connsiteY1" fmla="*/ 113164 h 226327"/>
                <a:gd name="connsiteX2" fmla="*/ 176565 w 352448"/>
                <a:gd name="connsiteY2" fmla="*/ 226328 h 226327"/>
                <a:gd name="connsiteX3" fmla="*/ 0 w 352448"/>
                <a:gd name="connsiteY3" fmla="*/ 113164 h 226327"/>
                <a:gd name="connsiteX4" fmla="*/ 176565 w 352448"/>
                <a:gd name="connsiteY4" fmla="*/ 0 h 226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2448" h="226327">
                  <a:moveTo>
                    <a:pt x="176565" y="0"/>
                  </a:moveTo>
                  <a:lnTo>
                    <a:pt x="352449" y="113164"/>
                  </a:lnTo>
                  <a:lnTo>
                    <a:pt x="176565" y="226328"/>
                  </a:lnTo>
                  <a:lnTo>
                    <a:pt x="0" y="113164"/>
                  </a:lnTo>
                  <a:lnTo>
                    <a:pt x="176565" y="0"/>
                  </a:lnTo>
                  <a:close/>
                </a:path>
              </a:pathLst>
            </a:custGeom>
            <a:solidFill>
              <a:schemeClr val="accent3"/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F0380198-141C-3EAD-0AD2-0FF072EBF2CF}"/>
                </a:ext>
              </a:extLst>
            </p:cNvPr>
            <p:cNvSpPr/>
            <p:nvPr/>
          </p:nvSpPr>
          <p:spPr>
            <a:xfrm>
              <a:off x="5239815" y="3937293"/>
              <a:ext cx="1338216" cy="1524561"/>
            </a:xfrm>
            <a:custGeom>
              <a:avLst/>
              <a:gdLst>
                <a:gd name="connsiteX0" fmla="*/ 176565 w 352448"/>
                <a:gd name="connsiteY0" fmla="*/ 0 h 401526"/>
                <a:gd name="connsiteX1" fmla="*/ 0 w 352448"/>
                <a:gd name="connsiteY1" fmla="*/ 113164 h 401526"/>
                <a:gd name="connsiteX2" fmla="*/ 0 w 352448"/>
                <a:gd name="connsiteY2" fmla="*/ 288363 h 401526"/>
                <a:gd name="connsiteX3" fmla="*/ 176565 w 352448"/>
                <a:gd name="connsiteY3" fmla="*/ 401527 h 401526"/>
                <a:gd name="connsiteX4" fmla="*/ 352449 w 352448"/>
                <a:gd name="connsiteY4" fmla="*/ 288363 h 401526"/>
                <a:gd name="connsiteX5" fmla="*/ 352449 w 352448"/>
                <a:gd name="connsiteY5" fmla="*/ 113164 h 401526"/>
                <a:gd name="connsiteX6" fmla="*/ 176565 w 352448"/>
                <a:gd name="connsiteY6" fmla="*/ 0 h 401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2448" h="401526">
                  <a:moveTo>
                    <a:pt x="176565" y="0"/>
                  </a:moveTo>
                  <a:lnTo>
                    <a:pt x="0" y="113164"/>
                  </a:lnTo>
                  <a:lnTo>
                    <a:pt x="0" y="288363"/>
                  </a:lnTo>
                  <a:lnTo>
                    <a:pt x="176565" y="401527"/>
                  </a:lnTo>
                  <a:lnTo>
                    <a:pt x="352449" y="288363"/>
                  </a:lnTo>
                  <a:lnTo>
                    <a:pt x="352449" y="113164"/>
                  </a:lnTo>
                  <a:lnTo>
                    <a:pt x="176565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3DBB6072-C9EF-60F1-3DCE-0EE9A4CDF8F8}"/>
                </a:ext>
              </a:extLst>
            </p:cNvPr>
            <p:cNvSpPr/>
            <p:nvPr/>
          </p:nvSpPr>
          <p:spPr>
            <a:xfrm>
              <a:off x="5239815" y="3937293"/>
              <a:ext cx="1338216" cy="859345"/>
            </a:xfrm>
            <a:custGeom>
              <a:avLst/>
              <a:gdLst>
                <a:gd name="connsiteX0" fmla="*/ 176565 w 352448"/>
                <a:gd name="connsiteY0" fmla="*/ 0 h 226327"/>
                <a:gd name="connsiteX1" fmla="*/ 352449 w 352448"/>
                <a:gd name="connsiteY1" fmla="*/ 113164 h 226327"/>
                <a:gd name="connsiteX2" fmla="*/ 176565 w 352448"/>
                <a:gd name="connsiteY2" fmla="*/ 226328 h 226327"/>
                <a:gd name="connsiteX3" fmla="*/ 0 w 352448"/>
                <a:gd name="connsiteY3" fmla="*/ 113164 h 226327"/>
                <a:gd name="connsiteX4" fmla="*/ 176565 w 352448"/>
                <a:gd name="connsiteY4" fmla="*/ 0 h 226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2448" h="226327">
                  <a:moveTo>
                    <a:pt x="176565" y="0"/>
                  </a:moveTo>
                  <a:lnTo>
                    <a:pt x="352449" y="113164"/>
                  </a:lnTo>
                  <a:lnTo>
                    <a:pt x="176565" y="226328"/>
                  </a:lnTo>
                  <a:lnTo>
                    <a:pt x="0" y="113164"/>
                  </a:lnTo>
                  <a:lnTo>
                    <a:pt x="176565" y="0"/>
                  </a:lnTo>
                  <a:close/>
                </a:path>
              </a:pathLst>
            </a:custGeom>
            <a:solidFill>
              <a:schemeClr val="accent4"/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pic>
        <p:nvPicPr>
          <p:cNvPr id="37" name="Graphic 36" descr="Upward trend with solid fill">
            <a:extLst>
              <a:ext uri="{FF2B5EF4-FFF2-40B4-BE49-F238E27FC236}">
                <a16:creationId xmlns:a16="http://schemas.microsoft.com/office/drawing/2014/main" id="{3BB571BF-6E11-F112-E85C-B8F2338BDC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290746" y="1897220"/>
            <a:ext cx="559924" cy="5599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RelaxedModerately"/>
            <a:lightRig rig="threePt" dir="t"/>
          </a:scene3d>
        </p:spPr>
      </p:pic>
      <p:pic>
        <p:nvPicPr>
          <p:cNvPr id="38" name="Graphic 37" descr="Clipboard Checked with solid fill">
            <a:extLst>
              <a:ext uri="{FF2B5EF4-FFF2-40B4-BE49-F238E27FC236}">
                <a16:creationId xmlns:a16="http://schemas.microsoft.com/office/drawing/2014/main" id="{EE8A85F8-107F-1F0F-6C19-1ADE43FEB8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621634" y="2992114"/>
            <a:ext cx="559924" cy="5599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RelaxedModerately"/>
            <a:lightRig rig="threePt" dir="t"/>
          </a:scene3d>
        </p:spPr>
      </p:pic>
      <p:pic>
        <p:nvPicPr>
          <p:cNvPr id="39" name="Graphic 38" descr="Globe with solid fill">
            <a:extLst>
              <a:ext uri="{FF2B5EF4-FFF2-40B4-BE49-F238E27FC236}">
                <a16:creationId xmlns:a16="http://schemas.microsoft.com/office/drawing/2014/main" id="{5FDE6D7D-3255-1A02-DF08-491C4C32716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959858" y="2992114"/>
            <a:ext cx="559924" cy="5599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RelaxedModerately"/>
            <a:lightRig rig="threePt" dir="t"/>
          </a:scene3d>
        </p:spPr>
      </p:pic>
      <p:pic>
        <p:nvPicPr>
          <p:cNvPr id="40" name="Graphic 39" descr="Bullseye with solid fill">
            <a:extLst>
              <a:ext uri="{FF2B5EF4-FFF2-40B4-BE49-F238E27FC236}">
                <a16:creationId xmlns:a16="http://schemas.microsoft.com/office/drawing/2014/main" id="{75A9A247-222D-DD60-8237-44700A0FA9C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2951235" y="4087004"/>
            <a:ext cx="559924" cy="5599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RelaxedModerately"/>
            <a:lightRig rig="threePt" dir="t"/>
          </a:scene3d>
        </p:spPr>
      </p:pic>
      <p:pic>
        <p:nvPicPr>
          <p:cNvPr id="41" name="Graphic 40" descr="Handshake with solid fill">
            <a:extLst>
              <a:ext uri="{FF2B5EF4-FFF2-40B4-BE49-F238E27FC236}">
                <a16:creationId xmlns:a16="http://schemas.microsoft.com/office/drawing/2014/main" id="{AF8861F5-1CF4-963B-E1C4-059B5D434BB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4292037" y="4087004"/>
            <a:ext cx="559924" cy="5599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RelaxedModerately"/>
            <a:lightRig rig="threePt" dir="t"/>
          </a:scene3d>
        </p:spPr>
      </p:pic>
      <p:pic>
        <p:nvPicPr>
          <p:cNvPr id="42" name="Graphic 41" descr="Shield Tick with solid fill">
            <a:extLst>
              <a:ext uri="{FF2B5EF4-FFF2-40B4-BE49-F238E27FC236}">
                <a16:creationId xmlns:a16="http://schemas.microsoft.com/office/drawing/2014/main" id="{07A58DFE-1D89-9A5B-A429-8CE05C5AFE4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5628961" y="4087004"/>
            <a:ext cx="559924" cy="5599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RelaxedModerately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11493454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10C481-1C32-8476-52C3-A14FAB1470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F7C71-17EB-C31F-A6DC-B14814C6E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Six Building Blocks Pyramid – </a:t>
            </a:r>
            <a:br>
              <a:rPr lang="en-US" dirty="0"/>
            </a:br>
            <a:r>
              <a:rPr lang="en-US" dirty="0"/>
              <a:t>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681FAFC-93CF-EAE1-5BDE-C4D2D4387E80}"/>
              </a:ext>
            </a:extLst>
          </p:cNvPr>
          <p:cNvGrpSpPr/>
          <p:nvPr/>
        </p:nvGrpSpPr>
        <p:grpSpPr>
          <a:xfrm>
            <a:off x="6124659" y="3028143"/>
            <a:ext cx="2194560" cy="952227"/>
            <a:chOff x="8921977" y="2875429"/>
            <a:chExt cx="2926080" cy="1269634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0B78908-AE7B-D60B-4F56-3BB7B5E428F8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4DD6ED6-035E-6C56-8C2F-5597A04E113E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245AD297-675D-0672-C265-0A474AB7B7CE}"/>
              </a:ext>
            </a:extLst>
          </p:cNvPr>
          <p:cNvGrpSpPr/>
          <p:nvPr/>
        </p:nvGrpSpPr>
        <p:grpSpPr>
          <a:xfrm>
            <a:off x="6763736" y="4217700"/>
            <a:ext cx="2194560" cy="952227"/>
            <a:chOff x="8921977" y="4580523"/>
            <a:chExt cx="2926080" cy="1269634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CEC7C29-A213-A2AC-7735-9BCC3E54CCD6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73AFA11-E404-9F58-4E4B-F4485A60C0E4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DAC43B41-31FC-252C-7496-6D44A49AAA84}"/>
              </a:ext>
            </a:extLst>
          </p:cNvPr>
          <p:cNvGrpSpPr/>
          <p:nvPr/>
        </p:nvGrpSpPr>
        <p:grpSpPr>
          <a:xfrm>
            <a:off x="822197" y="3028143"/>
            <a:ext cx="2194560" cy="952227"/>
            <a:chOff x="332936" y="2875429"/>
            <a:chExt cx="2926080" cy="1269634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0A126EB-8748-1521-7B31-878206A0DD4A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9EC1034-C44D-9BB0-78AA-26BF6431302D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DF5FA0E-5A74-22DF-40F4-EB1AFF788117}"/>
              </a:ext>
            </a:extLst>
          </p:cNvPr>
          <p:cNvGrpSpPr/>
          <p:nvPr/>
        </p:nvGrpSpPr>
        <p:grpSpPr>
          <a:xfrm>
            <a:off x="185705" y="4217700"/>
            <a:ext cx="2194560" cy="952227"/>
            <a:chOff x="332936" y="4580523"/>
            <a:chExt cx="2926080" cy="1269634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1BE0BA6-2D3A-2E51-80FC-D4490E475D93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DC54BB6-0B9C-B83A-3289-2905939108B0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4B46EB9-89B7-6C78-7BC8-7C6F54E2DBE8}"/>
              </a:ext>
            </a:extLst>
          </p:cNvPr>
          <p:cNvGrpSpPr/>
          <p:nvPr/>
        </p:nvGrpSpPr>
        <p:grpSpPr>
          <a:xfrm>
            <a:off x="5456841" y="1948360"/>
            <a:ext cx="2194560" cy="952227"/>
            <a:chOff x="8921977" y="1170335"/>
            <a:chExt cx="2926080" cy="1269634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7EBB0E3-9C49-3608-F019-55DCFB3C5056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1D099A3-9621-96EC-E92B-1FBB76D67B49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523D7B8-A519-E713-7955-DD23CB8F3890}"/>
              </a:ext>
            </a:extLst>
          </p:cNvPr>
          <p:cNvGrpSpPr/>
          <p:nvPr/>
        </p:nvGrpSpPr>
        <p:grpSpPr>
          <a:xfrm>
            <a:off x="1492599" y="1948362"/>
            <a:ext cx="2194560" cy="952227"/>
            <a:chOff x="332936" y="2555951"/>
            <a:chExt cx="2926080" cy="1269634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8DF215E-4ACA-0ABB-D19F-899284641623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92D4FF7-1FCE-A010-EA31-29881478675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32161D25-8A53-DA2D-A5BB-42FD7398EC8C}"/>
              </a:ext>
            </a:extLst>
          </p:cNvPr>
          <p:cNvGrpSpPr/>
          <p:nvPr/>
        </p:nvGrpSpPr>
        <p:grpSpPr>
          <a:xfrm>
            <a:off x="2565970" y="1747509"/>
            <a:ext cx="4012061" cy="3714345"/>
            <a:chOff x="2565970" y="1747509"/>
            <a:chExt cx="4012061" cy="3714345"/>
          </a:xfrm>
        </p:grpSpPr>
        <p:sp>
          <p:nvSpPr>
            <p:cNvPr id="53" name="Freeform 10">
              <a:extLst>
                <a:ext uri="{FF2B5EF4-FFF2-40B4-BE49-F238E27FC236}">
                  <a16:creationId xmlns:a16="http://schemas.microsoft.com/office/drawing/2014/main" id="{0326E217-89E5-6E00-F8E0-A970B639B24D}"/>
                </a:ext>
              </a:extLst>
            </p:cNvPr>
            <p:cNvSpPr/>
            <p:nvPr/>
          </p:nvSpPr>
          <p:spPr>
            <a:xfrm>
              <a:off x="2565970" y="3937293"/>
              <a:ext cx="1335626" cy="1524561"/>
            </a:xfrm>
            <a:custGeom>
              <a:avLst/>
              <a:gdLst>
                <a:gd name="connsiteX0" fmla="*/ 175883 w 351766"/>
                <a:gd name="connsiteY0" fmla="*/ 0 h 401526"/>
                <a:gd name="connsiteX1" fmla="*/ 0 w 351766"/>
                <a:gd name="connsiteY1" fmla="*/ 113164 h 401526"/>
                <a:gd name="connsiteX2" fmla="*/ 0 w 351766"/>
                <a:gd name="connsiteY2" fmla="*/ 288363 h 401526"/>
                <a:gd name="connsiteX3" fmla="*/ 175883 w 351766"/>
                <a:gd name="connsiteY3" fmla="*/ 401527 h 401526"/>
                <a:gd name="connsiteX4" fmla="*/ 351767 w 351766"/>
                <a:gd name="connsiteY4" fmla="*/ 288363 h 401526"/>
                <a:gd name="connsiteX5" fmla="*/ 351767 w 351766"/>
                <a:gd name="connsiteY5" fmla="*/ 113164 h 401526"/>
                <a:gd name="connsiteX6" fmla="*/ 175883 w 351766"/>
                <a:gd name="connsiteY6" fmla="*/ 0 h 401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1766" h="401526">
                  <a:moveTo>
                    <a:pt x="175883" y="0"/>
                  </a:moveTo>
                  <a:lnTo>
                    <a:pt x="0" y="113164"/>
                  </a:lnTo>
                  <a:lnTo>
                    <a:pt x="0" y="288363"/>
                  </a:lnTo>
                  <a:lnTo>
                    <a:pt x="175883" y="401527"/>
                  </a:lnTo>
                  <a:lnTo>
                    <a:pt x="351767" y="288363"/>
                  </a:lnTo>
                  <a:lnTo>
                    <a:pt x="351767" y="113164"/>
                  </a:lnTo>
                  <a:lnTo>
                    <a:pt x="175883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4" name="Freeform 11">
              <a:extLst>
                <a:ext uri="{FF2B5EF4-FFF2-40B4-BE49-F238E27FC236}">
                  <a16:creationId xmlns:a16="http://schemas.microsoft.com/office/drawing/2014/main" id="{15822B08-1D33-21DA-A1A9-082E67345FA2}"/>
                </a:ext>
              </a:extLst>
            </p:cNvPr>
            <p:cNvSpPr/>
            <p:nvPr/>
          </p:nvSpPr>
          <p:spPr>
            <a:xfrm>
              <a:off x="2565970" y="3937293"/>
              <a:ext cx="1335626" cy="859345"/>
            </a:xfrm>
            <a:custGeom>
              <a:avLst/>
              <a:gdLst>
                <a:gd name="connsiteX0" fmla="*/ 175883 w 351766"/>
                <a:gd name="connsiteY0" fmla="*/ 0 h 226327"/>
                <a:gd name="connsiteX1" fmla="*/ 351767 w 351766"/>
                <a:gd name="connsiteY1" fmla="*/ 113164 h 226327"/>
                <a:gd name="connsiteX2" fmla="*/ 175883 w 351766"/>
                <a:gd name="connsiteY2" fmla="*/ 226328 h 226327"/>
                <a:gd name="connsiteX3" fmla="*/ 0 w 351766"/>
                <a:gd name="connsiteY3" fmla="*/ 113164 h 226327"/>
                <a:gd name="connsiteX4" fmla="*/ 175883 w 351766"/>
                <a:gd name="connsiteY4" fmla="*/ 0 h 226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1766" h="226327">
                  <a:moveTo>
                    <a:pt x="175883" y="0"/>
                  </a:moveTo>
                  <a:lnTo>
                    <a:pt x="351767" y="113164"/>
                  </a:lnTo>
                  <a:lnTo>
                    <a:pt x="175883" y="226328"/>
                  </a:lnTo>
                  <a:lnTo>
                    <a:pt x="0" y="113164"/>
                  </a:lnTo>
                  <a:lnTo>
                    <a:pt x="175883" y="0"/>
                  </a:lnTo>
                  <a:close/>
                </a:path>
              </a:pathLst>
            </a:custGeom>
            <a:solidFill>
              <a:schemeClr val="accent1"/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5" name="Freeform 12">
              <a:extLst>
                <a:ext uri="{FF2B5EF4-FFF2-40B4-BE49-F238E27FC236}">
                  <a16:creationId xmlns:a16="http://schemas.microsoft.com/office/drawing/2014/main" id="{4DF636C5-4178-E76E-C8F4-855FDC28B152}"/>
                </a:ext>
              </a:extLst>
            </p:cNvPr>
            <p:cNvSpPr/>
            <p:nvPr/>
          </p:nvSpPr>
          <p:spPr>
            <a:xfrm>
              <a:off x="3901600" y="3937293"/>
              <a:ext cx="1338216" cy="1524561"/>
            </a:xfrm>
            <a:custGeom>
              <a:avLst/>
              <a:gdLst>
                <a:gd name="connsiteX0" fmla="*/ 176565 w 352448"/>
                <a:gd name="connsiteY0" fmla="*/ 0 h 401526"/>
                <a:gd name="connsiteX1" fmla="*/ 0 w 352448"/>
                <a:gd name="connsiteY1" fmla="*/ 113164 h 401526"/>
                <a:gd name="connsiteX2" fmla="*/ 0 w 352448"/>
                <a:gd name="connsiteY2" fmla="*/ 288363 h 401526"/>
                <a:gd name="connsiteX3" fmla="*/ 176565 w 352448"/>
                <a:gd name="connsiteY3" fmla="*/ 401527 h 401526"/>
                <a:gd name="connsiteX4" fmla="*/ 352449 w 352448"/>
                <a:gd name="connsiteY4" fmla="*/ 288363 h 401526"/>
                <a:gd name="connsiteX5" fmla="*/ 352449 w 352448"/>
                <a:gd name="connsiteY5" fmla="*/ 113164 h 401526"/>
                <a:gd name="connsiteX6" fmla="*/ 176565 w 352448"/>
                <a:gd name="connsiteY6" fmla="*/ 0 h 401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2448" h="401526">
                  <a:moveTo>
                    <a:pt x="176565" y="0"/>
                  </a:moveTo>
                  <a:lnTo>
                    <a:pt x="0" y="113164"/>
                  </a:lnTo>
                  <a:lnTo>
                    <a:pt x="0" y="288363"/>
                  </a:lnTo>
                  <a:lnTo>
                    <a:pt x="176565" y="401527"/>
                  </a:lnTo>
                  <a:lnTo>
                    <a:pt x="352449" y="288363"/>
                  </a:lnTo>
                  <a:lnTo>
                    <a:pt x="352449" y="113164"/>
                  </a:lnTo>
                  <a:lnTo>
                    <a:pt x="176565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6" name="Freeform 13">
              <a:extLst>
                <a:ext uri="{FF2B5EF4-FFF2-40B4-BE49-F238E27FC236}">
                  <a16:creationId xmlns:a16="http://schemas.microsoft.com/office/drawing/2014/main" id="{90A47DAE-E1CA-FEA2-2D40-9291271A43CB}"/>
                </a:ext>
              </a:extLst>
            </p:cNvPr>
            <p:cNvSpPr/>
            <p:nvPr/>
          </p:nvSpPr>
          <p:spPr>
            <a:xfrm>
              <a:off x="3901600" y="3937293"/>
              <a:ext cx="1338216" cy="859345"/>
            </a:xfrm>
            <a:custGeom>
              <a:avLst/>
              <a:gdLst>
                <a:gd name="connsiteX0" fmla="*/ 176565 w 352448"/>
                <a:gd name="connsiteY0" fmla="*/ 0 h 226327"/>
                <a:gd name="connsiteX1" fmla="*/ 352449 w 352448"/>
                <a:gd name="connsiteY1" fmla="*/ 113164 h 226327"/>
                <a:gd name="connsiteX2" fmla="*/ 176565 w 352448"/>
                <a:gd name="connsiteY2" fmla="*/ 226328 h 226327"/>
                <a:gd name="connsiteX3" fmla="*/ 0 w 352448"/>
                <a:gd name="connsiteY3" fmla="*/ 113164 h 226327"/>
                <a:gd name="connsiteX4" fmla="*/ 176565 w 352448"/>
                <a:gd name="connsiteY4" fmla="*/ 0 h 226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2448" h="226327">
                  <a:moveTo>
                    <a:pt x="176565" y="0"/>
                  </a:moveTo>
                  <a:lnTo>
                    <a:pt x="352449" y="113164"/>
                  </a:lnTo>
                  <a:lnTo>
                    <a:pt x="176565" y="226328"/>
                  </a:lnTo>
                  <a:lnTo>
                    <a:pt x="0" y="113164"/>
                  </a:lnTo>
                  <a:lnTo>
                    <a:pt x="176565" y="0"/>
                  </a:lnTo>
                  <a:close/>
                </a:path>
              </a:pathLst>
            </a:custGeom>
            <a:solidFill>
              <a:schemeClr val="accent2"/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7" name="Freeform 14">
              <a:extLst>
                <a:ext uri="{FF2B5EF4-FFF2-40B4-BE49-F238E27FC236}">
                  <a16:creationId xmlns:a16="http://schemas.microsoft.com/office/drawing/2014/main" id="{1EDD6B36-5301-FD0B-F1B4-3BB3D7378C9E}"/>
                </a:ext>
              </a:extLst>
            </p:cNvPr>
            <p:cNvSpPr/>
            <p:nvPr/>
          </p:nvSpPr>
          <p:spPr>
            <a:xfrm>
              <a:off x="3233783" y="2842403"/>
              <a:ext cx="1338216" cy="1524561"/>
            </a:xfrm>
            <a:custGeom>
              <a:avLst/>
              <a:gdLst>
                <a:gd name="connsiteX0" fmla="*/ 175883 w 352448"/>
                <a:gd name="connsiteY0" fmla="*/ 0 h 401526"/>
                <a:gd name="connsiteX1" fmla="*/ 0 w 352448"/>
                <a:gd name="connsiteY1" fmla="*/ 113164 h 401526"/>
                <a:gd name="connsiteX2" fmla="*/ 0 w 352448"/>
                <a:gd name="connsiteY2" fmla="*/ 288363 h 401526"/>
                <a:gd name="connsiteX3" fmla="*/ 175883 w 352448"/>
                <a:gd name="connsiteY3" fmla="*/ 401527 h 401526"/>
                <a:gd name="connsiteX4" fmla="*/ 352449 w 352448"/>
                <a:gd name="connsiteY4" fmla="*/ 288363 h 401526"/>
                <a:gd name="connsiteX5" fmla="*/ 352449 w 352448"/>
                <a:gd name="connsiteY5" fmla="*/ 113164 h 401526"/>
                <a:gd name="connsiteX6" fmla="*/ 175883 w 352448"/>
                <a:gd name="connsiteY6" fmla="*/ 0 h 401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2448" h="401526">
                  <a:moveTo>
                    <a:pt x="175883" y="0"/>
                  </a:moveTo>
                  <a:lnTo>
                    <a:pt x="0" y="113164"/>
                  </a:lnTo>
                  <a:lnTo>
                    <a:pt x="0" y="288363"/>
                  </a:lnTo>
                  <a:lnTo>
                    <a:pt x="175883" y="401527"/>
                  </a:lnTo>
                  <a:lnTo>
                    <a:pt x="352449" y="288363"/>
                  </a:lnTo>
                  <a:lnTo>
                    <a:pt x="352449" y="113164"/>
                  </a:lnTo>
                  <a:lnTo>
                    <a:pt x="175883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8" name="Freeform 15">
              <a:extLst>
                <a:ext uri="{FF2B5EF4-FFF2-40B4-BE49-F238E27FC236}">
                  <a16:creationId xmlns:a16="http://schemas.microsoft.com/office/drawing/2014/main" id="{74FE9605-343C-3323-7859-89AA320D0F85}"/>
                </a:ext>
              </a:extLst>
            </p:cNvPr>
            <p:cNvSpPr/>
            <p:nvPr/>
          </p:nvSpPr>
          <p:spPr>
            <a:xfrm>
              <a:off x="3233783" y="2842404"/>
              <a:ext cx="1338216" cy="859345"/>
            </a:xfrm>
            <a:custGeom>
              <a:avLst/>
              <a:gdLst>
                <a:gd name="connsiteX0" fmla="*/ 175883 w 352448"/>
                <a:gd name="connsiteY0" fmla="*/ 0 h 226327"/>
                <a:gd name="connsiteX1" fmla="*/ 352449 w 352448"/>
                <a:gd name="connsiteY1" fmla="*/ 113164 h 226327"/>
                <a:gd name="connsiteX2" fmla="*/ 175883 w 352448"/>
                <a:gd name="connsiteY2" fmla="*/ 226328 h 226327"/>
                <a:gd name="connsiteX3" fmla="*/ 0 w 352448"/>
                <a:gd name="connsiteY3" fmla="*/ 113164 h 226327"/>
                <a:gd name="connsiteX4" fmla="*/ 175883 w 352448"/>
                <a:gd name="connsiteY4" fmla="*/ 0 h 226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2448" h="226327">
                  <a:moveTo>
                    <a:pt x="175883" y="0"/>
                  </a:moveTo>
                  <a:lnTo>
                    <a:pt x="352449" y="113164"/>
                  </a:lnTo>
                  <a:lnTo>
                    <a:pt x="175883" y="226328"/>
                  </a:lnTo>
                  <a:lnTo>
                    <a:pt x="0" y="113164"/>
                  </a:lnTo>
                  <a:lnTo>
                    <a:pt x="175883" y="0"/>
                  </a:lnTo>
                  <a:close/>
                </a:path>
              </a:pathLst>
            </a:custGeom>
            <a:solidFill>
              <a:schemeClr val="accent5"/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9" name="Freeform 16">
              <a:extLst>
                <a:ext uri="{FF2B5EF4-FFF2-40B4-BE49-F238E27FC236}">
                  <a16:creationId xmlns:a16="http://schemas.microsoft.com/office/drawing/2014/main" id="{969B1E85-B7E1-4155-8758-A0E4375B654D}"/>
                </a:ext>
              </a:extLst>
            </p:cNvPr>
            <p:cNvSpPr/>
            <p:nvPr/>
          </p:nvSpPr>
          <p:spPr>
            <a:xfrm>
              <a:off x="4572002" y="2842403"/>
              <a:ext cx="1338216" cy="1524561"/>
            </a:xfrm>
            <a:custGeom>
              <a:avLst/>
              <a:gdLst>
                <a:gd name="connsiteX0" fmla="*/ 175883 w 352448"/>
                <a:gd name="connsiteY0" fmla="*/ 0 h 401526"/>
                <a:gd name="connsiteX1" fmla="*/ 0 w 352448"/>
                <a:gd name="connsiteY1" fmla="*/ 113164 h 401526"/>
                <a:gd name="connsiteX2" fmla="*/ 0 w 352448"/>
                <a:gd name="connsiteY2" fmla="*/ 288363 h 401526"/>
                <a:gd name="connsiteX3" fmla="*/ 175883 w 352448"/>
                <a:gd name="connsiteY3" fmla="*/ 401527 h 401526"/>
                <a:gd name="connsiteX4" fmla="*/ 352449 w 352448"/>
                <a:gd name="connsiteY4" fmla="*/ 288363 h 401526"/>
                <a:gd name="connsiteX5" fmla="*/ 352449 w 352448"/>
                <a:gd name="connsiteY5" fmla="*/ 113164 h 401526"/>
                <a:gd name="connsiteX6" fmla="*/ 175883 w 352448"/>
                <a:gd name="connsiteY6" fmla="*/ 0 h 401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2448" h="401526">
                  <a:moveTo>
                    <a:pt x="175883" y="0"/>
                  </a:moveTo>
                  <a:lnTo>
                    <a:pt x="0" y="113164"/>
                  </a:lnTo>
                  <a:lnTo>
                    <a:pt x="0" y="288363"/>
                  </a:lnTo>
                  <a:lnTo>
                    <a:pt x="175883" y="401527"/>
                  </a:lnTo>
                  <a:lnTo>
                    <a:pt x="352449" y="288363"/>
                  </a:lnTo>
                  <a:lnTo>
                    <a:pt x="352449" y="113164"/>
                  </a:lnTo>
                  <a:lnTo>
                    <a:pt x="175883" y="0"/>
                  </a:lnTo>
                  <a:close/>
                </a:path>
              </a:pathLst>
            </a:custGeom>
            <a:solidFill>
              <a:srgbClr val="7030A0"/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0" name="Freeform 17">
              <a:extLst>
                <a:ext uri="{FF2B5EF4-FFF2-40B4-BE49-F238E27FC236}">
                  <a16:creationId xmlns:a16="http://schemas.microsoft.com/office/drawing/2014/main" id="{D1B3C4D5-38C6-ECFA-AE67-2C451AA3EDC9}"/>
                </a:ext>
              </a:extLst>
            </p:cNvPr>
            <p:cNvSpPr/>
            <p:nvPr/>
          </p:nvSpPr>
          <p:spPr>
            <a:xfrm>
              <a:off x="4572002" y="2842404"/>
              <a:ext cx="1338216" cy="859345"/>
            </a:xfrm>
            <a:custGeom>
              <a:avLst/>
              <a:gdLst>
                <a:gd name="connsiteX0" fmla="*/ 175883 w 352448"/>
                <a:gd name="connsiteY0" fmla="*/ 0 h 226327"/>
                <a:gd name="connsiteX1" fmla="*/ 352449 w 352448"/>
                <a:gd name="connsiteY1" fmla="*/ 113164 h 226327"/>
                <a:gd name="connsiteX2" fmla="*/ 175883 w 352448"/>
                <a:gd name="connsiteY2" fmla="*/ 226328 h 226327"/>
                <a:gd name="connsiteX3" fmla="*/ 0 w 352448"/>
                <a:gd name="connsiteY3" fmla="*/ 113164 h 226327"/>
                <a:gd name="connsiteX4" fmla="*/ 175883 w 352448"/>
                <a:gd name="connsiteY4" fmla="*/ 0 h 226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2448" h="226327">
                  <a:moveTo>
                    <a:pt x="175883" y="0"/>
                  </a:moveTo>
                  <a:lnTo>
                    <a:pt x="352449" y="113164"/>
                  </a:lnTo>
                  <a:lnTo>
                    <a:pt x="175883" y="226328"/>
                  </a:lnTo>
                  <a:lnTo>
                    <a:pt x="0" y="113164"/>
                  </a:lnTo>
                  <a:lnTo>
                    <a:pt x="175883" y="0"/>
                  </a:lnTo>
                  <a:close/>
                </a:path>
              </a:pathLst>
            </a:custGeom>
            <a:solidFill>
              <a:srgbClr val="805AAB"/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1" name="Freeform 18">
              <a:extLst>
                <a:ext uri="{FF2B5EF4-FFF2-40B4-BE49-F238E27FC236}">
                  <a16:creationId xmlns:a16="http://schemas.microsoft.com/office/drawing/2014/main" id="{4965FEE9-70E9-FF99-337C-C565A8165015}"/>
                </a:ext>
              </a:extLst>
            </p:cNvPr>
            <p:cNvSpPr/>
            <p:nvPr/>
          </p:nvSpPr>
          <p:spPr>
            <a:xfrm>
              <a:off x="3901600" y="1747509"/>
              <a:ext cx="1338216" cy="1524561"/>
            </a:xfrm>
            <a:custGeom>
              <a:avLst/>
              <a:gdLst>
                <a:gd name="connsiteX0" fmla="*/ 176565 w 352448"/>
                <a:gd name="connsiteY0" fmla="*/ 0 h 401526"/>
                <a:gd name="connsiteX1" fmla="*/ 0 w 352448"/>
                <a:gd name="connsiteY1" fmla="*/ 113164 h 401526"/>
                <a:gd name="connsiteX2" fmla="*/ 0 w 352448"/>
                <a:gd name="connsiteY2" fmla="*/ 288363 h 401526"/>
                <a:gd name="connsiteX3" fmla="*/ 176565 w 352448"/>
                <a:gd name="connsiteY3" fmla="*/ 401527 h 401526"/>
                <a:gd name="connsiteX4" fmla="*/ 352449 w 352448"/>
                <a:gd name="connsiteY4" fmla="*/ 288363 h 401526"/>
                <a:gd name="connsiteX5" fmla="*/ 352449 w 352448"/>
                <a:gd name="connsiteY5" fmla="*/ 113164 h 401526"/>
                <a:gd name="connsiteX6" fmla="*/ 176565 w 352448"/>
                <a:gd name="connsiteY6" fmla="*/ 0 h 401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2448" h="401526">
                  <a:moveTo>
                    <a:pt x="176565" y="0"/>
                  </a:moveTo>
                  <a:lnTo>
                    <a:pt x="0" y="113164"/>
                  </a:lnTo>
                  <a:lnTo>
                    <a:pt x="0" y="288363"/>
                  </a:lnTo>
                  <a:lnTo>
                    <a:pt x="176565" y="401527"/>
                  </a:lnTo>
                  <a:lnTo>
                    <a:pt x="352449" y="288363"/>
                  </a:lnTo>
                  <a:lnTo>
                    <a:pt x="352449" y="113164"/>
                  </a:lnTo>
                  <a:lnTo>
                    <a:pt x="176565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2" name="Freeform 19">
              <a:extLst>
                <a:ext uri="{FF2B5EF4-FFF2-40B4-BE49-F238E27FC236}">
                  <a16:creationId xmlns:a16="http://schemas.microsoft.com/office/drawing/2014/main" id="{61583F20-A255-E68D-DA15-65F947DE6961}"/>
                </a:ext>
              </a:extLst>
            </p:cNvPr>
            <p:cNvSpPr/>
            <p:nvPr/>
          </p:nvSpPr>
          <p:spPr>
            <a:xfrm>
              <a:off x="3901600" y="1747509"/>
              <a:ext cx="1338216" cy="859345"/>
            </a:xfrm>
            <a:custGeom>
              <a:avLst/>
              <a:gdLst>
                <a:gd name="connsiteX0" fmla="*/ 176565 w 352448"/>
                <a:gd name="connsiteY0" fmla="*/ 0 h 226327"/>
                <a:gd name="connsiteX1" fmla="*/ 352449 w 352448"/>
                <a:gd name="connsiteY1" fmla="*/ 113164 h 226327"/>
                <a:gd name="connsiteX2" fmla="*/ 176565 w 352448"/>
                <a:gd name="connsiteY2" fmla="*/ 226328 h 226327"/>
                <a:gd name="connsiteX3" fmla="*/ 0 w 352448"/>
                <a:gd name="connsiteY3" fmla="*/ 113164 h 226327"/>
                <a:gd name="connsiteX4" fmla="*/ 176565 w 352448"/>
                <a:gd name="connsiteY4" fmla="*/ 0 h 226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2448" h="226327">
                  <a:moveTo>
                    <a:pt x="176565" y="0"/>
                  </a:moveTo>
                  <a:lnTo>
                    <a:pt x="352449" y="113164"/>
                  </a:lnTo>
                  <a:lnTo>
                    <a:pt x="176565" y="226328"/>
                  </a:lnTo>
                  <a:lnTo>
                    <a:pt x="0" y="113164"/>
                  </a:lnTo>
                  <a:lnTo>
                    <a:pt x="176565" y="0"/>
                  </a:lnTo>
                  <a:close/>
                </a:path>
              </a:pathLst>
            </a:custGeom>
            <a:solidFill>
              <a:schemeClr val="accent3"/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3" name="Freeform 20">
              <a:extLst>
                <a:ext uri="{FF2B5EF4-FFF2-40B4-BE49-F238E27FC236}">
                  <a16:creationId xmlns:a16="http://schemas.microsoft.com/office/drawing/2014/main" id="{9852E622-16B5-CE72-7E8E-B7915FC64F47}"/>
                </a:ext>
              </a:extLst>
            </p:cNvPr>
            <p:cNvSpPr/>
            <p:nvPr/>
          </p:nvSpPr>
          <p:spPr>
            <a:xfrm>
              <a:off x="5239815" y="3937293"/>
              <a:ext cx="1338216" cy="1524561"/>
            </a:xfrm>
            <a:custGeom>
              <a:avLst/>
              <a:gdLst>
                <a:gd name="connsiteX0" fmla="*/ 176565 w 352448"/>
                <a:gd name="connsiteY0" fmla="*/ 0 h 401526"/>
                <a:gd name="connsiteX1" fmla="*/ 0 w 352448"/>
                <a:gd name="connsiteY1" fmla="*/ 113164 h 401526"/>
                <a:gd name="connsiteX2" fmla="*/ 0 w 352448"/>
                <a:gd name="connsiteY2" fmla="*/ 288363 h 401526"/>
                <a:gd name="connsiteX3" fmla="*/ 176565 w 352448"/>
                <a:gd name="connsiteY3" fmla="*/ 401527 h 401526"/>
                <a:gd name="connsiteX4" fmla="*/ 352449 w 352448"/>
                <a:gd name="connsiteY4" fmla="*/ 288363 h 401526"/>
                <a:gd name="connsiteX5" fmla="*/ 352449 w 352448"/>
                <a:gd name="connsiteY5" fmla="*/ 113164 h 401526"/>
                <a:gd name="connsiteX6" fmla="*/ 176565 w 352448"/>
                <a:gd name="connsiteY6" fmla="*/ 0 h 401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2448" h="401526">
                  <a:moveTo>
                    <a:pt x="176565" y="0"/>
                  </a:moveTo>
                  <a:lnTo>
                    <a:pt x="0" y="113164"/>
                  </a:lnTo>
                  <a:lnTo>
                    <a:pt x="0" y="288363"/>
                  </a:lnTo>
                  <a:lnTo>
                    <a:pt x="176565" y="401527"/>
                  </a:lnTo>
                  <a:lnTo>
                    <a:pt x="352449" y="288363"/>
                  </a:lnTo>
                  <a:lnTo>
                    <a:pt x="352449" y="113164"/>
                  </a:lnTo>
                  <a:lnTo>
                    <a:pt x="176565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4" name="Freeform 21">
              <a:extLst>
                <a:ext uri="{FF2B5EF4-FFF2-40B4-BE49-F238E27FC236}">
                  <a16:creationId xmlns:a16="http://schemas.microsoft.com/office/drawing/2014/main" id="{4477AB95-3E6B-D294-2C7A-A1D5DFF902B6}"/>
                </a:ext>
              </a:extLst>
            </p:cNvPr>
            <p:cNvSpPr/>
            <p:nvPr/>
          </p:nvSpPr>
          <p:spPr>
            <a:xfrm>
              <a:off x="5239815" y="3937293"/>
              <a:ext cx="1338216" cy="859345"/>
            </a:xfrm>
            <a:custGeom>
              <a:avLst/>
              <a:gdLst>
                <a:gd name="connsiteX0" fmla="*/ 176565 w 352448"/>
                <a:gd name="connsiteY0" fmla="*/ 0 h 226327"/>
                <a:gd name="connsiteX1" fmla="*/ 352449 w 352448"/>
                <a:gd name="connsiteY1" fmla="*/ 113164 h 226327"/>
                <a:gd name="connsiteX2" fmla="*/ 176565 w 352448"/>
                <a:gd name="connsiteY2" fmla="*/ 226328 h 226327"/>
                <a:gd name="connsiteX3" fmla="*/ 0 w 352448"/>
                <a:gd name="connsiteY3" fmla="*/ 113164 h 226327"/>
                <a:gd name="connsiteX4" fmla="*/ 176565 w 352448"/>
                <a:gd name="connsiteY4" fmla="*/ 0 h 226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2448" h="226327">
                  <a:moveTo>
                    <a:pt x="176565" y="0"/>
                  </a:moveTo>
                  <a:lnTo>
                    <a:pt x="352449" y="113164"/>
                  </a:lnTo>
                  <a:lnTo>
                    <a:pt x="176565" y="226328"/>
                  </a:lnTo>
                  <a:lnTo>
                    <a:pt x="0" y="113164"/>
                  </a:lnTo>
                  <a:lnTo>
                    <a:pt x="176565" y="0"/>
                  </a:lnTo>
                  <a:close/>
                </a:path>
              </a:pathLst>
            </a:custGeom>
            <a:solidFill>
              <a:schemeClr val="accent4"/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pic>
        <p:nvPicPr>
          <p:cNvPr id="65" name="Graphic 64" descr="Upward trend with solid fill">
            <a:extLst>
              <a:ext uri="{FF2B5EF4-FFF2-40B4-BE49-F238E27FC236}">
                <a16:creationId xmlns:a16="http://schemas.microsoft.com/office/drawing/2014/main" id="{19F9BC8F-8C69-2100-32B7-32F09AE6D0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290746" y="1897220"/>
            <a:ext cx="559924" cy="5599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RelaxedModerately"/>
            <a:lightRig rig="threePt" dir="t"/>
          </a:scene3d>
        </p:spPr>
      </p:pic>
      <p:pic>
        <p:nvPicPr>
          <p:cNvPr id="66" name="Graphic 65" descr="Clipboard Checked with solid fill">
            <a:extLst>
              <a:ext uri="{FF2B5EF4-FFF2-40B4-BE49-F238E27FC236}">
                <a16:creationId xmlns:a16="http://schemas.microsoft.com/office/drawing/2014/main" id="{B2681805-A434-55AC-C9D4-8EF22DBFB2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621634" y="2992114"/>
            <a:ext cx="559924" cy="5599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RelaxedModerately"/>
            <a:lightRig rig="threePt" dir="t"/>
          </a:scene3d>
        </p:spPr>
      </p:pic>
      <p:pic>
        <p:nvPicPr>
          <p:cNvPr id="67" name="Graphic 66" descr="Globe with solid fill">
            <a:extLst>
              <a:ext uri="{FF2B5EF4-FFF2-40B4-BE49-F238E27FC236}">
                <a16:creationId xmlns:a16="http://schemas.microsoft.com/office/drawing/2014/main" id="{89193BB4-F691-916A-48DD-29E22B5F988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959858" y="2992114"/>
            <a:ext cx="559924" cy="5599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RelaxedModerately"/>
            <a:lightRig rig="threePt" dir="t"/>
          </a:scene3d>
        </p:spPr>
      </p:pic>
      <p:pic>
        <p:nvPicPr>
          <p:cNvPr id="68" name="Graphic 67" descr="Bullseye with solid fill">
            <a:extLst>
              <a:ext uri="{FF2B5EF4-FFF2-40B4-BE49-F238E27FC236}">
                <a16:creationId xmlns:a16="http://schemas.microsoft.com/office/drawing/2014/main" id="{456F5588-5EE7-9AAB-267D-A701A0B0B9C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2951235" y="4087004"/>
            <a:ext cx="559924" cy="5599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RelaxedModerately"/>
            <a:lightRig rig="threePt" dir="t"/>
          </a:scene3d>
        </p:spPr>
      </p:pic>
      <p:pic>
        <p:nvPicPr>
          <p:cNvPr id="69" name="Graphic 68" descr="Handshake with solid fill">
            <a:extLst>
              <a:ext uri="{FF2B5EF4-FFF2-40B4-BE49-F238E27FC236}">
                <a16:creationId xmlns:a16="http://schemas.microsoft.com/office/drawing/2014/main" id="{7DD44675-0266-8F54-D910-CF6DD294D84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4292037" y="4087004"/>
            <a:ext cx="559924" cy="5599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RelaxedModerately"/>
            <a:lightRig rig="threePt" dir="t"/>
          </a:scene3d>
        </p:spPr>
      </p:pic>
      <p:pic>
        <p:nvPicPr>
          <p:cNvPr id="70" name="Graphic 69" descr="Shield Tick with solid fill">
            <a:extLst>
              <a:ext uri="{FF2B5EF4-FFF2-40B4-BE49-F238E27FC236}">
                <a16:creationId xmlns:a16="http://schemas.microsoft.com/office/drawing/2014/main" id="{2047F611-EB20-3569-6215-4C49801EFD6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5628961" y="4087004"/>
            <a:ext cx="559924" cy="5599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RelaxedModerately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42022186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10450</TotalTime>
  <Words>400</Words>
  <Application>Microsoft Office PowerPoint</Application>
  <PresentationFormat>On-screen Show (4:3)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Six Building Blocks Pyramid –  Slide Template</vt:lpstr>
      <vt:lpstr>Six Building Blocks Pyramid – 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Three Building Blocks Pyramid</dc:title>
  <dc:creator>PresentationGO.com</dc:creator>
  <dc:description>© Copyright PresentationGO.com - Do not distribute or sale without written permission.</dc:description>
  <cp:lastModifiedBy>Christophe Barroche</cp:lastModifiedBy>
  <cp:revision>26</cp:revision>
  <dcterms:created xsi:type="dcterms:W3CDTF">2014-11-26T05:14:11Z</dcterms:created>
  <dcterms:modified xsi:type="dcterms:W3CDTF">2024-11-14T00:00:00Z</dcterms:modified>
  <cp:category>Charts &amp; Diagrams</cp:category>
</cp:coreProperties>
</file>