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5" r:id="rId4"/>
    <p:sldId id="32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965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476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2217B-7090-E87D-4014-8E648F87F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983003-8313-C510-BD79-CCB4183C30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1DA188-42E1-B03E-100E-A28ED640A1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7A0F80-9120-23B5-EFA0-460720124B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60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 Building Blocks Pyramid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3363CEE-064E-12FE-7ABA-864ADB7F16E6}"/>
              </a:ext>
            </a:extLst>
          </p:cNvPr>
          <p:cNvGrpSpPr/>
          <p:nvPr/>
        </p:nvGrpSpPr>
        <p:grpSpPr>
          <a:xfrm>
            <a:off x="3421293" y="902532"/>
            <a:ext cx="5349415" cy="4952460"/>
            <a:chOff x="3421293" y="902532"/>
            <a:chExt cx="5349415" cy="4952460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66C68D0-2EE0-F62E-32B2-D03DA6C387D4}"/>
                </a:ext>
              </a:extLst>
            </p:cNvPr>
            <p:cNvSpPr/>
            <p:nvPr/>
          </p:nvSpPr>
          <p:spPr>
            <a:xfrm>
              <a:off x="3421293" y="3822244"/>
              <a:ext cx="1780835" cy="2032748"/>
            </a:xfrm>
            <a:custGeom>
              <a:avLst/>
              <a:gdLst>
                <a:gd name="connsiteX0" fmla="*/ 175883 w 351766"/>
                <a:gd name="connsiteY0" fmla="*/ 0 h 401526"/>
                <a:gd name="connsiteX1" fmla="*/ 0 w 351766"/>
                <a:gd name="connsiteY1" fmla="*/ 113164 h 401526"/>
                <a:gd name="connsiteX2" fmla="*/ 0 w 351766"/>
                <a:gd name="connsiteY2" fmla="*/ 288363 h 401526"/>
                <a:gd name="connsiteX3" fmla="*/ 175883 w 351766"/>
                <a:gd name="connsiteY3" fmla="*/ 401527 h 401526"/>
                <a:gd name="connsiteX4" fmla="*/ 351767 w 351766"/>
                <a:gd name="connsiteY4" fmla="*/ 288363 h 401526"/>
                <a:gd name="connsiteX5" fmla="*/ 351767 w 351766"/>
                <a:gd name="connsiteY5" fmla="*/ 113164 h 401526"/>
                <a:gd name="connsiteX6" fmla="*/ 175883 w 351766"/>
                <a:gd name="connsiteY6" fmla="*/ 0 h 40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1766" h="401526">
                  <a:moveTo>
                    <a:pt x="175883" y="0"/>
                  </a:moveTo>
                  <a:lnTo>
                    <a:pt x="0" y="113164"/>
                  </a:lnTo>
                  <a:lnTo>
                    <a:pt x="0" y="288363"/>
                  </a:lnTo>
                  <a:lnTo>
                    <a:pt x="175883" y="401527"/>
                  </a:lnTo>
                  <a:lnTo>
                    <a:pt x="351767" y="288363"/>
                  </a:lnTo>
                  <a:lnTo>
                    <a:pt x="351767" y="113164"/>
                  </a:lnTo>
                  <a:lnTo>
                    <a:pt x="17588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6FA2E07E-F28E-879C-1A3F-97145476D222}"/>
                </a:ext>
              </a:extLst>
            </p:cNvPr>
            <p:cNvSpPr/>
            <p:nvPr/>
          </p:nvSpPr>
          <p:spPr>
            <a:xfrm>
              <a:off x="3421293" y="3822244"/>
              <a:ext cx="1780835" cy="1145793"/>
            </a:xfrm>
            <a:custGeom>
              <a:avLst/>
              <a:gdLst>
                <a:gd name="connsiteX0" fmla="*/ 175883 w 351766"/>
                <a:gd name="connsiteY0" fmla="*/ 0 h 226327"/>
                <a:gd name="connsiteX1" fmla="*/ 351767 w 351766"/>
                <a:gd name="connsiteY1" fmla="*/ 113164 h 226327"/>
                <a:gd name="connsiteX2" fmla="*/ 175883 w 351766"/>
                <a:gd name="connsiteY2" fmla="*/ 226328 h 226327"/>
                <a:gd name="connsiteX3" fmla="*/ 0 w 351766"/>
                <a:gd name="connsiteY3" fmla="*/ 113164 h 226327"/>
                <a:gd name="connsiteX4" fmla="*/ 175883 w 351766"/>
                <a:gd name="connsiteY4" fmla="*/ 0 h 22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1766" h="226327">
                  <a:moveTo>
                    <a:pt x="175883" y="0"/>
                  </a:moveTo>
                  <a:lnTo>
                    <a:pt x="351767" y="113164"/>
                  </a:lnTo>
                  <a:lnTo>
                    <a:pt x="175883" y="226328"/>
                  </a:lnTo>
                  <a:lnTo>
                    <a:pt x="0" y="113164"/>
                  </a:lnTo>
                  <a:lnTo>
                    <a:pt x="175883" y="0"/>
                  </a:lnTo>
                  <a:close/>
                </a:path>
              </a:pathLst>
            </a:custGeom>
            <a:solidFill>
              <a:schemeClr val="accent1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D909EA5B-82BC-452D-BE28-E97435BFB8E0}"/>
                </a:ext>
              </a:extLst>
            </p:cNvPr>
            <p:cNvSpPr/>
            <p:nvPr/>
          </p:nvSpPr>
          <p:spPr>
            <a:xfrm>
              <a:off x="5202133" y="3822244"/>
              <a:ext cx="1784288" cy="2032748"/>
            </a:xfrm>
            <a:custGeom>
              <a:avLst/>
              <a:gdLst>
                <a:gd name="connsiteX0" fmla="*/ 176565 w 352448"/>
                <a:gd name="connsiteY0" fmla="*/ 0 h 401526"/>
                <a:gd name="connsiteX1" fmla="*/ 0 w 352448"/>
                <a:gd name="connsiteY1" fmla="*/ 113164 h 401526"/>
                <a:gd name="connsiteX2" fmla="*/ 0 w 352448"/>
                <a:gd name="connsiteY2" fmla="*/ 288363 h 401526"/>
                <a:gd name="connsiteX3" fmla="*/ 176565 w 352448"/>
                <a:gd name="connsiteY3" fmla="*/ 401527 h 401526"/>
                <a:gd name="connsiteX4" fmla="*/ 352449 w 352448"/>
                <a:gd name="connsiteY4" fmla="*/ 288363 h 401526"/>
                <a:gd name="connsiteX5" fmla="*/ 352449 w 352448"/>
                <a:gd name="connsiteY5" fmla="*/ 113164 h 401526"/>
                <a:gd name="connsiteX6" fmla="*/ 176565 w 352448"/>
                <a:gd name="connsiteY6" fmla="*/ 0 h 40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2448" h="401526">
                  <a:moveTo>
                    <a:pt x="176565" y="0"/>
                  </a:moveTo>
                  <a:lnTo>
                    <a:pt x="0" y="113164"/>
                  </a:lnTo>
                  <a:lnTo>
                    <a:pt x="0" y="288363"/>
                  </a:lnTo>
                  <a:lnTo>
                    <a:pt x="176565" y="401527"/>
                  </a:lnTo>
                  <a:lnTo>
                    <a:pt x="352449" y="288363"/>
                  </a:lnTo>
                  <a:lnTo>
                    <a:pt x="352449" y="113164"/>
                  </a:lnTo>
                  <a:lnTo>
                    <a:pt x="17656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D968C2C2-3511-7E87-637C-E4B466D0E266}"/>
                </a:ext>
              </a:extLst>
            </p:cNvPr>
            <p:cNvSpPr/>
            <p:nvPr/>
          </p:nvSpPr>
          <p:spPr>
            <a:xfrm>
              <a:off x="5202133" y="3822244"/>
              <a:ext cx="1784288" cy="1145793"/>
            </a:xfrm>
            <a:custGeom>
              <a:avLst/>
              <a:gdLst>
                <a:gd name="connsiteX0" fmla="*/ 176565 w 352448"/>
                <a:gd name="connsiteY0" fmla="*/ 0 h 226327"/>
                <a:gd name="connsiteX1" fmla="*/ 352449 w 352448"/>
                <a:gd name="connsiteY1" fmla="*/ 113164 h 226327"/>
                <a:gd name="connsiteX2" fmla="*/ 176565 w 352448"/>
                <a:gd name="connsiteY2" fmla="*/ 226328 h 226327"/>
                <a:gd name="connsiteX3" fmla="*/ 0 w 352448"/>
                <a:gd name="connsiteY3" fmla="*/ 113164 h 226327"/>
                <a:gd name="connsiteX4" fmla="*/ 176565 w 352448"/>
                <a:gd name="connsiteY4" fmla="*/ 0 h 22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448" h="226327">
                  <a:moveTo>
                    <a:pt x="176565" y="0"/>
                  </a:moveTo>
                  <a:lnTo>
                    <a:pt x="352449" y="113164"/>
                  </a:lnTo>
                  <a:lnTo>
                    <a:pt x="176565" y="226328"/>
                  </a:lnTo>
                  <a:lnTo>
                    <a:pt x="0" y="113164"/>
                  </a:lnTo>
                  <a:lnTo>
                    <a:pt x="176565" y="0"/>
                  </a:lnTo>
                  <a:close/>
                </a:path>
              </a:pathLst>
            </a:custGeom>
            <a:solidFill>
              <a:schemeClr val="accent2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25993B3-7323-1164-0359-8B7718672C71}"/>
                </a:ext>
              </a:extLst>
            </p:cNvPr>
            <p:cNvSpPr/>
            <p:nvPr/>
          </p:nvSpPr>
          <p:spPr>
            <a:xfrm>
              <a:off x="4311710" y="2362391"/>
              <a:ext cx="1784288" cy="2032748"/>
            </a:xfrm>
            <a:custGeom>
              <a:avLst/>
              <a:gdLst>
                <a:gd name="connsiteX0" fmla="*/ 175883 w 352448"/>
                <a:gd name="connsiteY0" fmla="*/ 0 h 401526"/>
                <a:gd name="connsiteX1" fmla="*/ 0 w 352448"/>
                <a:gd name="connsiteY1" fmla="*/ 113164 h 401526"/>
                <a:gd name="connsiteX2" fmla="*/ 0 w 352448"/>
                <a:gd name="connsiteY2" fmla="*/ 288363 h 401526"/>
                <a:gd name="connsiteX3" fmla="*/ 175883 w 352448"/>
                <a:gd name="connsiteY3" fmla="*/ 401527 h 401526"/>
                <a:gd name="connsiteX4" fmla="*/ 352449 w 352448"/>
                <a:gd name="connsiteY4" fmla="*/ 288363 h 401526"/>
                <a:gd name="connsiteX5" fmla="*/ 352449 w 352448"/>
                <a:gd name="connsiteY5" fmla="*/ 113164 h 401526"/>
                <a:gd name="connsiteX6" fmla="*/ 175883 w 352448"/>
                <a:gd name="connsiteY6" fmla="*/ 0 h 40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2448" h="401526">
                  <a:moveTo>
                    <a:pt x="175883" y="0"/>
                  </a:moveTo>
                  <a:lnTo>
                    <a:pt x="0" y="113164"/>
                  </a:lnTo>
                  <a:lnTo>
                    <a:pt x="0" y="288363"/>
                  </a:lnTo>
                  <a:lnTo>
                    <a:pt x="175883" y="401527"/>
                  </a:lnTo>
                  <a:lnTo>
                    <a:pt x="352449" y="288363"/>
                  </a:lnTo>
                  <a:lnTo>
                    <a:pt x="352449" y="113164"/>
                  </a:lnTo>
                  <a:lnTo>
                    <a:pt x="17588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3881A73C-A2CD-F746-71F6-C9C3D3D99612}"/>
                </a:ext>
              </a:extLst>
            </p:cNvPr>
            <p:cNvSpPr/>
            <p:nvPr/>
          </p:nvSpPr>
          <p:spPr>
            <a:xfrm>
              <a:off x="4311710" y="2362391"/>
              <a:ext cx="1784288" cy="1145793"/>
            </a:xfrm>
            <a:custGeom>
              <a:avLst/>
              <a:gdLst>
                <a:gd name="connsiteX0" fmla="*/ 175883 w 352448"/>
                <a:gd name="connsiteY0" fmla="*/ 0 h 226327"/>
                <a:gd name="connsiteX1" fmla="*/ 352449 w 352448"/>
                <a:gd name="connsiteY1" fmla="*/ 113164 h 226327"/>
                <a:gd name="connsiteX2" fmla="*/ 175883 w 352448"/>
                <a:gd name="connsiteY2" fmla="*/ 226328 h 226327"/>
                <a:gd name="connsiteX3" fmla="*/ 0 w 352448"/>
                <a:gd name="connsiteY3" fmla="*/ 113164 h 226327"/>
                <a:gd name="connsiteX4" fmla="*/ 175883 w 352448"/>
                <a:gd name="connsiteY4" fmla="*/ 0 h 22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448" h="226327">
                  <a:moveTo>
                    <a:pt x="175883" y="0"/>
                  </a:moveTo>
                  <a:lnTo>
                    <a:pt x="352449" y="113164"/>
                  </a:lnTo>
                  <a:lnTo>
                    <a:pt x="175883" y="226328"/>
                  </a:lnTo>
                  <a:lnTo>
                    <a:pt x="0" y="113164"/>
                  </a:lnTo>
                  <a:lnTo>
                    <a:pt x="175883" y="0"/>
                  </a:lnTo>
                  <a:close/>
                </a:path>
              </a:pathLst>
            </a:custGeom>
            <a:solidFill>
              <a:schemeClr val="accent5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5B1A78C5-F2BC-9FA7-CEAB-5F20DAD93EC6}"/>
                </a:ext>
              </a:extLst>
            </p:cNvPr>
            <p:cNvSpPr/>
            <p:nvPr/>
          </p:nvSpPr>
          <p:spPr>
            <a:xfrm>
              <a:off x="6096003" y="2362391"/>
              <a:ext cx="1784288" cy="2032748"/>
            </a:xfrm>
            <a:custGeom>
              <a:avLst/>
              <a:gdLst>
                <a:gd name="connsiteX0" fmla="*/ 175883 w 352448"/>
                <a:gd name="connsiteY0" fmla="*/ 0 h 401526"/>
                <a:gd name="connsiteX1" fmla="*/ 0 w 352448"/>
                <a:gd name="connsiteY1" fmla="*/ 113164 h 401526"/>
                <a:gd name="connsiteX2" fmla="*/ 0 w 352448"/>
                <a:gd name="connsiteY2" fmla="*/ 288363 h 401526"/>
                <a:gd name="connsiteX3" fmla="*/ 175883 w 352448"/>
                <a:gd name="connsiteY3" fmla="*/ 401527 h 401526"/>
                <a:gd name="connsiteX4" fmla="*/ 352449 w 352448"/>
                <a:gd name="connsiteY4" fmla="*/ 288363 h 401526"/>
                <a:gd name="connsiteX5" fmla="*/ 352449 w 352448"/>
                <a:gd name="connsiteY5" fmla="*/ 113164 h 401526"/>
                <a:gd name="connsiteX6" fmla="*/ 175883 w 352448"/>
                <a:gd name="connsiteY6" fmla="*/ 0 h 40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2448" h="401526">
                  <a:moveTo>
                    <a:pt x="175883" y="0"/>
                  </a:moveTo>
                  <a:lnTo>
                    <a:pt x="0" y="113164"/>
                  </a:lnTo>
                  <a:lnTo>
                    <a:pt x="0" y="288363"/>
                  </a:lnTo>
                  <a:lnTo>
                    <a:pt x="175883" y="401527"/>
                  </a:lnTo>
                  <a:lnTo>
                    <a:pt x="352449" y="288363"/>
                  </a:lnTo>
                  <a:lnTo>
                    <a:pt x="352449" y="113164"/>
                  </a:lnTo>
                  <a:lnTo>
                    <a:pt x="175883" y="0"/>
                  </a:lnTo>
                  <a:close/>
                </a:path>
              </a:pathLst>
            </a:custGeom>
            <a:solidFill>
              <a:srgbClr val="7030A0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4E5EDA4-5C5C-CE75-36AD-42BE95A54DD8}"/>
                </a:ext>
              </a:extLst>
            </p:cNvPr>
            <p:cNvSpPr/>
            <p:nvPr/>
          </p:nvSpPr>
          <p:spPr>
            <a:xfrm>
              <a:off x="6096003" y="2362391"/>
              <a:ext cx="1784288" cy="1145793"/>
            </a:xfrm>
            <a:custGeom>
              <a:avLst/>
              <a:gdLst>
                <a:gd name="connsiteX0" fmla="*/ 175883 w 352448"/>
                <a:gd name="connsiteY0" fmla="*/ 0 h 226327"/>
                <a:gd name="connsiteX1" fmla="*/ 352449 w 352448"/>
                <a:gd name="connsiteY1" fmla="*/ 113164 h 226327"/>
                <a:gd name="connsiteX2" fmla="*/ 175883 w 352448"/>
                <a:gd name="connsiteY2" fmla="*/ 226328 h 226327"/>
                <a:gd name="connsiteX3" fmla="*/ 0 w 352448"/>
                <a:gd name="connsiteY3" fmla="*/ 113164 h 226327"/>
                <a:gd name="connsiteX4" fmla="*/ 175883 w 352448"/>
                <a:gd name="connsiteY4" fmla="*/ 0 h 22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448" h="226327">
                  <a:moveTo>
                    <a:pt x="175883" y="0"/>
                  </a:moveTo>
                  <a:lnTo>
                    <a:pt x="352449" y="113164"/>
                  </a:lnTo>
                  <a:lnTo>
                    <a:pt x="175883" y="226328"/>
                  </a:lnTo>
                  <a:lnTo>
                    <a:pt x="0" y="113164"/>
                  </a:lnTo>
                  <a:lnTo>
                    <a:pt x="175883" y="0"/>
                  </a:lnTo>
                  <a:close/>
                </a:path>
              </a:pathLst>
            </a:custGeom>
            <a:solidFill>
              <a:srgbClr val="805AAB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DE1B33C3-5281-87F9-4E60-6666C6C29907}"/>
                </a:ext>
              </a:extLst>
            </p:cNvPr>
            <p:cNvSpPr/>
            <p:nvPr/>
          </p:nvSpPr>
          <p:spPr>
            <a:xfrm>
              <a:off x="5202133" y="902532"/>
              <a:ext cx="1784288" cy="2032748"/>
            </a:xfrm>
            <a:custGeom>
              <a:avLst/>
              <a:gdLst>
                <a:gd name="connsiteX0" fmla="*/ 176565 w 352448"/>
                <a:gd name="connsiteY0" fmla="*/ 0 h 401526"/>
                <a:gd name="connsiteX1" fmla="*/ 0 w 352448"/>
                <a:gd name="connsiteY1" fmla="*/ 113164 h 401526"/>
                <a:gd name="connsiteX2" fmla="*/ 0 w 352448"/>
                <a:gd name="connsiteY2" fmla="*/ 288363 h 401526"/>
                <a:gd name="connsiteX3" fmla="*/ 176565 w 352448"/>
                <a:gd name="connsiteY3" fmla="*/ 401527 h 401526"/>
                <a:gd name="connsiteX4" fmla="*/ 352449 w 352448"/>
                <a:gd name="connsiteY4" fmla="*/ 288363 h 401526"/>
                <a:gd name="connsiteX5" fmla="*/ 352449 w 352448"/>
                <a:gd name="connsiteY5" fmla="*/ 113164 h 401526"/>
                <a:gd name="connsiteX6" fmla="*/ 176565 w 352448"/>
                <a:gd name="connsiteY6" fmla="*/ 0 h 40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2448" h="401526">
                  <a:moveTo>
                    <a:pt x="176565" y="0"/>
                  </a:moveTo>
                  <a:lnTo>
                    <a:pt x="0" y="113164"/>
                  </a:lnTo>
                  <a:lnTo>
                    <a:pt x="0" y="288363"/>
                  </a:lnTo>
                  <a:lnTo>
                    <a:pt x="176565" y="401527"/>
                  </a:lnTo>
                  <a:lnTo>
                    <a:pt x="352449" y="288363"/>
                  </a:lnTo>
                  <a:lnTo>
                    <a:pt x="352449" y="113164"/>
                  </a:lnTo>
                  <a:lnTo>
                    <a:pt x="176565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CA48052D-6C8F-45AD-111E-465AB7420051}"/>
                </a:ext>
              </a:extLst>
            </p:cNvPr>
            <p:cNvSpPr/>
            <p:nvPr/>
          </p:nvSpPr>
          <p:spPr>
            <a:xfrm>
              <a:off x="5202133" y="902532"/>
              <a:ext cx="1784288" cy="1145793"/>
            </a:xfrm>
            <a:custGeom>
              <a:avLst/>
              <a:gdLst>
                <a:gd name="connsiteX0" fmla="*/ 176565 w 352448"/>
                <a:gd name="connsiteY0" fmla="*/ 0 h 226327"/>
                <a:gd name="connsiteX1" fmla="*/ 352449 w 352448"/>
                <a:gd name="connsiteY1" fmla="*/ 113164 h 226327"/>
                <a:gd name="connsiteX2" fmla="*/ 176565 w 352448"/>
                <a:gd name="connsiteY2" fmla="*/ 226328 h 226327"/>
                <a:gd name="connsiteX3" fmla="*/ 0 w 352448"/>
                <a:gd name="connsiteY3" fmla="*/ 113164 h 226327"/>
                <a:gd name="connsiteX4" fmla="*/ 176565 w 352448"/>
                <a:gd name="connsiteY4" fmla="*/ 0 h 22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448" h="226327">
                  <a:moveTo>
                    <a:pt x="176565" y="0"/>
                  </a:moveTo>
                  <a:lnTo>
                    <a:pt x="352449" y="113164"/>
                  </a:lnTo>
                  <a:lnTo>
                    <a:pt x="176565" y="226328"/>
                  </a:lnTo>
                  <a:lnTo>
                    <a:pt x="0" y="113164"/>
                  </a:lnTo>
                  <a:lnTo>
                    <a:pt x="176565" y="0"/>
                  </a:lnTo>
                  <a:close/>
                </a:path>
              </a:pathLst>
            </a:custGeom>
            <a:solidFill>
              <a:schemeClr val="accent3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F0380198-141C-3EAD-0AD2-0FF072EBF2CF}"/>
                </a:ext>
              </a:extLst>
            </p:cNvPr>
            <p:cNvSpPr/>
            <p:nvPr/>
          </p:nvSpPr>
          <p:spPr>
            <a:xfrm>
              <a:off x="6986420" y="3822244"/>
              <a:ext cx="1784288" cy="2032748"/>
            </a:xfrm>
            <a:custGeom>
              <a:avLst/>
              <a:gdLst>
                <a:gd name="connsiteX0" fmla="*/ 176565 w 352448"/>
                <a:gd name="connsiteY0" fmla="*/ 0 h 401526"/>
                <a:gd name="connsiteX1" fmla="*/ 0 w 352448"/>
                <a:gd name="connsiteY1" fmla="*/ 113164 h 401526"/>
                <a:gd name="connsiteX2" fmla="*/ 0 w 352448"/>
                <a:gd name="connsiteY2" fmla="*/ 288363 h 401526"/>
                <a:gd name="connsiteX3" fmla="*/ 176565 w 352448"/>
                <a:gd name="connsiteY3" fmla="*/ 401527 h 401526"/>
                <a:gd name="connsiteX4" fmla="*/ 352449 w 352448"/>
                <a:gd name="connsiteY4" fmla="*/ 288363 h 401526"/>
                <a:gd name="connsiteX5" fmla="*/ 352449 w 352448"/>
                <a:gd name="connsiteY5" fmla="*/ 113164 h 401526"/>
                <a:gd name="connsiteX6" fmla="*/ 176565 w 352448"/>
                <a:gd name="connsiteY6" fmla="*/ 0 h 40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2448" h="401526">
                  <a:moveTo>
                    <a:pt x="176565" y="0"/>
                  </a:moveTo>
                  <a:lnTo>
                    <a:pt x="0" y="113164"/>
                  </a:lnTo>
                  <a:lnTo>
                    <a:pt x="0" y="288363"/>
                  </a:lnTo>
                  <a:lnTo>
                    <a:pt x="176565" y="401527"/>
                  </a:lnTo>
                  <a:lnTo>
                    <a:pt x="352449" y="288363"/>
                  </a:lnTo>
                  <a:lnTo>
                    <a:pt x="352449" y="113164"/>
                  </a:lnTo>
                  <a:lnTo>
                    <a:pt x="176565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DBB6072-C9EF-60F1-3DCE-0EE9A4CDF8F8}"/>
                </a:ext>
              </a:extLst>
            </p:cNvPr>
            <p:cNvSpPr/>
            <p:nvPr/>
          </p:nvSpPr>
          <p:spPr>
            <a:xfrm>
              <a:off x="6986420" y="3822244"/>
              <a:ext cx="1784288" cy="1145793"/>
            </a:xfrm>
            <a:custGeom>
              <a:avLst/>
              <a:gdLst>
                <a:gd name="connsiteX0" fmla="*/ 176565 w 352448"/>
                <a:gd name="connsiteY0" fmla="*/ 0 h 226327"/>
                <a:gd name="connsiteX1" fmla="*/ 352449 w 352448"/>
                <a:gd name="connsiteY1" fmla="*/ 113164 h 226327"/>
                <a:gd name="connsiteX2" fmla="*/ 176565 w 352448"/>
                <a:gd name="connsiteY2" fmla="*/ 226328 h 226327"/>
                <a:gd name="connsiteX3" fmla="*/ 0 w 352448"/>
                <a:gd name="connsiteY3" fmla="*/ 113164 h 226327"/>
                <a:gd name="connsiteX4" fmla="*/ 176565 w 352448"/>
                <a:gd name="connsiteY4" fmla="*/ 0 h 22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448" h="226327">
                  <a:moveTo>
                    <a:pt x="176565" y="0"/>
                  </a:moveTo>
                  <a:lnTo>
                    <a:pt x="352449" y="113164"/>
                  </a:lnTo>
                  <a:lnTo>
                    <a:pt x="176565" y="226328"/>
                  </a:lnTo>
                  <a:lnTo>
                    <a:pt x="0" y="113164"/>
                  </a:lnTo>
                  <a:lnTo>
                    <a:pt x="176565" y="0"/>
                  </a:lnTo>
                  <a:close/>
                </a:path>
              </a:pathLst>
            </a:custGeom>
            <a:solidFill>
              <a:schemeClr val="accent4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F0DBFED-923B-E5C0-E0D2-42D3277AE5A2}"/>
              </a:ext>
            </a:extLst>
          </p:cNvPr>
          <p:cNvGrpSpPr/>
          <p:nvPr/>
        </p:nvGrpSpPr>
        <p:grpSpPr>
          <a:xfrm>
            <a:off x="8166212" y="2681857"/>
            <a:ext cx="2926080" cy="1105487"/>
            <a:chOff x="8921977" y="2947244"/>
            <a:chExt cx="2926080" cy="110548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7205A67-899F-8CC4-DFB9-1119E5448AD9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4C5384F-8AAB-54C9-1796-81C31476B9E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7CCB91A-C0EC-F3DC-D5A2-1BF6257EF768}"/>
              </a:ext>
            </a:extLst>
          </p:cNvPr>
          <p:cNvGrpSpPr/>
          <p:nvPr/>
        </p:nvGrpSpPr>
        <p:grpSpPr>
          <a:xfrm>
            <a:off x="9018314" y="4267931"/>
            <a:ext cx="2926080" cy="1105487"/>
            <a:chOff x="8921977" y="4652338"/>
            <a:chExt cx="2926080" cy="110548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2183AA2-E0CA-10E7-A42F-DD6FC7A532D1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E47FB01-6D41-F52C-6C2D-D6E871990A0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1A91819-52E2-EB4A-4AD7-DF38F6040918}"/>
              </a:ext>
            </a:extLst>
          </p:cNvPr>
          <p:cNvGrpSpPr/>
          <p:nvPr/>
        </p:nvGrpSpPr>
        <p:grpSpPr>
          <a:xfrm>
            <a:off x="1096263" y="2681857"/>
            <a:ext cx="2926080" cy="1105487"/>
            <a:chOff x="332936" y="2947244"/>
            <a:chExt cx="2926080" cy="110548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AB27B1B-BD11-F679-57C0-61FADD0C895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13F51AF-3B71-7950-C45E-08136722504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7B5A98D-67AC-E311-F423-566B401DBC7D}"/>
              </a:ext>
            </a:extLst>
          </p:cNvPr>
          <p:cNvGrpSpPr/>
          <p:nvPr/>
        </p:nvGrpSpPr>
        <p:grpSpPr>
          <a:xfrm>
            <a:off x="247607" y="4267931"/>
            <a:ext cx="2926080" cy="1105487"/>
            <a:chOff x="332936" y="4652338"/>
            <a:chExt cx="2926080" cy="110548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9C309B1-65E1-7411-6C2F-0000369F3B5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B0D1411-E396-D384-88E2-24DA2C808C6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F20E590-FDB9-D943-D62C-BBE8698CC2D6}"/>
              </a:ext>
            </a:extLst>
          </p:cNvPr>
          <p:cNvGrpSpPr/>
          <p:nvPr/>
        </p:nvGrpSpPr>
        <p:grpSpPr>
          <a:xfrm>
            <a:off x="7275788" y="1242150"/>
            <a:ext cx="2926080" cy="1105487"/>
            <a:chOff x="8921977" y="1242150"/>
            <a:chExt cx="2926080" cy="110548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CE88A7C-F6FA-ECD6-E708-4FB956D6E52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8B6D236-1422-7216-668F-B76738716E2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F779085-9D29-BB69-58E5-D52DC8950D0A}"/>
              </a:ext>
            </a:extLst>
          </p:cNvPr>
          <p:cNvGrpSpPr/>
          <p:nvPr/>
        </p:nvGrpSpPr>
        <p:grpSpPr>
          <a:xfrm>
            <a:off x="1990132" y="1242150"/>
            <a:ext cx="2926080" cy="1105487"/>
            <a:chOff x="332936" y="2627766"/>
            <a:chExt cx="2926080" cy="11054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862E8A9-D855-97A2-9EDE-8B2E0D79B35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817C0B2-03DE-C765-9D58-192F507BE3E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7" name="Graphic 36" descr="Upward trend with solid fill">
            <a:extLst>
              <a:ext uri="{FF2B5EF4-FFF2-40B4-BE49-F238E27FC236}">
                <a16:creationId xmlns:a16="http://schemas.microsoft.com/office/drawing/2014/main" id="{3BB571BF-6E11-F112-E85C-B8F2338BDC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20994" y="1102146"/>
            <a:ext cx="746565" cy="7465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38" name="Graphic 37" descr="Clipboard Checked with solid fill">
            <a:extLst>
              <a:ext uri="{FF2B5EF4-FFF2-40B4-BE49-F238E27FC236}">
                <a16:creationId xmlns:a16="http://schemas.microsoft.com/office/drawing/2014/main" id="{EE8A85F8-107F-1F0F-6C19-1ADE43FEB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828845" y="2562005"/>
            <a:ext cx="746565" cy="7465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39" name="Graphic 38" descr="Globe with solid fill">
            <a:extLst>
              <a:ext uri="{FF2B5EF4-FFF2-40B4-BE49-F238E27FC236}">
                <a16:creationId xmlns:a16="http://schemas.microsoft.com/office/drawing/2014/main" id="{5FDE6D7D-3255-1A02-DF08-491C4C3271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13144" y="2562005"/>
            <a:ext cx="746565" cy="7465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40" name="Graphic 39" descr="Bullseye with solid fill">
            <a:extLst>
              <a:ext uri="{FF2B5EF4-FFF2-40B4-BE49-F238E27FC236}">
                <a16:creationId xmlns:a16="http://schemas.microsoft.com/office/drawing/2014/main" id="{75A9A247-222D-DD60-8237-44700A0FA9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934980" y="4021858"/>
            <a:ext cx="746565" cy="7465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41" name="Graphic 40" descr="Handshake with solid fill">
            <a:extLst>
              <a:ext uri="{FF2B5EF4-FFF2-40B4-BE49-F238E27FC236}">
                <a16:creationId xmlns:a16="http://schemas.microsoft.com/office/drawing/2014/main" id="{AF8861F5-1CF4-963B-E1C4-059B5D434B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722716" y="4021858"/>
            <a:ext cx="746565" cy="7465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42" name="Graphic 41" descr="Shield Tick with solid fill">
            <a:extLst>
              <a:ext uri="{FF2B5EF4-FFF2-40B4-BE49-F238E27FC236}">
                <a16:creationId xmlns:a16="http://schemas.microsoft.com/office/drawing/2014/main" id="{07A58DFE-1D89-9A5B-A429-8CE05C5AFE4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7505281" y="4021858"/>
            <a:ext cx="746565" cy="7465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149345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9A19C-80F3-DE6D-05AF-8E9A5EB16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A6D17-D63B-91C3-09A9-79CFBA41B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 Building Blocks Pyramid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BE71EF9-3882-CC41-D717-08FB91B2C3B2}"/>
              </a:ext>
            </a:extLst>
          </p:cNvPr>
          <p:cNvGrpSpPr/>
          <p:nvPr/>
        </p:nvGrpSpPr>
        <p:grpSpPr>
          <a:xfrm>
            <a:off x="8166212" y="2681857"/>
            <a:ext cx="2926080" cy="1105487"/>
            <a:chOff x="8921977" y="2947244"/>
            <a:chExt cx="2926080" cy="110548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6CAF542-AE22-97AB-8F83-4A99075F336F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D2EDF47-F348-B52C-738E-3F6BA66C6F1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B811F52-3CB6-6A20-1BD2-D3B223BD0DC0}"/>
              </a:ext>
            </a:extLst>
          </p:cNvPr>
          <p:cNvGrpSpPr/>
          <p:nvPr/>
        </p:nvGrpSpPr>
        <p:grpSpPr>
          <a:xfrm>
            <a:off x="9018314" y="4267931"/>
            <a:ext cx="2926080" cy="1105487"/>
            <a:chOff x="8921977" y="4652338"/>
            <a:chExt cx="2926080" cy="110548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C0E45DF-1A46-20D0-3740-677BA16B8A8A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6964F8C-4B96-59AD-B205-3A0F2D80E85C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E9A3FD5-7952-2BC8-3DD4-92A927A48480}"/>
              </a:ext>
            </a:extLst>
          </p:cNvPr>
          <p:cNvGrpSpPr/>
          <p:nvPr/>
        </p:nvGrpSpPr>
        <p:grpSpPr>
          <a:xfrm>
            <a:off x="1096263" y="2681857"/>
            <a:ext cx="2926080" cy="1105487"/>
            <a:chOff x="332936" y="2947244"/>
            <a:chExt cx="2926080" cy="110548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017EC48-495C-B422-0CDC-8F7C65C198FD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B544798-2900-CB29-5397-71822E38B48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49CA54F-1B0F-BE62-D6CC-41967E7807F5}"/>
              </a:ext>
            </a:extLst>
          </p:cNvPr>
          <p:cNvGrpSpPr/>
          <p:nvPr/>
        </p:nvGrpSpPr>
        <p:grpSpPr>
          <a:xfrm>
            <a:off x="247607" y="4267931"/>
            <a:ext cx="2926080" cy="1105487"/>
            <a:chOff x="332936" y="4652338"/>
            <a:chExt cx="2926080" cy="110548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7DB61F6-B40A-FE7B-31DE-241FF48B726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B3C7CD8-7570-D946-005C-A0C007890B8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494800F-F10F-0526-ABA5-6DE5D9DD3EAB}"/>
              </a:ext>
            </a:extLst>
          </p:cNvPr>
          <p:cNvGrpSpPr/>
          <p:nvPr/>
        </p:nvGrpSpPr>
        <p:grpSpPr>
          <a:xfrm>
            <a:off x="7275788" y="1242150"/>
            <a:ext cx="2926080" cy="1105487"/>
            <a:chOff x="8921977" y="1242150"/>
            <a:chExt cx="2926080" cy="110548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C1EA608-23FE-A9D7-A439-C34930E3F04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7D037BD-B06A-3047-5FF8-CC913897A2C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C33BE4F-FEE1-384C-9246-635F30595137}"/>
              </a:ext>
            </a:extLst>
          </p:cNvPr>
          <p:cNvGrpSpPr/>
          <p:nvPr/>
        </p:nvGrpSpPr>
        <p:grpSpPr>
          <a:xfrm>
            <a:off x="1990132" y="1242150"/>
            <a:ext cx="2926080" cy="1105487"/>
            <a:chOff x="332936" y="2627766"/>
            <a:chExt cx="2926080" cy="11054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493E3BE-5E9B-2174-A326-B15146AFD28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FCBA632-986E-292E-C8F6-6F72EF4940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BBDB4BB-5E8D-A409-4629-9C5981410400}"/>
              </a:ext>
            </a:extLst>
          </p:cNvPr>
          <p:cNvGrpSpPr/>
          <p:nvPr/>
        </p:nvGrpSpPr>
        <p:grpSpPr>
          <a:xfrm>
            <a:off x="3421293" y="902532"/>
            <a:ext cx="5349415" cy="4952460"/>
            <a:chOff x="3421293" y="902532"/>
            <a:chExt cx="5349415" cy="4952460"/>
          </a:xfrm>
        </p:grpSpPr>
        <p:sp>
          <p:nvSpPr>
            <p:cNvPr id="34" name="Freeform 10">
              <a:extLst>
                <a:ext uri="{FF2B5EF4-FFF2-40B4-BE49-F238E27FC236}">
                  <a16:creationId xmlns:a16="http://schemas.microsoft.com/office/drawing/2014/main" id="{C4999EED-F2B8-DD48-B031-2E8BC842D4E6}"/>
                </a:ext>
              </a:extLst>
            </p:cNvPr>
            <p:cNvSpPr/>
            <p:nvPr/>
          </p:nvSpPr>
          <p:spPr>
            <a:xfrm>
              <a:off x="3421293" y="3822244"/>
              <a:ext cx="1780835" cy="2032748"/>
            </a:xfrm>
            <a:custGeom>
              <a:avLst/>
              <a:gdLst>
                <a:gd name="connsiteX0" fmla="*/ 175883 w 351766"/>
                <a:gd name="connsiteY0" fmla="*/ 0 h 401526"/>
                <a:gd name="connsiteX1" fmla="*/ 0 w 351766"/>
                <a:gd name="connsiteY1" fmla="*/ 113164 h 401526"/>
                <a:gd name="connsiteX2" fmla="*/ 0 w 351766"/>
                <a:gd name="connsiteY2" fmla="*/ 288363 h 401526"/>
                <a:gd name="connsiteX3" fmla="*/ 175883 w 351766"/>
                <a:gd name="connsiteY3" fmla="*/ 401527 h 401526"/>
                <a:gd name="connsiteX4" fmla="*/ 351767 w 351766"/>
                <a:gd name="connsiteY4" fmla="*/ 288363 h 401526"/>
                <a:gd name="connsiteX5" fmla="*/ 351767 w 351766"/>
                <a:gd name="connsiteY5" fmla="*/ 113164 h 401526"/>
                <a:gd name="connsiteX6" fmla="*/ 175883 w 351766"/>
                <a:gd name="connsiteY6" fmla="*/ 0 h 40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1766" h="401526">
                  <a:moveTo>
                    <a:pt x="175883" y="0"/>
                  </a:moveTo>
                  <a:lnTo>
                    <a:pt x="0" y="113164"/>
                  </a:lnTo>
                  <a:lnTo>
                    <a:pt x="0" y="288363"/>
                  </a:lnTo>
                  <a:lnTo>
                    <a:pt x="175883" y="401527"/>
                  </a:lnTo>
                  <a:lnTo>
                    <a:pt x="351767" y="288363"/>
                  </a:lnTo>
                  <a:lnTo>
                    <a:pt x="351767" y="113164"/>
                  </a:lnTo>
                  <a:lnTo>
                    <a:pt x="17588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7D4B320B-8FA3-CB86-0DBE-EBDE32D0D4F1}"/>
                </a:ext>
              </a:extLst>
            </p:cNvPr>
            <p:cNvSpPr/>
            <p:nvPr/>
          </p:nvSpPr>
          <p:spPr>
            <a:xfrm>
              <a:off x="3421293" y="3822244"/>
              <a:ext cx="1780835" cy="1145793"/>
            </a:xfrm>
            <a:custGeom>
              <a:avLst/>
              <a:gdLst>
                <a:gd name="connsiteX0" fmla="*/ 175883 w 351766"/>
                <a:gd name="connsiteY0" fmla="*/ 0 h 226327"/>
                <a:gd name="connsiteX1" fmla="*/ 351767 w 351766"/>
                <a:gd name="connsiteY1" fmla="*/ 113164 h 226327"/>
                <a:gd name="connsiteX2" fmla="*/ 175883 w 351766"/>
                <a:gd name="connsiteY2" fmla="*/ 226328 h 226327"/>
                <a:gd name="connsiteX3" fmla="*/ 0 w 351766"/>
                <a:gd name="connsiteY3" fmla="*/ 113164 h 226327"/>
                <a:gd name="connsiteX4" fmla="*/ 175883 w 351766"/>
                <a:gd name="connsiteY4" fmla="*/ 0 h 22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1766" h="226327">
                  <a:moveTo>
                    <a:pt x="175883" y="0"/>
                  </a:moveTo>
                  <a:lnTo>
                    <a:pt x="351767" y="113164"/>
                  </a:lnTo>
                  <a:lnTo>
                    <a:pt x="175883" y="226328"/>
                  </a:lnTo>
                  <a:lnTo>
                    <a:pt x="0" y="113164"/>
                  </a:lnTo>
                  <a:lnTo>
                    <a:pt x="175883" y="0"/>
                  </a:lnTo>
                  <a:close/>
                </a:path>
              </a:pathLst>
            </a:custGeom>
            <a:solidFill>
              <a:schemeClr val="accent1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12">
              <a:extLst>
                <a:ext uri="{FF2B5EF4-FFF2-40B4-BE49-F238E27FC236}">
                  <a16:creationId xmlns:a16="http://schemas.microsoft.com/office/drawing/2014/main" id="{536E6090-A2D9-F9CD-CFC9-C9243C0AB106}"/>
                </a:ext>
              </a:extLst>
            </p:cNvPr>
            <p:cNvSpPr/>
            <p:nvPr/>
          </p:nvSpPr>
          <p:spPr>
            <a:xfrm>
              <a:off x="5202133" y="3822244"/>
              <a:ext cx="1784288" cy="2032748"/>
            </a:xfrm>
            <a:custGeom>
              <a:avLst/>
              <a:gdLst>
                <a:gd name="connsiteX0" fmla="*/ 176565 w 352448"/>
                <a:gd name="connsiteY0" fmla="*/ 0 h 401526"/>
                <a:gd name="connsiteX1" fmla="*/ 0 w 352448"/>
                <a:gd name="connsiteY1" fmla="*/ 113164 h 401526"/>
                <a:gd name="connsiteX2" fmla="*/ 0 w 352448"/>
                <a:gd name="connsiteY2" fmla="*/ 288363 h 401526"/>
                <a:gd name="connsiteX3" fmla="*/ 176565 w 352448"/>
                <a:gd name="connsiteY3" fmla="*/ 401527 h 401526"/>
                <a:gd name="connsiteX4" fmla="*/ 352449 w 352448"/>
                <a:gd name="connsiteY4" fmla="*/ 288363 h 401526"/>
                <a:gd name="connsiteX5" fmla="*/ 352449 w 352448"/>
                <a:gd name="connsiteY5" fmla="*/ 113164 h 401526"/>
                <a:gd name="connsiteX6" fmla="*/ 176565 w 352448"/>
                <a:gd name="connsiteY6" fmla="*/ 0 h 40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2448" h="401526">
                  <a:moveTo>
                    <a:pt x="176565" y="0"/>
                  </a:moveTo>
                  <a:lnTo>
                    <a:pt x="0" y="113164"/>
                  </a:lnTo>
                  <a:lnTo>
                    <a:pt x="0" y="288363"/>
                  </a:lnTo>
                  <a:lnTo>
                    <a:pt x="176565" y="401527"/>
                  </a:lnTo>
                  <a:lnTo>
                    <a:pt x="352449" y="288363"/>
                  </a:lnTo>
                  <a:lnTo>
                    <a:pt x="352449" y="113164"/>
                  </a:lnTo>
                  <a:lnTo>
                    <a:pt x="17656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13">
              <a:extLst>
                <a:ext uri="{FF2B5EF4-FFF2-40B4-BE49-F238E27FC236}">
                  <a16:creationId xmlns:a16="http://schemas.microsoft.com/office/drawing/2014/main" id="{48FEB126-1929-1C3A-B325-BFE4300071A7}"/>
                </a:ext>
              </a:extLst>
            </p:cNvPr>
            <p:cNvSpPr/>
            <p:nvPr/>
          </p:nvSpPr>
          <p:spPr>
            <a:xfrm>
              <a:off x="5202133" y="3822244"/>
              <a:ext cx="1784288" cy="1145793"/>
            </a:xfrm>
            <a:custGeom>
              <a:avLst/>
              <a:gdLst>
                <a:gd name="connsiteX0" fmla="*/ 176565 w 352448"/>
                <a:gd name="connsiteY0" fmla="*/ 0 h 226327"/>
                <a:gd name="connsiteX1" fmla="*/ 352449 w 352448"/>
                <a:gd name="connsiteY1" fmla="*/ 113164 h 226327"/>
                <a:gd name="connsiteX2" fmla="*/ 176565 w 352448"/>
                <a:gd name="connsiteY2" fmla="*/ 226328 h 226327"/>
                <a:gd name="connsiteX3" fmla="*/ 0 w 352448"/>
                <a:gd name="connsiteY3" fmla="*/ 113164 h 226327"/>
                <a:gd name="connsiteX4" fmla="*/ 176565 w 352448"/>
                <a:gd name="connsiteY4" fmla="*/ 0 h 22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448" h="226327">
                  <a:moveTo>
                    <a:pt x="176565" y="0"/>
                  </a:moveTo>
                  <a:lnTo>
                    <a:pt x="352449" y="113164"/>
                  </a:lnTo>
                  <a:lnTo>
                    <a:pt x="176565" y="226328"/>
                  </a:lnTo>
                  <a:lnTo>
                    <a:pt x="0" y="113164"/>
                  </a:lnTo>
                  <a:lnTo>
                    <a:pt x="176565" y="0"/>
                  </a:lnTo>
                  <a:close/>
                </a:path>
              </a:pathLst>
            </a:custGeom>
            <a:solidFill>
              <a:schemeClr val="accent2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 14">
              <a:extLst>
                <a:ext uri="{FF2B5EF4-FFF2-40B4-BE49-F238E27FC236}">
                  <a16:creationId xmlns:a16="http://schemas.microsoft.com/office/drawing/2014/main" id="{BEEA22F5-649E-7181-F581-41A6B40143EE}"/>
                </a:ext>
              </a:extLst>
            </p:cNvPr>
            <p:cNvSpPr/>
            <p:nvPr/>
          </p:nvSpPr>
          <p:spPr>
            <a:xfrm>
              <a:off x="4311710" y="2362391"/>
              <a:ext cx="1784288" cy="2032748"/>
            </a:xfrm>
            <a:custGeom>
              <a:avLst/>
              <a:gdLst>
                <a:gd name="connsiteX0" fmla="*/ 175883 w 352448"/>
                <a:gd name="connsiteY0" fmla="*/ 0 h 401526"/>
                <a:gd name="connsiteX1" fmla="*/ 0 w 352448"/>
                <a:gd name="connsiteY1" fmla="*/ 113164 h 401526"/>
                <a:gd name="connsiteX2" fmla="*/ 0 w 352448"/>
                <a:gd name="connsiteY2" fmla="*/ 288363 h 401526"/>
                <a:gd name="connsiteX3" fmla="*/ 175883 w 352448"/>
                <a:gd name="connsiteY3" fmla="*/ 401527 h 401526"/>
                <a:gd name="connsiteX4" fmla="*/ 352449 w 352448"/>
                <a:gd name="connsiteY4" fmla="*/ 288363 h 401526"/>
                <a:gd name="connsiteX5" fmla="*/ 352449 w 352448"/>
                <a:gd name="connsiteY5" fmla="*/ 113164 h 401526"/>
                <a:gd name="connsiteX6" fmla="*/ 175883 w 352448"/>
                <a:gd name="connsiteY6" fmla="*/ 0 h 40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2448" h="401526">
                  <a:moveTo>
                    <a:pt x="175883" y="0"/>
                  </a:moveTo>
                  <a:lnTo>
                    <a:pt x="0" y="113164"/>
                  </a:lnTo>
                  <a:lnTo>
                    <a:pt x="0" y="288363"/>
                  </a:lnTo>
                  <a:lnTo>
                    <a:pt x="175883" y="401527"/>
                  </a:lnTo>
                  <a:lnTo>
                    <a:pt x="352449" y="288363"/>
                  </a:lnTo>
                  <a:lnTo>
                    <a:pt x="352449" y="113164"/>
                  </a:lnTo>
                  <a:lnTo>
                    <a:pt x="17588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15">
              <a:extLst>
                <a:ext uri="{FF2B5EF4-FFF2-40B4-BE49-F238E27FC236}">
                  <a16:creationId xmlns:a16="http://schemas.microsoft.com/office/drawing/2014/main" id="{636B49C8-587D-B39E-5C2D-2348E7AF8202}"/>
                </a:ext>
              </a:extLst>
            </p:cNvPr>
            <p:cNvSpPr/>
            <p:nvPr/>
          </p:nvSpPr>
          <p:spPr>
            <a:xfrm>
              <a:off x="4311710" y="2362391"/>
              <a:ext cx="1784288" cy="1145793"/>
            </a:xfrm>
            <a:custGeom>
              <a:avLst/>
              <a:gdLst>
                <a:gd name="connsiteX0" fmla="*/ 175883 w 352448"/>
                <a:gd name="connsiteY0" fmla="*/ 0 h 226327"/>
                <a:gd name="connsiteX1" fmla="*/ 352449 w 352448"/>
                <a:gd name="connsiteY1" fmla="*/ 113164 h 226327"/>
                <a:gd name="connsiteX2" fmla="*/ 175883 w 352448"/>
                <a:gd name="connsiteY2" fmla="*/ 226328 h 226327"/>
                <a:gd name="connsiteX3" fmla="*/ 0 w 352448"/>
                <a:gd name="connsiteY3" fmla="*/ 113164 h 226327"/>
                <a:gd name="connsiteX4" fmla="*/ 175883 w 352448"/>
                <a:gd name="connsiteY4" fmla="*/ 0 h 22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448" h="226327">
                  <a:moveTo>
                    <a:pt x="175883" y="0"/>
                  </a:moveTo>
                  <a:lnTo>
                    <a:pt x="352449" y="113164"/>
                  </a:lnTo>
                  <a:lnTo>
                    <a:pt x="175883" y="226328"/>
                  </a:lnTo>
                  <a:lnTo>
                    <a:pt x="0" y="113164"/>
                  </a:lnTo>
                  <a:lnTo>
                    <a:pt x="175883" y="0"/>
                  </a:lnTo>
                  <a:close/>
                </a:path>
              </a:pathLst>
            </a:custGeom>
            <a:solidFill>
              <a:schemeClr val="accent5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16">
              <a:extLst>
                <a:ext uri="{FF2B5EF4-FFF2-40B4-BE49-F238E27FC236}">
                  <a16:creationId xmlns:a16="http://schemas.microsoft.com/office/drawing/2014/main" id="{55760C56-F3D5-53AA-3F52-3ACFDE78683D}"/>
                </a:ext>
              </a:extLst>
            </p:cNvPr>
            <p:cNvSpPr/>
            <p:nvPr/>
          </p:nvSpPr>
          <p:spPr>
            <a:xfrm>
              <a:off x="6096003" y="2362391"/>
              <a:ext cx="1784288" cy="2032748"/>
            </a:xfrm>
            <a:custGeom>
              <a:avLst/>
              <a:gdLst>
                <a:gd name="connsiteX0" fmla="*/ 175883 w 352448"/>
                <a:gd name="connsiteY0" fmla="*/ 0 h 401526"/>
                <a:gd name="connsiteX1" fmla="*/ 0 w 352448"/>
                <a:gd name="connsiteY1" fmla="*/ 113164 h 401526"/>
                <a:gd name="connsiteX2" fmla="*/ 0 w 352448"/>
                <a:gd name="connsiteY2" fmla="*/ 288363 h 401526"/>
                <a:gd name="connsiteX3" fmla="*/ 175883 w 352448"/>
                <a:gd name="connsiteY3" fmla="*/ 401527 h 401526"/>
                <a:gd name="connsiteX4" fmla="*/ 352449 w 352448"/>
                <a:gd name="connsiteY4" fmla="*/ 288363 h 401526"/>
                <a:gd name="connsiteX5" fmla="*/ 352449 w 352448"/>
                <a:gd name="connsiteY5" fmla="*/ 113164 h 401526"/>
                <a:gd name="connsiteX6" fmla="*/ 175883 w 352448"/>
                <a:gd name="connsiteY6" fmla="*/ 0 h 40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2448" h="401526">
                  <a:moveTo>
                    <a:pt x="175883" y="0"/>
                  </a:moveTo>
                  <a:lnTo>
                    <a:pt x="0" y="113164"/>
                  </a:lnTo>
                  <a:lnTo>
                    <a:pt x="0" y="288363"/>
                  </a:lnTo>
                  <a:lnTo>
                    <a:pt x="175883" y="401527"/>
                  </a:lnTo>
                  <a:lnTo>
                    <a:pt x="352449" y="288363"/>
                  </a:lnTo>
                  <a:lnTo>
                    <a:pt x="352449" y="113164"/>
                  </a:lnTo>
                  <a:lnTo>
                    <a:pt x="175883" y="0"/>
                  </a:lnTo>
                  <a:close/>
                </a:path>
              </a:pathLst>
            </a:custGeom>
            <a:solidFill>
              <a:srgbClr val="7030A0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17">
              <a:extLst>
                <a:ext uri="{FF2B5EF4-FFF2-40B4-BE49-F238E27FC236}">
                  <a16:creationId xmlns:a16="http://schemas.microsoft.com/office/drawing/2014/main" id="{047AC73D-6FD4-9B59-CF02-822F40B28FCD}"/>
                </a:ext>
              </a:extLst>
            </p:cNvPr>
            <p:cNvSpPr/>
            <p:nvPr/>
          </p:nvSpPr>
          <p:spPr>
            <a:xfrm>
              <a:off x="6096003" y="2362391"/>
              <a:ext cx="1784288" cy="1145793"/>
            </a:xfrm>
            <a:custGeom>
              <a:avLst/>
              <a:gdLst>
                <a:gd name="connsiteX0" fmla="*/ 175883 w 352448"/>
                <a:gd name="connsiteY0" fmla="*/ 0 h 226327"/>
                <a:gd name="connsiteX1" fmla="*/ 352449 w 352448"/>
                <a:gd name="connsiteY1" fmla="*/ 113164 h 226327"/>
                <a:gd name="connsiteX2" fmla="*/ 175883 w 352448"/>
                <a:gd name="connsiteY2" fmla="*/ 226328 h 226327"/>
                <a:gd name="connsiteX3" fmla="*/ 0 w 352448"/>
                <a:gd name="connsiteY3" fmla="*/ 113164 h 226327"/>
                <a:gd name="connsiteX4" fmla="*/ 175883 w 352448"/>
                <a:gd name="connsiteY4" fmla="*/ 0 h 22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448" h="226327">
                  <a:moveTo>
                    <a:pt x="175883" y="0"/>
                  </a:moveTo>
                  <a:lnTo>
                    <a:pt x="352449" y="113164"/>
                  </a:lnTo>
                  <a:lnTo>
                    <a:pt x="175883" y="226328"/>
                  </a:lnTo>
                  <a:lnTo>
                    <a:pt x="0" y="113164"/>
                  </a:lnTo>
                  <a:lnTo>
                    <a:pt x="175883" y="0"/>
                  </a:lnTo>
                  <a:close/>
                </a:path>
              </a:pathLst>
            </a:custGeom>
            <a:solidFill>
              <a:srgbClr val="805AAB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18">
              <a:extLst>
                <a:ext uri="{FF2B5EF4-FFF2-40B4-BE49-F238E27FC236}">
                  <a16:creationId xmlns:a16="http://schemas.microsoft.com/office/drawing/2014/main" id="{2489A6ED-EB14-1D82-5C86-B5F724021A73}"/>
                </a:ext>
              </a:extLst>
            </p:cNvPr>
            <p:cNvSpPr/>
            <p:nvPr/>
          </p:nvSpPr>
          <p:spPr>
            <a:xfrm>
              <a:off x="5202133" y="902532"/>
              <a:ext cx="1784288" cy="2032748"/>
            </a:xfrm>
            <a:custGeom>
              <a:avLst/>
              <a:gdLst>
                <a:gd name="connsiteX0" fmla="*/ 176565 w 352448"/>
                <a:gd name="connsiteY0" fmla="*/ 0 h 401526"/>
                <a:gd name="connsiteX1" fmla="*/ 0 w 352448"/>
                <a:gd name="connsiteY1" fmla="*/ 113164 h 401526"/>
                <a:gd name="connsiteX2" fmla="*/ 0 w 352448"/>
                <a:gd name="connsiteY2" fmla="*/ 288363 h 401526"/>
                <a:gd name="connsiteX3" fmla="*/ 176565 w 352448"/>
                <a:gd name="connsiteY3" fmla="*/ 401527 h 401526"/>
                <a:gd name="connsiteX4" fmla="*/ 352449 w 352448"/>
                <a:gd name="connsiteY4" fmla="*/ 288363 h 401526"/>
                <a:gd name="connsiteX5" fmla="*/ 352449 w 352448"/>
                <a:gd name="connsiteY5" fmla="*/ 113164 h 401526"/>
                <a:gd name="connsiteX6" fmla="*/ 176565 w 352448"/>
                <a:gd name="connsiteY6" fmla="*/ 0 h 40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2448" h="401526">
                  <a:moveTo>
                    <a:pt x="176565" y="0"/>
                  </a:moveTo>
                  <a:lnTo>
                    <a:pt x="0" y="113164"/>
                  </a:lnTo>
                  <a:lnTo>
                    <a:pt x="0" y="288363"/>
                  </a:lnTo>
                  <a:lnTo>
                    <a:pt x="176565" y="401527"/>
                  </a:lnTo>
                  <a:lnTo>
                    <a:pt x="352449" y="288363"/>
                  </a:lnTo>
                  <a:lnTo>
                    <a:pt x="352449" y="113164"/>
                  </a:lnTo>
                  <a:lnTo>
                    <a:pt x="176565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19">
              <a:extLst>
                <a:ext uri="{FF2B5EF4-FFF2-40B4-BE49-F238E27FC236}">
                  <a16:creationId xmlns:a16="http://schemas.microsoft.com/office/drawing/2014/main" id="{812ED4A5-BEAA-9193-2EFF-03CBB3015750}"/>
                </a:ext>
              </a:extLst>
            </p:cNvPr>
            <p:cNvSpPr/>
            <p:nvPr/>
          </p:nvSpPr>
          <p:spPr>
            <a:xfrm>
              <a:off x="5202133" y="902532"/>
              <a:ext cx="1784288" cy="1145793"/>
            </a:xfrm>
            <a:custGeom>
              <a:avLst/>
              <a:gdLst>
                <a:gd name="connsiteX0" fmla="*/ 176565 w 352448"/>
                <a:gd name="connsiteY0" fmla="*/ 0 h 226327"/>
                <a:gd name="connsiteX1" fmla="*/ 352449 w 352448"/>
                <a:gd name="connsiteY1" fmla="*/ 113164 h 226327"/>
                <a:gd name="connsiteX2" fmla="*/ 176565 w 352448"/>
                <a:gd name="connsiteY2" fmla="*/ 226328 h 226327"/>
                <a:gd name="connsiteX3" fmla="*/ 0 w 352448"/>
                <a:gd name="connsiteY3" fmla="*/ 113164 h 226327"/>
                <a:gd name="connsiteX4" fmla="*/ 176565 w 352448"/>
                <a:gd name="connsiteY4" fmla="*/ 0 h 22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448" h="226327">
                  <a:moveTo>
                    <a:pt x="176565" y="0"/>
                  </a:moveTo>
                  <a:lnTo>
                    <a:pt x="352449" y="113164"/>
                  </a:lnTo>
                  <a:lnTo>
                    <a:pt x="176565" y="226328"/>
                  </a:lnTo>
                  <a:lnTo>
                    <a:pt x="0" y="113164"/>
                  </a:lnTo>
                  <a:lnTo>
                    <a:pt x="176565" y="0"/>
                  </a:lnTo>
                  <a:close/>
                </a:path>
              </a:pathLst>
            </a:custGeom>
            <a:solidFill>
              <a:schemeClr val="accent3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20">
              <a:extLst>
                <a:ext uri="{FF2B5EF4-FFF2-40B4-BE49-F238E27FC236}">
                  <a16:creationId xmlns:a16="http://schemas.microsoft.com/office/drawing/2014/main" id="{78773F53-C6C9-122D-DAFC-D854CD257C8F}"/>
                </a:ext>
              </a:extLst>
            </p:cNvPr>
            <p:cNvSpPr/>
            <p:nvPr/>
          </p:nvSpPr>
          <p:spPr>
            <a:xfrm>
              <a:off x="6986420" y="3822244"/>
              <a:ext cx="1784288" cy="2032748"/>
            </a:xfrm>
            <a:custGeom>
              <a:avLst/>
              <a:gdLst>
                <a:gd name="connsiteX0" fmla="*/ 176565 w 352448"/>
                <a:gd name="connsiteY0" fmla="*/ 0 h 401526"/>
                <a:gd name="connsiteX1" fmla="*/ 0 w 352448"/>
                <a:gd name="connsiteY1" fmla="*/ 113164 h 401526"/>
                <a:gd name="connsiteX2" fmla="*/ 0 w 352448"/>
                <a:gd name="connsiteY2" fmla="*/ 288363 h 401526"/>
                <a:gd name="connsiteX3" fmla="*/ 176565 w 352448"/>
                <a:gd name="connsiteY3" fmla="*/ 401527 h 401526"/>
                <a:gd name="connsiteX4" fmla="*/ 352449 w 352448"/>
                <a:gd name="connsiteY4" fmla="*/ 288363 h 401526"/>
                <a:gd name="connsiteX5" fmla="*/ 352449 w 352448"/>
                <a:gd name="connsiteY5" fmla="*/ 113164 h 401526"/>
                <a:gd name="connsiteX6" fmla="*/ 176565 w 352448"/>
                <a:gd name="connsiteY6" fmla="*/ 0 h 40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2448" h="401526">
                  <a:moveTo>
                    <a:pt x="176565" y="0"/>
                  </a:moveTo>
                  <a:lnTo>
                    <a:pt x="0" y="113164"/>
                  </a:lnTo>
                  <a:lnTo>
                    <a:pt x="0" y="288363"/>
                  </a:lnTo>
                  <a:lnTo>
                    <a:pt x="176565" y="401527"/>
                  </a:lnTo>
                  <a:lnTo>
                    <a:pt x="352449" y="288363"/>
                  </a:lnTo>
                  <a:lnTo>
                    <a:pt x="352449" y="113164"/>
                  </a:lnTo>
                  <a:lnTo>
                    <a:pt x="176565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21">
              <a:extLst>
                <a:ext uri="{FF2B5EF4-FFF2-40B4-BE49-F238E27FC236}">
                  <a16:creationId xmlns:a16="http://schemas.microsoft.com/office/drawing/2014/main" id="{1DD7C9B3-B70B-4E76-E8D4-B5782D054CC7}"/>
                </a:ext>
              </a:extLst>
            </p:cNvPr>
            <p:cNvSpPr/>
            <p:nvPr/>
          </p:nvSpPr>
          <p:spPr>
            <a:xfrm>
              <a:off x="6986420" y="3822244"/>
              <a:ext cx="1784288" cy="1145793"/>
            </a:xfrm>
            <a:custGeom>
              <a:avLst/>
              <a:gdLst>
                <a:gd name="connsiteX0" fmla="*/ 176565 w 352448"/>
                <a:gd name="connsiteY0" fmla="*/ 0 h 226327"/>
                <a:gd name="connsiteX1" fmla="*/ 352449 w 352448"/>
                <a:gd name="connsiteY1" fmla="*/ 113164 h 226327"/>
                <a:gd name="connsiteX2" fmla="*/ 176565 w 352448"/>
                <a:gd name="connsiteY2" fmla="*/ 226328 h 226327"/>
                <a:gd name="connsiteX3" fmla="*/ 0 w 352448"/>
                <a:gd name="connsiteY3" fmla="*/ 113164 h 226327"/>
                <a:gd name="connsiteX4" fmla="*/ 176565 w 352448"/>
                <a:gd name="connsiteY4" fmla="*/ 0 h 22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448" h="226327">
                  <a:moveTo>
                    <a:pt x="176565" y="0"/>
                  </a:moveTo>
                  <a:lnTo>
                    <a:pt x="352449" y="113164"/>
                  </a:lnTo>
                  <a:lnTo>
                    <a:pt x="176565" y="226328"/>
                  </a:lnTo>
                  <a:lnTo>
                    <a:pt x="0" y="113164"/>
                  </a:lnTo>
                  <a:lnTo>
                    <a:pt x="176565" y="0"/>
                  </a:lnTo>
                  <a:close/>
                </a:path>
              </a:pathLst>
            </a:custGeom>
            <a:solidFill>
              <a:schemeClr val="accent4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2" name="Graphic 51" descr="Upward trend with solid fill">
            <a:extLst>
              <a:ext uri="{FF2B5EF4-FFF2-40B4-BE49-F238E27FC236}">
                <a16:creationId xmlns:a16="http://schemas.microsoft.com/office/drawing/2014/main" id="{F5D90550-6FFA-1431-A4A8-F866EA3415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20994" y="1102146"/>
            <a:ext cx="746565" cy="7465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53" name="Graphic 52" descr="Clipboard Checked with solid fill">
            <a:extLst>
              <a:ext uri="{FF2B5EF4-FFF2-40B4-BE49-F238E27FC236}">
                <a16:creationId xmlns:a16="http://schemas.microsoft.com/office/drawing/2014/main" id="{41990231-0FFA-330F-94AF-24733509C4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828845" y="2562005"/>
            <a:ext cx="746565" cy="7465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54" name="Graphic 53" descr="Globe with solid fill">
            <a:extLst>
              <a:ext uri="{FF2B5EF4-FFF2-40B4-BE49-F238E27FC236}">
                <a16:creationId xmlns:a16="http://schemas.microsoft.com/office/drawing/2014/main" id="{188A84E9-C297-29BF-5F10-DFF7B0257F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13144" y="2562005"/>
            <a:ext cx="746565" cy="7465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55" name="Graphic 54" descr="Bullseye with solid fill">
            <a:extLst>
              <a:ext uri="{FF2B5EF4-FFF2-40B4-BE49-F238E27FC236}">
                <a16:creationId xmlns:a16="http://schemas.microsoft.com/office/drawing/2014/main" id="{70B7F070-E724-A3F6-5602-C015168394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934980" y="4021858"/>
            <a:ext cx="746565" cy="7465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56" name="Graphic 55" descr="Handshake with solid fill">
            <a:extLst>
              <a:ext uri="{FF2B5EF4-FFF2-40B4-BE49-F238E27FC236}">
                <a16:creationId xmlns:a16="http://schemas.microsoft.com/office/drawing/2014/main" id="{D450F275-F2D6-A86B-5BCB-C44DE78654D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722716" y="4021858"/>
            <a:ext cx="746565" cy="7465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57" name="Graphic 56" descr="Shield Tick with solid fill">
            <a:extLst>
              <a:ext uri="{FF2B5EF4-FFF2-40B4-BE49-F238E27FC236}">
                <a16:creationId xmlns:a16="http://schemas.microsoft.com/office/drawing/2014/main" id="{C386B0F3-5D40-9BF8-6E81-EA7A5717ED6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7505281" y="4021858"/>
            <a:ext cx="746565" cy="7465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097634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9418</TotalTime>
  <Words>434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Six Building Blocks Pyramid – Slide Template</vt:lpstr>
      <vt:lpstr>Six Building Blocks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Building Blocks Pyramid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2024-11-14T00:00:18Z</dcterms:modified>
  <cp:category>Charts &amp; Diagrams</cp:category>
</cp:coreProperties>
</file>