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1" r:id="rId4"/>
    <p:sldId id="32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45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52D5C-0024-F4BE-3EF3-FD2A49C4C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9C1504-D564-BC4D-6C06-A94748D8BC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2EB54F-C13F-65B0-D921-D431E2EE2D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492415-AE2B-0178-A173-5144D120FD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123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 Building Blocks Pyramid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E37926-C1A6-F720-58AA-95343DCCB679}"/>
              </a:ext>
            </a:extLst>
          </p:cNvPr>
          <p:cNvGrpSpPr/>
          <p:nvPr/>
        </p:nvGrpSpPr>
        <p:grpSpPr>
          <a:xfrm>
            <a:off x="2674682" y="1727193"/>
            <a:ext cx="3794636" cy="3714342"/>
            <a:chOff x="3566243" y="902537"/>
            <a:chExt cx="5059514" cy="495245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AE8E9F4-9CEE-39A7-D511-EB505D3F74FB}"/>
                </a:ext>
              </a:extLst>
            </p:cNvPr>
            <p:cNvGrpSpPr/>
            <p:nvPr/>
          </p:nvGrpSpPr>
          <p:grpSpPr>
            <a:xfrm>
              <a:off x="3566243" y="2973249"/>
              <a:ext cx="2529754" cy="2881744"/>
              <a:chOff x="3566243" y="2973249"/>
              <a:chExt cx="2529754" cy="2881744"/>
            </a:xfrm>
          </p:grpSpPr>
          <p:sp>
            <p:nvSpPr>
              <p:cNvPr id="4" name="Freeform 3">
                <a:extLst>
                  <a:ext uri="{FF2B5EF4-FFF2-40B4-BE49-F238E27FC236}">
                    <a16:creationId xmlns:a16="http://schemas.microsoft.com/office/drawing/2014/main" id="{BEE8D520-CBF3-33C0-F397-3741FB4F8FFC}"/>
                  </a:ext>
                </a:extLst>
              </p:cNvPr>
              <p:cNvSpPr/>
              <p:nvPr/>
            </p:nvSpPr>
            <p:spPr>
              <a:xfrm>
                <a:off x="3566243" y="2973249"/>
                <a:ext cx="2529754" cy="2881744"/>
              </a:xfrm>
              <a:custGeom>
                <a:avLst/>
                <a:gdLst>
                  <a:gd name="connsiteX0" fmla="*/ 249509 w 499699"/>
                  <a:gd name="connsiteY0" fmla="*/ 0 h 569227"/>
                  <a:gd name="connsiteX1" fmla="*/ 0 w 499699"/>
                  <a:gd name="connsiteY1" fmla="*/ 160202 h 569227"/>
                  <a:gd name="connsiteX2" fmla="*/ 0 w 499699"/>
                  <a:gd name="connsiteY2" fmla="*/ 408344 h 569227"/>
                  <a:gd name="connsiteX3" fmla="*/ 249509 w 499699"/>
                  <a:gd name="connsiteY3" fmla="*/ 569228 h 569227"/>
                  <a:gd name="connsiteX4" fmla="*/ 499700 w 499699"/>
                  <a:gd name="connsiteY4" fmla="*/ 408344 h 569227"/>
                  <a:gd name="connsiteX5" fmla="*/ 499700 w 499699"/>
                  <a:gd name="connsiteY5" fmla="*/ 160202 h 569227"/>
                  <a:gd name="connsiteX6" fmla="*/ 249509 w 499699"/>
                  <a:gd name="connsiteY6" fmla="*/ 0 h 569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9699" h="569227">
                    <a:moveTo>
                      <a:pt x="249509" y="0"/>
                    </a:moveTo>
                    <a:lnTo>
                      <a:pt x="0" y="160202"/>
                    </a:lnTo>
                    <a:lnTo>
                      <a:pt x="0" y="408344"/>
                    </a:lnTo>
                    <a:lnTo>
                      <a:pt x="249509" y="569228"/>
                    </a:lnTo>
                    <a:lnTo>
                      <a:pt x="499700" y="408344"/>
                    </a:lnTo>
                    <a:lnTo>
                      <a:pt x="499700" y="160202"/>
                    </a:lnTo>
                    <a:lnTo>
                      <a:pt x="249509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5" name="Freeform 4">
                <a:extLst>
                  <a:ext uri="{FF2B5EF4-FFF2-40B4-BE49-F238E27FC236}">
                    <a16:creationId xmlns:a16="http://schemas.microsoft.com/office/drawing/2014/main" id="{DB584D0C-B331-4A20-9214-28EE35C4E89F}"/>
                  </a:ext>
                </a:extLst>
              </p:cNvPr>
              <p:cNvSpPr/>
              <p:nvPr/>
            </p:nvSpPr>
            <p:spPr>
              <a:xfrm>
                <a:off x="3566243" y="2973249"/>
                <a:ext cx="2529754" cy="1625511"/>
              </a:xfrm>
              <a:custGeom>
                <a:avLst/>
                <a:gdLst>
                  <a:gd name="connsiteX0" fmla="*/ 249509 w 499699"/>
                  <a:gd name="connsiteY0" fmla="*/ 0 h 321085"/>
                  <a:gd name="connsiteX1" fmla="*/ 499700 w 499699"/>
                  <a:gd name="connsiteY1" fmla="*/ 160202 h 321085"/>
                  <a:gd name="connsiteX2" fmla="*/ 249509 w 499699"/>
                  <a:gd name="connsiteY2" fmla="*/ 321085 h 321085"/>
                  <a:gd name="connsiteX3" fmla="*/ 0 w 499699"/>
                  <a:gd name="connsiteY3" fmla="*/ 160202 h 321085"/>
                  <a:gd name="connsiteX4" fmla="*/ 249509 w 499699"/>
                  <a:gd name="connsiteY4" fmla="*/ 0 h 32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699" h="321085">
                    <a:moveTo>
                      <a:pt x="249509" y="0"/>
                    </a:moveTo>
                    <a:lnTo>
                      <a:pt x="499700" y="160202"/>
                    </a:lnTo>
                    <a:lnTo>
                      <a:pt x="249509" y="321085"/>
                    </a:lnTo>
                    <a:lnTo>
                      <a:pt x="0" y="160202"/>
                    </a:lnTo>
                    <a:lnTo>
                      <a:pt x="249509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9D5FBD2-5558-F85A-ED7F-7FB5D2C8B32E}"/>
                </a:ext>
              </a:extLst>
            </p:cNvPr>
            <p:cNvGrpSpPr/>
            <p:nvPr/>
          </p:nvGrpSpPr>
          <p:grpSpPr>
            <a:xfrm>
              <a:off x="6096003" y="2973249"/>
              <a:ext cx="2529754" cy="2881744"/>
              <a:chOff x="6096003" y="2973249"/>
              <a:chExt cx="2529754" cy="2881744"/>
            </a:xfrm>
          </p:grpSpPr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54EF069A-6DE6-F115-5AA7-6B4326C4CC01}"/>
                  </a:ext>
                </a:extLst>
              </p:cNvPr>
              <p:cNvSpPr/>
              <p:nvPr/>
            </p:nvSpPr>
            <p:spPr>
              <a:xfrm>
                <a:off x="6096003" y="2973249"/>
                <a:ext cx="2529754" cy="2881744"/>
              </a:xfrm>
              <a:custGeom>
                <a:avLst/>
                <a:gdLst>
                  <a:gd name="connsiteX0" fmla="*/ 249509 w 499699"/>
                  <a:gd name="connsiteY0" fmla="*/ 0 h 569227"/>
                  <a:gd name="connsiteX1" fmla="*/ 0 w 499699"/>
                  <a:gd name="connsiteY1" fmla="*/ 160202 h 569227"/>
                  <a:gd name="connsiteX2" fmla="*/ 0 w 499699"/>
                  <a:gd name="connsiteY2" fmla="*/ 408344 h 569227"/>
                  <a:gd name="connsiteX3" fmla="*/ 249509 w 499699"/>
                  <a:gd name="connsiteY3" fmla="*/ 569228 h 569227"/>
                  <a:gd name="connsiteX4" fmla="*/ 499700 w 499699"/>
                  <a:gd name="connsiteY4" fmla="*/ 408344 h 569227"/>
                  <a:gd name="connsiteX5" fmla="*/ 499700 w 499699"/>
                  <a:gd name="connsiteY5" fmla="*/ 160202 h 569227"/>
                  <a:gd name="connsiteX6" fmla="*/ 249509 w 499699"/>
                  <a:gd name="connsiteY6" fmla="*/ 0 h 569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9699" h="569227">
                    <a:moveTo>
                      <a:pt x="249509" y="0"/>
                    </a:moveTo>
                    <a:lnTo>
                      <a:pt x="0" y="160202"/>
                    </a:lnTo>
                    <a:lnTo>
                      <a:pt x="0" y="408344"/>
                    </a:lnTo>
                    <a:lnTo>
                      <a:pt x="249509" y="569228"/>
                    </a:lnTo>
                    <a:lnTo>
                      <a:pt x="499700" y="408344"/>
                    </a:lnTo>
                    <a:lnTo>
                      <a:pt x="499700" y="160202"/>
                    </a:lnTo>
                    <a:lnTo>
                      <a:pt x="249509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C7B6E3DD-2B13-BBC9-6615-3857479A302B}"/>
                  </a:ext>
                </a:extLst>
              </p:cNvPr>
              <p:cNvSpPr/>
              <p:nvPr/>
            </p:nvSpPr>
            <p:spPr>
              <a:xfrm>
                <a:off x="6096003" y="2973249"/>
                <a:ext cx="2529754" cy="1625511"/>
              </a:xfrm>
              <a:custGeom>
                <a:avLst/>
                <a:gdLst>
                  <a:gd name="connsiteX0" fmla="*/ 249509 w 499699"/>
                  <a:gd name="connsiteY0" fmla="*/ 0 h 321085"/>
                  <a:gd name="connsiteX1" fmla="*/ 499700 w 499699"/>
                  <a:gd name="connsiteY1" fmla="*/ 160202 h 321085"/>
                  <a:gd name="connsiteX2" fmla="*/ 249509 w 499699"/>
                  <a:gd name="connsiteY2" fmla="*/ 321085 h 321085"/>
                  <a:gd name="connsiteX3" fmla="*/ 0 w 499699"/>
                  <a:gd name="connsiteY3" fmla="*/ 160202 h 321085"/>
                  <a:gd name="connsiteX4" fmla="*/ 249509 w 499699"/>
                  <a:gd name="connsiteY4" fmla="*/ 0 h 32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699" h="321085">
                    <a:moveTo>
                      <a:pt x="249509" y="0"/>
                    </a:moveTo>
                    <a:lnTo>
                      <a:pt x="499700" y="160202"/>
                    </a:lnTo>
                    <a:lnTo>
                      <a:pt x="249509" y="321085"/>
                    </a:lnTo>
                    <a:lnTo>
                      <a:pt x="0" y="160202"/>
                    </a:lnTo>
                    <a:lnTo>
                      <a:pt x="2495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4BB396F-2AE1-D603-10F8-C7F8DD006C22}"/>
                </a:ext>
              </a:extLst>
            </p:cNvPr>
            <p:cNvGrpSpPr/>
            <p:nvPr/>
          </p:nvGrpSpPr>
          <p:grpSpPr>
            <a:xfrm>
              <a:off x="4829396" y="902537"/>
              <a:ext cx="2529754" cy="2881744"/>
              <a:chOff x="4829396" y="902537"/>
              <a:chExt cx="2529754" cy="2881744"/>
            </a:xfrm>
          </p:grpSpPr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C22892A6-9E45-2D9E-7882-835573CD5E36}"/>
                  </a:ext>
                </a:extLst>
              </p:cNvPr>
              <p:cNvSpPr/>
              <p:nvPr/>
            </p:nvSpPr>
            <p:spPr>
              <a:xfrm>
                <a:off x="4829396" y="902537"/>
                <a:ext cx="2529754" cy="2881744"/>
              </a:xfrm>
              <a:custGeom>
                <a:avLst/>
                <a:gdLst>
                  <a:gd name="connsiteX0" fmla="*/ 250191 w 499699"/>
                  <a:gd name="connsiteY0" fmla="*/ 0 h 569227"/>
                  <a:gd name="connsiteX1" fmla="*/ 0 w 499699"/>
                  <a:gd name="connsiteY1" fmla="*/ 160202 h 569227"/>
                  <a:gd name="connsiteX2" fmla="*/ 0 w 499699"/>
                  <a:gd name="connsiteY2" fmla="*/ 409026 h 569227"/>
                  <a:gd name="connsiteX3" fmla="*/ 250191 w 499699"/>
                  <a:gd name="connsiteY3" fmla="*/ 569228 h 569227"/>
                  <a:gd name="connsiteX4" fmla="*/ 499700 w 499699"/>
                  <a:gd name="connsiteY4" fmla="*/ 409026 h 569227"/>
                  <a:gd name="connsiteX5" fmla="*/ 499700 w 499699"/>
                  <a:gd name="connsiteY5" fmla="*/ 160202 h 569227"/>
                  <a:gd name="connsiteX6" fmla="*/ 250191 w 499699"/>
                  <a:gd name="connsiteY6" fmla="*/ 0 h 569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9699" h="569227">
                    <a:moveTo>
                      <a:pt x="250191" y="0"/>
                    </a:moveTo>
                    <a:lnTo>
                      <a:pt x="0" y="160202"/>
                    </a:lnTo>
                    <a:lnTo>
                      <a:pt x="0" y="409026"/>
                    </a:lnTo>
                    <a:lnTo>
                      <a:pt x="250191" y="569228"/>
                    </a:lnTo>
                    <a:lnTo>
                      <a:pt x="499700" y="409026"/>
                    </a:lnTo>
                    <a:lnTo>
                      <a:pt x="499700" y="160202"/>
                    </a:lnTo>
                    <a:lnTo>
                      <a:pt x="250191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2EC4983A-23D4-A3F4-57CF-0A0E1CCCCEDA}"/>
                  </a:ext>
                </a:extLst>
              </p:cNvPr>
              <p:cNvSpPr/>
              <p:nvPr/>
            </p:nvSpPr>
            <p:spPr>
              <a:xfrm>
                <a:off x="4829396" y="902537"/>
                <a:ext cx="2529754" cy="1625511"/>
              </a:xfrm>
              <a:custGeom>
                <a:avLst/>
                <a:gdLst>
                  <a:gd name="connsiteX0" fmla="*/ 250191 w 499699"/>
                  <a:gd name="connsiteY0" fmla="*/ 0 h 321085"/>
                  <a:gd name="connsiteX1" fmla="*/ 499700 w 499699"/>
                  <a:gd name="connsiteY1" fmla="*/ 160202 h 321085"/>
                  <a:gd name="connsiteX2" fmla="*/ 250191 w 499699"/>
                  <a:gd name="connsiteY2" fmla="*/ 321085 h 321085"/>
                  <a:gd name="connsiteX3" fmla="*/ 0 w 499699"/>
                  <a:gd name="connsiteY3" fmla="*/ 160202 h 321085"/>
                  <a:gd name="connsiteX4" fmla="*/ 250191 w 499699"/>
                  <a:gd name="connsiteY4" fmla="*/ 0 h 32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699" h="321085">
                    <a:moveTo>
                      <a:pt x="250191" y="0"/>
                    </a:moveTo>
                    <a:lnTo>
                      <a:pt x="499700" y="160202"/>
                    </a:lnTo>
                    <a:lnTo>
                      <a:pt x="250191" y="321085"/>
                    </a:lnTo>
                    <a:lnTo>
                      <a:pt x="0" y="160202"/>
                    </a:lnTo>
                    <a:lnTo>
                      <a:pt x="250191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CB672D0-9E74-7CE0-0CB1-E5768F3FA8EC}"/>
              </a:ext>
            </a:extLst>
          </p:cNvPr>
          <p:cNvGrpSpPr/>
          <p:nvPr/>
        </p:nvGrpSpPr>
        <p:grpSpPr>
          <a:xfrm>
            <a:off x="6695611" y="3760086"/>
            <a:ext cx="2194560" cy="1106115"/>
            <a:chOff x="8921977" y="2875429"/>
            <a:chExt cx="2926080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33542B4-F0A8-1172-3320-E382EAAE145B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90453B0-CE91-1747-336C-EC9E7322697A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AA643A8-6F58-00D0-3161-A1B7CD72AD6C}"/>
              </a:ext>
            </a:extLst>
          </p:cNvPr>
          <p:cNvGrpSpPr/>
          <p:nvPr/>
        </p:nvGrpSpPr>
        <p:grpSpPr>
          <a:xfrm>
            <a:off x="253830" y="3760086"/>
            <a:ext cx="2194560" cy="1106115"/>
            <a:chOff x="332936" y="2875429"/>
            <a:chExt cx="2926080" cy="14748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EE8E553-8D1E-058C-5914-204B63D2123E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67A5734-D8DD-C763-D236-51E95266C62B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A6181B0-A892-1819-A397-8D0F3D6C86C7}"/>
              </a:ext>
            </a:extLst>
          </p:cNvPr>
          <p:cNvGrpSpPr/>
          <p:nvPr/>
        </p:nvGrpSpPr>
        <p:grpSpPr>
          <a:xfrm>
            <a:off x="5918781" y="2258750"/>
            <a:ext cx="2194560" cy="1106115"/>
            <a:chOff x="8921977" y="1170335"/>
            <a:chExt cx="2926080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5EBAF4-99AB-D540-B32E-FE634CAE77FE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0705491-D754-74FB-61CC-2CBC5CB57AB5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230D001-A851-38BC-2BF0-35956A1E660C}"/>
              </a:ext>
            </a:extLst>
          </p:cNvPr>
          <p:cNvGrpSpPr/>
          <p:nvPr/>
        </p:nvGrpSpPr>
        <p:grpSpPr>
          <a:xfrm>
            <a:off x="1028069" y="2258752"/>
            <a:ext cx="2194560" cy="1106115"/>
            <a:chOff x="332936" y="2555951"/>
            <a:chExt cx="2926080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E3DB6AD-AFAE-6908-A647-C57FC0FD08B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EE224E3-1557-F436-6FDA-697147118D0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26" name="Graphic 25" descr="Puzzle with solid fill">
            <a:extLst>
              <a:ext uri="{FF2B5EF4-FFF2-40B4-BE49-F238E27FC236}">
                <a16:creationId xmlns:a16="http://schemas.microsoft.com/office/drawing/2014/main" id="{FFA1AFC3-ED37-0CFF-670A-EFFDDF787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29100" y="1993859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27" name="Graphic 26" descr="Lights On with solid fill">
            <a:extLst>
              <a:ext uri="{FF2B5EF4-FFF2-40B4-BE49-F238E27FC236}">
                <a16:creationId xmlns:a16="http://schemas.microsoft.com/office/drawing/2014/main" id="{C2ACD1A5-3C0B-926E-5925-CB9BED0C52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279906" y="3545601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28" name="Graphic 27" descr="Shield Tick with solid fill">
            <a:extLst>
              <a:ext uri="{FF2B5EF4-FFF2-40B4-BE49-F238E27FC236}">
                <a16:creationId xmlns:a16="http://schemas.microsoft.com/office/drawing/2014/main" id="{8A8B0E6B-5D08-BBA7-6ADB-C729960F76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77222" y="3545601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63182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40DBF-AAC0-163E-E160-A72DF5DDD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8609A-A17D-7471-A84E-12DEC24C8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 Building Blocks Pyramid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E504761-4DDB-36A3-D41B-3C4ABD3972C6}"/>
              </a:ext>
            </a:extLst>
          </p:cNvPr>
          <p:cNvGrpSpPr/>
          <p:nvPr/>
        </p:nvGrpSpPr>
        <p:grpSpPr>
          <a:xfrm>
            <a:off x="2674682" y="1727193"/>
            <a:ext cx="3794636" cy="3714342"/>
            <a:chOff x="3566243" y="902537"/>
            <a:chExt cx="5059514" cy="495245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1D791E6-735B-3E84-F861-4B17FDDAF8E5}"/>
                </a:ext>
              </a:extLst>
            </p:cNvPr>
            <p:cNvGrpSpPr/>
            <p:nvPr/>
          </p:nvGrpSpPr>
          <p:grpSpPr>
            <a:xfrm>
              <a:off x="3566243" y="2973249"/>
              <a:ext cx="2529754" cy="2881744"/>
              <a:chOff x="3566243" y="2973249"/>
              <a:chExt cx="2529754" cy="2881744"/>
            </a:xfrm>
          </p:grpSpPr>
          <p:sp>
            <p:nvSpPr>
              <p:cNvPr id="4" name="Freeform 3">
                <a:extLst>
                  <a:ext uri="{FF2B5EF4-FFF2-40B4-BE49-F238E27FC236}">
                    <a16:creationId xmlns:a16="http://schemas.microsoft.com/office/drawing/2014/main" id="{9BD0D367-746F-87ED-4732-9ABF9F3E81DC}"/>
                  </a:ext>
                </a:extLst>
              </p:cNvPr>
              <p:cNvSpPr/>
              <p:nvPr/>
            </p:nvSpPr>
            <p:spPr>
              <a:xfrm>
                <a:off x="3566243" y="2973249"/>
                <a:ext cx="2529754" cy="2881744"/>
              </a:xfrm>
              <a:custGeom>
                <a:avLst/>
                <a:gdLst>
                  <a:gd name="connsiteX0" fmla="*/ 249509 w 499699"/>
                  <a:gd name="connsiteY0" fmla="*/ 0 h 569227"/>
                  <a:gd name="connsiteX1" fmla="*/ 0 w 499699"/>
                  <a:gd name="connsiteY1" fmla="*/ 160202 h 569227"/>
                  <a:gd name="connsiteX2" fmla="*/ 0 w 499699"/>
                  <a:gd name="connsiteY2" fmla="*/ 408344 h 569227"/>
                  <a:gd name="connsiteX3" fmla="*/ 249509 w 499699"/>
                  <a:gd name="connsiteY3" fmla="*/ 569228 h 569227"/>
                  <a:gd name="connsiteX4" fmla="*/ 499700 w 499699"/>
                  <a:gd name="connsiteY4" fmla="*/ 408344 h 569227"/>
                  <a:gd name="connsiteX5" fmla="*/ 499700 w 499699"/>
                  <a:gd name="connsiteY5" fmla="*/ 160202 h 569227"/>
                  <a:gd name="connsiteX6" fmla="*/ 249509 w 499699"/>
                  <a:gd name="connsiteY6" fmla="*/ 0 h 569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9699" h="569227">
                    <a:moveTo>
                      <a:pt x="249509" y="0"/>
                    </a:moveTo>
                    <a:lnTo>
                      <a:pt x="0" y="160202"/>
                    </a:lnTo>
                    <a:lnTo>
                      <a:pt x="0" y="408344"/>
                    </a:lnTo>
                    <a:lnTo>
                      <a:pt x="249509" y="569228"/>
                    </a:lnTo>
                    <a:lnTo>
                      <a:pt x="499700" y="408344"/>
                    </a:lnTo>
                    <a:lnTo>
                      <a:pt x="499700" y="160202"/>
                    </a:lnTo>
                    <a:lnTo>
                      <a:pt x="249509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5" name="Freeform 4">
                <a:extLst>
                  <a:ext uri="{FF2B5EF4-FFF2-40B4-BE49-F238E27FC236}">
                    <a16:creationId xmlns:a16="http://schemas.microsoft.com/office/drawing/2014/main" id="{51846727-28CC-7F58-1529-0BE57CA339F7}"/>
                  </a:ext>
                </a:extLst>
              </p:cNvPr>
              <p:cNvSpPr/>
              <p:nvPr/>
            </p:nvSpPr>
            <p:spPr>
              <a:xfrm>
                <a:off x="3566243" y="2973249"/>
                <a:ext cx="2529754" cy="1625511"/>
              </a:xfrm>
              <a:custGeom>
                <a:avLst/>
                <a:gdLst>
                  <a:gd name="connsiteX0" fmla="*/ 249509 w 499699"/>
                  <a:gd name="connsiteY0" fmla="*/ 0 h 321085"/>
                  <a:gd name="connsiteX1" fmla="*/ 499700 w 499699"/>
                  <a:gd name="connsiteY1" fmla="*/ 160202 h 321085"/>
                  <a:gd name="connsiteX2" fmla="*/ 249509 w 499699"/>
                  <a:gd name="connsiteY2" fmla="*/ 321085 h 321085"/>
                  <a:gd name="connsiteX3" fmla="*/ 0 w 499699"/>
                  <a:gd name="connsiteY3" fmla="*/ 160202 h 321085"/>
                  <a:gd name="connsiteX4" fmla="*/ 249509 w 499699"/>
                  <a:gd name="connsiteY4" fmla="*/ 0 h 32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699" h="321085">
                    <a:moveTo>
                      <a:pt x="249509" y="0"/>
                    </a:moveTo>
                    <a:lnTo>
                      <a:pt x="499700" y="160202"/>
                    </a:lnTo>
                    <a:lnTo>
                      <a:pt x="249509" y="321085"/>
                    </a:lnTo>
                    <a:lnTo>
                      <a:pt x="0" y="160202"/>
                    </a:lnTo>
                    <a:lnTo>
                      <a:pt x="249509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89B2553-B9C4-E5DB-FAAA-DE34F12FE1F0}"/>
                </a:ext>
              </a:extLst>
            </p:cNvPr>
            <p:cNvGrpSpPr/>
            <p:nvPr/>
          </p:nvGrpSpPr>
          <p:grpSpPr>
            <a:xfrm>
              <a:off x="6096003" y="2973249"/>
              <a:ext cx="2529754" cy="2881744"/>
              <a:chOff x="6096003" y="2973249"/>
              <a:chExt cx="2529754" cy="2881744"/>
            </a:xfrm>
          </p:grpSpPr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91751BB7-9953-366B-0AEC-27F924EEF0F3}"/>
                  </a:ext>
                </a:extLst>
              </p:cNvPr>
              <p:cNvSpPr/>
              <p:nvPr/>
            </p:nvSpPr>
            <p:spPr>
              <a:xfrm>
                <a:off x="6096003" y="2973249"/>
                <a:ext cx="2529754" cy="2881744"/>
              </a:xfrm>
              <a:custGeom>
                <a:avLst/>
                <a:gdLst>
                  <a:gd name="connsiteX0" fmla="*/ 249509 w 499699"/>
                  <a:gd name="connsiteY0" fmla="*/ 0 h 569227"/>
                  <a:gd name="connsiteX1" fmla="*/ 0 w 499699"/>
                  <a:gd name="connsiteY1" fmla="*/ 160202 h 569227"/>
                  <a:gd name="connsiteX2" fmla="*/ 0 w 499699"/>
                  <a:gd name="connsiteY2" fmla="*/ 408344 h 569227"/>
                  <a:gd name="connsiteX3" fmla="*/ 249509 w 499699"/>
                  <a:gd name="connsiteY3" fmla="*/ 569228 h 569227"/>
                  <a:gd name="connsiteX4" fmla="*/ 499700 w 499699"/>
                  <a:gd name="connsiteY4" fmla="*/ 408344 h 569227"/>
                  <a:gd name="connsiteX5" fmla="*/ 499700 w 499699"/>
                  <a:gd name="connsiteY5" fmla="*/ 160202 h 569227"/>
                  <a:gd name="connsiteX6" fmla="*/ 249509 w 499699"/>
                  <a:gd name="connsiteY6" fmla="*/ 0 h 569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9699" h="569227">
                    <a:moveTo>
                      <a:pt x="249509" y="0"/>
                    </a:moveTo>
                    <a:lnTo>
                      <a:pt x="0" y="160202"/>
                    </a:lnTo>
                    <a:lnTo>
                      <a:pt x="0" y="408344"/>
                    </a:lnTo>
                    <a:lnTo>
                      <a:pt x="249509" y="569228"/>
                    </a:lnTo>
                    <a:lnTo>
                      <a:pt x="499700" y="408344"/>
                    </a:lnTo>
                    <a:lnTo>
                      <a:pt x="499700" y="160202"/>
                    </a:lnTo>
                    <a:lnTo>
                      <a:pt x="249509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7BD4BA2A-5535-C210-5AD0-7CE945A2EEFA}"/>
                  </a:ext>
                </a:extLst>
              </p:cNvPr>
              <p:cNvSpPr/>
              <p:nvPr/>
            </p:nvSpPr>
            <p:spPr>
              <a:xfrm>
                <a:off x="6096003" y="2973249"/>
                <a:ext cx="2529754" cy="1625511"/>
              </a:xfrm>
              <a:custGeom>
                <a:avLst/>
                <a:gdLst>
                  <a:gd name="connsiteX0" fmla="*/ 249509 w 499699"/>
                  <a:gd name="connsiteY0" fmla="*/ 0 h 321085"/>
                  <a:gd name="connsiteX1" fmla="*/ 499700 w 499699"/>
                  <a:gd name="connsiteY1" fmla="*/ 160202 h 321085"/>
                  <a:gd name="connsiteX2" fmla="*/ 249509 w 499699"/>
                  <a:gd name="connsiteY2" fmla="*/ 321085 h 321085"/>
                  <a:gd name="connsiteX3" fmla="*/ 0 w 499699"/>
                  <a:gd name="connsiteY3" fmla="*/ 160202 h 321085"/>
                  <a:gd name="connsiteX4" fmla="*/ 249509 w 499699"/>
                  <a:gd name="connsiteY4" fmla="*/ 0 h 32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699" h="321085">
                    <a:moveTo>
                      <a:pt x="249509" y="0"/>
                    </a:moveTo>
                    <a:lnTo>
                      <a:pt x="499700" y="160202"/>
                    </a:lnTo>
                    <a:lnTo>
                      <a:pt x="249509" y="321085"/>
                    </a:lnTo>
                    <a:lnTo>
                      <a:pt x="0" y="160202"/>
                    </a:lnTo>
                    <a:lnTo>
                      <a:pt x="2495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9F7D61C-B0CE-43CB-8F1D-3920E9403E2D}"/>
                </a:ext>
              </a:extLst>
            </p:cNvPr>
            <p:cNvGrpSpPr/>
            <p:nvPr/>
          </p:nvGrpSpPr>
          <p:grpSpPr>
            <a:xfrm>
              <a:off x="4829396" y="902537"/>
              <a:ext cx="2529754" cy="2881744"/>
              <a:chOff x="4829396" y="902537"/>
              <a:chExt cx="2529754" cy="2881744"/>
            </a:xfrm>
          </p:grpSpPr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56BE7D58-5303-850F-F899-02D2E13751B7}"/>
                  </a:ext>
                </a:extLst>
              </p:cNvPr>
              <p:cNvSpPr/>
              <p:nvPr/>
            </p:nvSpPr>
            <p:spPr>
              <a:xfrm>
                <a:off x="4829396" y="902537"/>
                <a:ext cx="2529754" cy="2881744"/>
              </a:xfrm>
              <a:custGeom>
                <a:avLst/>
                <a:gdLst>
                  <a:gd name="connsiteX0" fmla="*/ 250191 w 499699"/>
                  <a:gd name="connsiteY0" fmla="*/ 0 h 569227"/>
                  <a:gd name="connsiteX1" fmla="*/ 0 w 499699"/>
                  <a:gd name="connsiteY1" fmla="*/ 160202 h 569227"/>
                  <a:gd name="connsiteX2" fmla="*/ 0 w 499699"/>
                  <a:gd name="connsiteY2" fmla="*/ 409026 h 569227"/>
                  <a:gd name="connsiteX3" fmla="*/ 250191 w 499699"/>
                  <a:gd name="connsiteY3" fmla="*/ 569228 h 569227"/>
                  <a:gd name="connsiteX4" fmla="*/ 499700 w 499699"/>
                  <a:gd name="connsiteY4" fmla="*/ 409026 h 569227"/>
                  <a:gd name="connsiteX5" fmla="*/ 499700 w 499699"/>
                  <a:gd name="connsiteY5" fmla="*/ 160202 h 569227"/>
                  <a:gd name="connsiteX6" fmla="*/ 250191 w 499699"/>
                  <a:gd name="connsiteY6" fmla="*/ 0 h 569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9699" h="569227">
                    <a:moveTo>
                      <a:pt x="250191" y="0"/>
                    </a:moveTo>
                    <a:lnTo>
                      <a:pt x="0" y="160202"/>
                    </a:lnTo>
                    <a:lnTo>
                      <a:pt x="0" y="409026"/>
                    </a:lnTo>
                    <a:lnTo>
                      <a:pt x="250191" y="569228"/>
                    </a:lnTo>
                    <a:lnTo>
                      <a:pt x="499700" y="409026"/>
                    </a:lnTo>
                    <a:lnTo>
                      <a:pt x="499700" y="160202"/>
                    </a:lnTo>
                    <a:lnTo>
                      <a:pt x="250191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66673D45-C254-D90A-31E7-050AEB814207}"/>
                  </a:ext>
                </a:extLst>
              </p:cNvPr>
              <p:cNvSpPr/>
              <p:nvPr/>
            </p:nvSpPr>
            <p:spPr>
              <a:xfrm>
                <a:off x="4829396" y="902537"/>
                <a:ext cx="2529754" cy="1625511"/>
              </a:xfrm>
              <a:custGeom>
                <a:avLst/>
                <a:gdLst>
                  <a:gd name="connsiteX0" fmla="*/ 250191 w 499699"/>
                  <a:gd name="connsiteY0" fmla="*/ 0 h 321085"/>
                  <a:gd name="connsiteX1" fmla="*/ 499700 w 499699"/>
                  <a:gd name="connsiteY1" fmla="*/ 160202 h 321085"/>
                  <a:gd name="connsiteX2" fmla="*/ 250191 w 499699"/>
                  <a:gd name="connsiteY2" fmla="*/ 321085 h 321085"/>
                  <a:gd name="connsiteX3" fmla="*/ 0 w 499699"/>
                  <a:gd name="connsiteY3" fmla="*/ 160202 h 321085"/>
                  <a:gd name="connsiteX4" fmla="*/ 250191 w 499699"/>
                  <a:gd name="connsiteY4" fmla="*/ 0 h 32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699" h="321085">
                    <a:moveTo>
                      <a:pt x="250191" y="0"/>
                    </a:moveTo>
                    <a:lnTo>
                      <a:pt x="499700" y="160202"/>
                    </a:lnTo>
                    <a:lnTo>
                      <a:pt x="250191" y="321085"/>
                    </a:lnTo>
                    <a:lnTo>
                      <a:pt x="0" y="160202"/>
                    </a:lnTo>
                    <a:lnTo>
                      <a:pt x="250191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3900F10-62D8-8527-AD9E-4BB4E1A609D6}"/>
              </a:ext>
            </a:extLst>
          </p:cNvPr>
          <p:cNvGrpSpPr/>
          <p:nvPr/>
        </p:nvGrpSpPr>
        <p:grpSpPr>
          <a:xfrm>
            <a:off x="6695611" y="3760086"/>
            <a:ext cx="2194560" cy="1106115"/>
            <a:chOff x="8921977" y="2875429"/>
            <a:chExt cx="2926080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33AC8DA-A625-6F4A-55B1-70DCC524FA3B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9A25B1E-3237-8F30-9709-37CBB41F52FA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A7E35F8-8585-FC11-0E6E-57D23CF7080F}"/>
              </a:ext>
            </a:extLst>
          </p:cNvPr>
          <p:cNvGrpSpPr/>
          <p:nvPr/>
        </p:nvGrpSpPr>
        <p:grpSpPr>
          <a:xfrm>
            <a:off x="253830" y="3760086"/>
            <a:ext cx="2194560" cy="1106115"/>
            <a:chOff x="332936" y="2875429"/>
            <a:chExt cx="2926080" cy="14748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B353EC-2EAE-C8A0-EB1F-067F48C273E3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36CCBF1-9D6D-124E-97A4-9BD33E483E95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9E7287C-D580-2039-94B7-C27DE907A64B}"/>
              </a:ext>
            </a:extLst>
          </p:cNvPr>
          <p:cNvGrpSpPr/>
          <p:nvPr/>
        </p:nvGrpSpPr>
        <p:grpSpPr>
          <a:xfrm>
            <a:off x="5918781" y="2258750"/>
            <a:ext cx="2194560" cy="1106115"/>
            <a:chOff x="8921977" y="1170335"/>
            <a:chExt cx="2926080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EC9D405-4869-AF25-ED59-C316682ED36B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4275A9E-DC47-EDA1-DA08-DE7D08658F2C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CD6DF1-E005-BB4E-9543-5D88653FA8AF}"/>
              </a:ext>
            </a:extLst>
          </p:cNvPr>
          <p:cNvGrpSpPr/>
          <p:nvPr/>
        </p:nvGrpSpPr>
        <p:grpSpPr>
          <a:xfrm>
            <a:off x="1028069" y="2258752"/>
            <a:ext cx="2194560" cy="1106115"/>
            <a:chOff x="332936" y="2555951"/>
            <a:chExt cx="2926080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6CD3185-D069-3DE3-304E-0BB7C89F4B1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EE7AADF-4389-A7B5-3851-AF4EE43764F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26" name="Graphic 25" descr="Puzzle with solid fill">
            <a:extLst>
              <a:ext uri="{FF2B5EF4-FFF2-40B4-BE49-F238E27FC236}">
                <a16:creationId xmlns:a16="http://schemas.microsoft.com/office/drawing/2014/main" id="{9AAB1041-0C8B-85A3-EB3E-65A224B0C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29100" y="1993859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27" name="Graphic 26" descr="Lights On with solid fill">
            <a:extLst>
              <a:ext uri="{FF2B5EF4-FFF2-40B4-BE49-F238E27FC236}">
                <a16:creationId xmlns:a16="http://schemas.microsoft.com/office/drawing/2014/main" id="{CAC4DD5C-C4F9-E0E9-AFAB-93E2B28909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279906" y="3545601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28" name="Graphic 27" descr="Shield Tick with solid fill">
            <a:extLst>
              <a:ext uri="{FF2B5EF4-FFF2-40B4-BE49-F238E27FC236}">
                <a16:creationId xmlns:a16="http://schemas.microsoft.com/office/drawing/2014/main" id="{B9F56361-20C3-9F1F-0678-EF976308A8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77222" y="3545601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352764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10450</TotalTime>
  <Words>348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 Building Blocks Pyramid –  Slide Template</vt:lpstr>
      <vt:lpstr>Three Building Blocks Pyramid – 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Building Blocks Pyramid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2024-11-13T23:59:23Z</dcterms:modified>
  <cp:category>Charts &amp; Diagrams</cp:category>
</cp:coreProperties>
</file>