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21" r:id="rId4"/>
    <p:sldId id="322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965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145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0C2AD-E595-3BBD-AD47-8A269995B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F09A354-1A15-F7E6-27B2-25B70C3736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17EC48-5D37-6449-57A4-0D48F24F68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0C4972-B0D8-2227-97C3-2F67EFD8BE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219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Building Blocks Pyramid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3E37926-C1A6-F720-58AA-95343DCCB679}"/>
              </a:ext>
            </a:extLst>
          </p:cNvPr>
          <p:cNvGrpSpPr/>
          <p:nvPr/>
        </p:nvGrpSpPr>
        <p:grpSpPr>
          <a:xfrm>
            <a:off x="3566243" y="902537"/>
            <a:ext cx="5059514" cy="4952456"/>
            <a:chOff x="3566243" y="902537"/>
            <a:chExt cx="5059514" cy="495245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AE8E9F4-9CEE-39A7-D511-EB505D3F74FB}"/>
                </a:ext>
              </a:extLst>
            </p:cNvPr>
            <p:cNvGrpSpPr/>
            <p:nvPr/>
          </p:nvGrpSpPr>
          <p:grpSpPr>
            <a:xfrm>
              <a:off x="3566243" y="2973249"/>
              <a:ext cx="2529754" cy="2881744"/>
              <a:chOff x="3566243" y="2973249"/>
              <a:chExt cx="2529754" cy="2881744"/>
            </a:xfrm>
          </p:grpSpPr>
          <p:sp>
            <p:nvSpPr>
              <p:cNvPr id="4" name="Freeform 3">
                <a:extLst>
                  <a:ext uri="{FF2B5EF4-FFF2-40B4-BE49-F238E27FC236}">
                    <a16:creationId xmlns:a16="http://schemas.microsoft.com/office/drawing/2014/main" id="{BEE8D520-CBF3-33C0-F397-3741FB4F8FFC}"/>
                  </a:ext>
                </a:extLst>
              </p:cNvPr>
              <p:cNvSpPr/>
              <p:nvPr/>
            </p:nvSpPr>
            <p:spPr>
              <a:xfrm>
                <a:off x="3566243" y="2973249"/>
                <a:ext cx="2529754" cy="2881744"/>
              </a:xfrm>
              <a:custGeom>
                <a:avLst/>
                <a:gdLst>
                  <a:gd name="connsiteX0" fmla="*/ 249509 w 499699"/>
                  <a:gd name="connsiteY0" fmla="*/ 0 h 569227"/>
                  <a:gd name="connsiteX1" fmla="*/ 0 w 499699"/>
                  <a:gd name="connsiteY1" fmla="*/ 160202 h 569227"/>
                  <a:gd name="connsiteX2" fmla="*/ 0 w 499699"/>
                  <a:gd name="connsiteY2" fmla="*/ 408344 h 569227"/>
                  <a:gd name="connsiteX3" fmla="*/ 249509 w 499699"/>
                  <a:gd name="connsiteY3" fmla="*/ 569228 h 569227"/>
                  <a:gd name="connsiteX4" fmla="*/ 499700 w 499699"/>
                  <a:gd name="connsiteY4" fmla="*/ 408344 h 569227"/>
                  <a:gd name="connsiteX5" fmla="*/ 499700 w 499699"/>
                  <a:gd name="connsiteY5" fmla="*/ 160202 h 569227"/>
                  <a:gd name="connsiteX6" fmla="*/ 249509 w 499699"/>
                  <a:gd name="connsiteY6" fmla="*/ 0 h 56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9699" h="569227">
                    <a:moveTo>
                      <a:pt x="249509" y="0"/>
                    </a:moveTo>
                    <a:lnTo>
                      <a:pt x="0" y="160202"/>
                    </a:lnTo>
                    <a:lnTo>
                      <a:pt x="0" y="408344"/>
                    </a:lnTo>
                    <a:lnTo>
                      <a:pt x="249509" y="569228"/>
                    </a:lnTo>
                    <a:lnTo>
                      <a:pt x="499700" y="408344"/>
                    </a:lnTo>
                    <a:lnTo>
                      <a:pt x="499700" y="160202"/>
                    </a:lnTo>
                    <a:lnTo>
                      <a:pt x="24950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" name="Freeform 4">
                <a:extLst>
                  <a:ext uri="{FF2B5EF4-FFF2-40B4-BE49-F238E27FC236}">
                    <a16:creationId xmlns:a16="http://schemas.microsoft.com/office/drawing/2014/main" id="{DB584D0C-B331-4A20-9214-28EE35C4E89F}"/>
                  </a:ext>
                </a:extLst>
              </p:cNvPr>
              <p:cNvSpPr/>
              <p:nvPr/>
            </p:nvSpPr>
            <p:spPr>
              <a:xfrm>
                <a:off x="3566243" y="2973249"/>
                <a:ext cx="2529754" cy="1625511"/>
              </a:xfrm>
              <a:custGeom>
                <a:avLst/>
                <a:gdLst>
                  <a:gd name="connsiteX0" fmla="*/ 249509 w 499699"/>
                  <a:gd name="connsiteY0" fmla="*/ 0 h 321085"/>
                  <a:gd name="connsiteX1" fmla="*/ 499700 w 499699"/>
                  <a:gd name="connsiteY1" fmla="*/ 160202 h 321085"/>
                  <a:gd name="connsiteX2" fmla="*/ 249509 w 499699"/>
                  <a:gd name="connsiteY2" fmla="*/ 321085 h 321085"/>
                  <a:gd name="connsiteX3" fmla="*/ 0 w 499699"/>
                  <a:gd name="connsiteY3" fmla="*/ 160202 h 321085"/>
                  <a:gd name="connsiteX4" fmla="*/ 249509 w 499699"/>
                  <a:gd name="connsiteY4" fmla="*/ 0 h 32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699" h="321085">
                    <a:moveTo>
                      <a:pt x="249509" y="0"/>
                    </a:moveTo>
                    <a:lnTo>
                      <a:pt x="499700" y="160202"/>
                    </a:lnTo>
                    <a:lnTo>
                      <a:pt x="249509" y="321085"/>
                    </a:lnTo>
                    <a:lnTo>
                      <a:pt x="0" y="160202"/>
                    </a:lnTo>
                    <a:lnTo>
                      <a:pt x="249509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29D5FBD2-5558-F85A-ED7F-7FB5D2C8B32E}"/>
                </a:ext>
              </a:extLst>
            </p:cNvPr>
            <p:cNvGrpSpPr/>
            <p:nvPr/>
          </p:nvGrpSpPr>
          <p:grpSpPr>
            <a:xfrm>
              <a:off x="6096003" y="2973249"/>
              <a:ext cx="2529754" cy="2881744"/>
              <a:chOff x="6096003" y="2973249"/>
              <a:chExt cx="2529754" cy="2881744"/>
            </a:xfrm>
          </p:grpSpPr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54EF069A-6DE6-F115-5AA7-6B4326C4CC01}"/>
                  </a:ext>
                </a:extLst>
              </p:cNvPr>
              <p:cNvSpPr/>
              <p:nvPr/>
            </p:nvSpPr>
            <p:spPr>
              <a:xfrm>
                <a:off x="6096003" y="2973249"/>
                <a:ext cx="2529754" cy="2881744"/>
              </a:xfrm>
              <a:custGeom>
                <a:avLst/>
                <a:gdLst>
                  <a:gd name="connsiteX0" fmla="*/ 249509 w 499699"/>
                  <a:gd name="connsiteY0" fmla="*/ 0 h 569227"/>
                  <a:gd name="connsiteX1" fmla="*/ 0 w 499699"/>
                  <a:gd name="connsiteY1" fmla="*/ 160202 h 569227"/>
                  <a:gd name="connsiteX2" fmla="*/ 0 w 499699"/>
                  <a:gd name="connsiteY2" fmla="*/ 408344 h 569227"/>
                  <a:gd name="connsiteX3" fmla="*/ 249509 w 499699"/>
                  <a:gd name="connsiteY3" fmla="*/ 569228 h 569227"/>
                  <a:gd name="connsiteX4" fmla="*/ 499700 w 499699"/>
                  <a:gd name="connsiteY4" fmla="*/ 408344 h 569227"/>
                  <a:gd name="connsiteX5" fmla="*/ 499700 w 499699"/>
                  <a:gd name="connsiteY5" fmla="*/ 160202 h 569227"/>
                  <a:gd name="connsiteX6" fmla="*/ 249509 w 499699"/>
                  <a:gd name="connsiteY6" fmla="*/ 0 h 56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9699" h="569227">
                    <a:moveTo>
                      <a:pt x="249509" y="0"/>
                    </a:moveTo>
                    <a:lnTo>
                      <a:pt x="0" y="160202"/>
                    </a:lnTo>
                    <a:lnTo>
                      <a:pt x="0" y="408344"/>
                    </a:lnTo>
                    <a:lnTo>
                      <a:pt x="249509" y="569228"/>
                    </a:lnTo>
                    <a:lnTo>
                      <a:pt x="499700" y="408344"/>
                    </a:lnTo>
                    <a:lnTo>
                      <a:pt x="499700" y="160202"/>
                    </a:lnTo>
                    <a:lnTo>
                      <a:pt x="249509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C7B6E3DD-2B13-BBC9-6615-3857479A302B}"/>
                  </a:ext>
                </a:extLst>
              </p:cNvPr>
              <p:cNvSpPr/>
              <p:nvPr/>
            </p:nvSpPr>
            <p:spPr>
              <a:xfrm>
                <a:off x="6096003" y="2973249"/>
                <a:ext cx="2529754" cy="1625511"/>
              </a:xfrm>
              <a:custGeom>
                <a:avLst/>
                <a:gdLst>
                  <a:gd name="connsiteX0" fmla="*/ 249509 w 499699"/>
                  <a:gd name="connsiteY0" fmla="*/ 0 h 321085"/>
                  <a:gd name="connsiteX1" fmla="*/ 499700 w 499699"/>
                  <a:gd name="connsiteY1" fmla="*/ 160202 h 321085"/>
                  <a:gd name="connsiteX2" fmla="*/ 249509 w 499699"/>
                  <a:gd name="connsiteY2" fmla="*/ 321085 h 321085"/>
                  <a:gd name="connsiteX3" fmla="*/ 0 w 499699"/>
                  <a:gd name="connsiteY3" fmla="*/ 160202 h 321085"/>
                  <a:gd name="connsiteX4" fmla="*/ 249509 w 499699"/>
                  <a:gd name="connsiteY4" fmla="*/ 0 h 32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699" h="321085">
                    <a:moveTo>
                      <a:pt x="249509" y="0"/>
                    </a:moveTo>
                    <a:lnTo>
                      <a:pt x="499700" y="160202"/>
                    </a:lnTo>
                    <a:lnTo>
                      <a:pt x="249509" y="321085"/>
                    </a:lnTo>
                    <a:lnTo>
                      <a:pt x="0" y="160202"/>
                    </a:lnTo>
                    <a:lnTo>
                      <a:pt x="2495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B4BB396F-2AE1-D603-10F8-C7F8DD006C22}"/>
                </a:ext>
              </a:extLst>
            </p:cNvPr>
            <p:cNvGrpSpPr/>
            <p:nvPr/>
          </p:nvGrpSpPr>
          <p:grpSpPr>
            <a:xfrm>
              <a:off x="4829396" y="902537"/>
              <a:ext cx="2529754" cy="2881744"/>
              <a:chOff x="4829396" y="902537"/>
              <a:chExt cx="2529754" cy="2881744"/>
            </a:xfrm>
          </p:grpSpPr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C22892A6-9E45-2D9E-7882-835573CD5E36}"/>
                  </a:ext>
                </a:extLst>
              </p:cNvPr>
              <p:cNvSpPr/>
              <p:nvPr/>
            </p:nvSpPr>
            <p:spPr>
              <a:xfrm>
                <a:off x="4829396" y="902537"/>
                <a:ext cx="2529754" cy="2881744"/>
              </a:xfrm>
              <a:custGeom>
                <a:avLst/>
                <a:gdLst>
                  <a:gd name="connsiteX0" fmla="*/ 250191 w 499699"/>
                  <a:gd name="connsiteY0" fmla="*/ 0 h 569227"/>
                  <a:gd name="connsiteX1" fmla="*/ 0 w 499699"/>
                  <a:gd name="connsiteY1" fmla="*/ 160202 h 569227"/>
                  <a:gd name="connsiteX2" fmla="*/ 0 w 499699"/>
                  <a:gd name="connsiteY2" fmla="*/ 409026 h 569227"/>
                  <a:gd name="connsiteX3" fmla="*/ 250191 w 499699"/>
                  <a:gd name="connsiteY3" fmla="*/ 569228 h 569227"/>
                  <a:gd name="connsiteX4" fmla="*/ 499700 w 499699"/>
                  <a:gd name="connsiteY4" fmla="*/ 409026 h 569227"/>
                  <a:gd name="connsiteX5" fmla="*/ 499700 w 499699"/>
                  <a:gd name="connsiteY5" fmla="*/ 160202 h 569227"/>
                  <a:gd name="connsiteX6" fmla="*/ 250191 w 499699"/>
                  <a:gd name="connsiteY6" fmla="*/ 0 h 56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9699" h="569227">
                    <a:moveTo>
                      <a:pt x="250191" y="0"/>
                    </a:moveTo>
                    <a:lnTo>
                      <a:pt x="0" y="160202"/>
                    </a:lnTo>
                    <a:lnTo>
                      <a:pt x="0" y="409026"/>
                    </a:lnTo>
                    <a:lnTo>
                      <a:pt x="250191" y="569228"/>
                    </a:lnTo>
                    <a:lnTo>
                      <a:pt x="499700" y="409026"/>
                    </a:lnTo>
                    <a:lnTo>
                      <a:pt x="499700" y="160202"/>
                    </a:lnTo>
                    <a:lnTo>
                      <a:pt x="250191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2EC4983A-23D4-A3F4-57CF-0A0E1CCCCEDA}"/>
                  </a:ext>
                </a:extLst>
              </p:cNvPr>
              <p:cNvSpPr/>
              <p:nvPr/>
            </p:nvSpPr>
            <p:spPr>
              <a:xfrm>
                <a:off x="4829396" y="902537"/>
                <a:ext cx="2529754" cy="1625511"/>
              </a:xfrm>
              <a:custGeom>
                <a:avLst/>
                <a:gdLst>
                  <a:gd name="connsiteX0" fmla="*/ 250191 w 499699"/>
                  <a:gd name="connsiteY0" fmla="*/ 0 h 321085"/>
                  <a:gd name="connsiteX1" fmla="*/ 499700 w 499699"/>
                  <a:gd name="connsiteY1" fmla="*/ 160202 h 321085"/>
                  <a:gd name="connsiteX2" fmla="*/ 250191 w 499699"/>
                  <a:gd name="connsiteY2" fmla="*/ 321085 h 321085"/>
                  <a:gd name="connsiteX3" fmla="*/ 0 w 499699"/>
                  <a:gd name="connsiteY3" fmla="*/ 160202 h 321085"/>
                  <a:gd name="connsiteX4" fmla="*/ 250191 w 499699"/>
                  <a:gd name="connsiteY4" fmla="*/ 0 h 32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699" h="321085">
                    <a:moveTo>
                      <a:pt x="250191" y="0"/>
                    </a:moveTo>
                    <a:lnTo>
                      <a:pt x="499700" y="160202"/>
                    </a:lnTo>
                    <a:lnTo>
                      <a:pt x="250191" y="321085"/>
                    </a:lnTo>
                    <a:lnTo>
                      <a:pt x="0" y="160202"/>
                    </a:lnTo>
                    <a:lnTo>
                      <a:pt x="25019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CB672D0-9E74-7CE0-0CB1-E5768F3FA8EC}"/>
              </a:ext>
            </a:extLst>
          </p:cNvPr>
          <p:cNvGrpSpPr/>
          <p:nvPr/>
        </p:nvGrpSpPr>
        <p:grpSpPr>
          <a:xfrm>
            <a:off x="8927481" y="3684876"/>
            <a:ext cx="2926080" cy="1290153"/>
            <a:chOff x="8921977" y="2947244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33542B4-F0A8-1172-3320-E382EAAE145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90453B0-CE91-1747-336C-EC9E7322697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AA643A8-6F58-00D0-3161-A1B7CD72AD6C}"/>
              </a:ext>
            </a:extLst>
          </p:cNvPr>
          <p:cNvGrpSpPr/>
          <p:nvPr/>
        </p:nvGrpSpPr>
        <p:grpSpPr>
          <a:xfrm>
            <a:off x="338440" y="3684876"/>
            <a:ext cx="2926080" cy="1290153"/>
            <a:chOff x="332936" y="2947244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EE8E553-8D1E-058C-5914-204B63D2123E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67A5734-D8DD-C763-D236-51E95266C62B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A6181B0-A892-1819-A397-8D0F3D6C86C7}"/>
              </a:ext>
            </a:extLst>
          </p:cNvPr>
          <p:cNvGrpSpPr/>
          <p:nvPr/>
        </p:nvGrpSpPr>
        <p:grpSpPr>
          <a:xfrm>
            <a:off x="7891708" y="1683096"/>
            <a:ext cx="2926080" cy="1290153"/>
            <a:chOff x="8921977" y="1242150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55EBAF4-99AB-D540-B32E-FE634CAE77FE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0705491-D754-74FB-61CC-2CBC5CB57AB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230D001-A851-38BC-2BF0-35956A1E660C}"/>
              </a:ext>
            </a:extLst>
          </p:cNvPr>
          <p:cNvGrpSpPr/>
          <p:nvPr/>
        </p:nvGrpSpPr>
        <p:grpSpPr>
          <a:xfrm>
            <a:off x="1370758" y="1683096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9E3DB6AD-AFAE-6908-A647-C57FC0FD08B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EE224E3-1557-F436-6FDA-697147118D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6" name="Graphic 25" descr="Puzzle with solid fill">
            <a:extLst>
              <a:ext uri="{FF2B5EF4-FFF2-40B4-BE49-F238E27FC236}">
                <a16:creationId xmlns:a16="http://schemas.microsoft.com/office/drawing/2014/main" id="{FFA1AFC3-ED37-0CFF-670A-EFFDDF787C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38800" y="1258092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27" name="Graphic 26" descr="Lights On with solid fill">
            <a:extLst>
              <a:ext uri="{FF2B5EF4-FFF2-40B4-BE49-F238E27FC236}">
                <a16:creationId xmlns:a16="http://schemas.microsoft.com/office/drawing/2014/main" id="{C2ACD1A5-3C0B-926E-5925-CB9BED0C52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73208" y="332708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28" name="Graphic 27" descr="Shield Tick with solid fill">
            <a:extLst>
              <a:ext uri="{FF2B5EF4-FFF2-40B4-BE49-F238E27FC236}">
                <a16:creationId xmlns:a16="http://schemas.microsoft.com/office/drawing/2014/main" id="{8A8B0E6B-5D08-BBA7-6ADB-C729960F764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02962" y="332708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3631824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323C41-3ACA-272B-8843-33E070034B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66ED0-B3F0-E232-2C50-BC828DA45E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Building Blocks Pyramid – Slide Template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749B3E1-6444-24EF-2939-23B3C2167231}"/>
              </a:ext>
            </a:extLst>
          </p:cNvPr>
          <p:cNvGrpSpPr/>
          <p:nvPr/>
        </p:nvGrpSpPr>
        <p:grpSpPr>
          <a:xfrm>
            <a:off x="3566243" y="902537"/>
            <a:ext cx="5059514" cy="4952456"/>
            <a:chOff x="3566243" y="902537"/>
            <a:chExt cx="5059514" cy="495245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D4FEC33-9A70-3629-B1B0-0EFA6EEEA1CD}"/>
                </a:ext>
              </a:extLst>
            </p:cNvPr>
            <p:cNvGrpSpPr/>
            <p:nvPr/>
          </p:nvGrpSpPr>
          <p:grpSpPr>
            <a:xfrm>
              <a:off x="3566243" y="2973249"/>
              <a:ext cx="2529754" cy="2881744"/>
              <a:chOff x="3566243" y="2973249"/>
              <a:chExt cx="2529754" cy="2881744"/>
            </a:xfrm>
          </p:grpSpPr>
          <p:sp>
            <p:nvSpPr>
              <p:cNvPr id="4" name="Freeform 3">
                <a:extLst>
                  <a:ext uri="{FF2B5EF4-FFF2-40B4-BE49-F238E27FC236}">
                    <a16:creationId xmlns:a16="http://schemas.microsoft.com/office/drawing/2014/main" id="{B25E206B-FE0F-1D06-D56F-12520A67CA5E}"/>
                  </a:ext>
                </a:extLst>
              </p:cNvPr>
              <p:cNvSpPr/>
              <p:nvPr/>
            </p:nvSpPr>
            <p:spPr>
              <a:xfrm>
                <a:off x="3566243" y="2973249"/>
                <a:ext cx="2529754" cy="2881744"/>
              </a:xfrm>
              <a:custGeom>
                <a:avLst/>
                <a:gdLst>
                  <a:gd name="connsiteX0" fmla="*/ 249509 w 499699"/>
                  <a:gd name="connsiteY0" fmla="*/ 0 h 569227"/>
                  <a:gd name="connsiteX1" fmla="*/ 0 w 499699"/>
                  <a:gd name="connsiteY1" fmla="*/ 160202 h 569227"/>
                  <a:gd name="connsiteX2" fmla="*/ 0 w 499699"/>
                  <a:gd name="connsiteY2" fmla="*/ 408344 h 569227"/>
                  <a:gd name="connsiteX3" fmla="*/ 249509 w 499699"/>
                  <a:gd name="connsiteY3" fmla="*/ 569228 h 569227"/>
                  <a:gd name="connsiteX4" fmla="*/ 499700 w 499699"/>
                  <a:gd name="connsiteY4" fmla="*/ 408344 h 569227"/>
                  <a:gd name="connsiteX5" fmla="*/ 499700 w 499699"/>
                  <a:gd name="connsiteY5" fmla="*/ 160202 h 569227"/>
                  <a:gd name="connsiteX6" fmla="*/ 249509 w 499699"/>
                  <a:gd name="connsiteY6" fmla="*/ 0 h 56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9699" h="569227">
                    <a:moveTo>
                      <a:pt x="249509" y="0"/>
                    </a:moveTo>
                    <a:lnTo>
                      <a:pt x="0" y="160202"/>
                    </a:lnTo>
                    <a:lnTo>
                      <a:pt x="0" y="408344"/>
                    </a:lnTo>
                    <a:lnTo>
                      <a:pt x="249509" y="569228"/>
                    </a:lnTo>
                    <a:lnTo>
                      <a:pt x="499700" y="408344"/>
                    </a:lnTo>
                    <a:lnTo>
                      <a:pt x="499700" y="160202"/>
                    </a:lnTo>
                    <a:lnTo>
                      <a:pt x="249509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" name="Freeform 4">
                <a:extLst>
                  <a:ext uri="{FF2B5EF4-FFF2-40B4-BE49-F238E27FC236}">
                    <a16:creationId xmlns:a16="http://schemas.microsoft.com/office/drawing/2014/main" id="{2EF28C5A-9029-D61B-0FD1-A554B1A1BCA0}"/>
                  </a:ext>
                </a:extLst>
              </p:cNvPr>
              <p:cNvSpPr/>
              <p:nvPr/>
            </p:nvSpPr>
            <p:spPr>
              <a:xfrm>
                <a:off x="3566243" y="2973249"/>
                <a:ext cx="2529754" cy="1625511"/>
              </a:xfrm>
              <a:custGeom>
                <a:avLst/>
                <a:gdLst>
                  <a:gd name="connsiteX0" fmla="*/ 249509 w 499699"/>
                  <a:gd name="connsiteY0" fmla="*/ 0 h 321085"/>
                  <a:gd name="connsiteX1" fmla="*/ 499700 w 499699"/>
                  <a:gd name="connsiteY1" fmla="*/ 160202 h 321085"/>
                  <a:gd name="connsiteX2" fmla="*/ 249509 w 499699"/>
                  <a:gd name="connsiteY2" fmla="*/ 321085 h 321085"/>
                  <a:gd name="connsiteX3" fmla="*/ 0 w 499699"/>
                  <a:gd name="connsiteY3" fmla="*/ 160202 h 321085"/>
                  <a:gd name="connsiteX4" fmla="*/ 249509 w 499699"/>
                  <a:gd name="connsiteY4" fmla="*/ 0 h 32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699" h="321085">
                    <a:moveTo>
                      <a:pt x="249509" y="0"/>
                    </a:moveTo>
                    <a:lnTo>
                      <a:pt x="499700" y="160202"/>
                    </a:lnTo>
                    <a:lnTo>
                      <a:pt x="249509" y="321085"/>
                    </a:lnTo>
                    <a:lnTo>
                      <a:pt x="0" y="160202"/>
                    </a:lnTo>
                    <a:lnTo>
                      <a:pt x="249509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ECB7081C-126E-B5DE-073C-C7CC0A700B75}"/>
                </a:ext>
              </a:extLst>
            </p:cNvPr>
            <p:cNvGrpSpPr/>
            <p:nvPr/>
          </p:nvGrpSpPr>
          <p:grpSpPr>
            <a:xfrm>
              <a:off x="6096003" y="2973249"/>
              <a:ext cx="2529754" cy="2881744"/>
              <a:chOff x="6096003" y="2973249"/>
              <a:chExt cx="2529754" cy="2881744"/>
            </a:xfrm>
          </p:grpSpPr>
          <p:sp>
            <p:nvSpPr>
              <p:cNvPr id="6" name="Freeform 5">
                <a:extLst>
                  <a:ext uri="{FF2B5EF4-FFF2-40B4-BE49-F238E27FC236}">
                    <a16:creationId xmlns:a16="http://schemas.microsoft.com/office/drawing/2014/main" id="{3181CF4C-4C54-B00B-F899-3B18794D8522}"/>
                  </a:ext>
                </a:extLst>
              </p:cNvPr>
              <p:cNvSpPr/>
              <p:nvPr/>
            </p:nvSpPr>
            <p:spPr>
              <a:xfrm>
                <a:off x="6096003" y="2973249"/>
                <a:ext cx="2529754" cy="2881744"/>
              </a:xfrm>
              <a:custGeom>
                <a:avLst/>
                <a:gdLst>
                  <a:gd name="connsiteX0" fmla="*/ 249509 w 499699"/>
                  <a:gd name="connsiteY0" fmla="*/ 0 h 569227"/>
                  <a:gd name="connsiteX1" fmla="*/ 0 w 499699"/>
                  <a:gd name="connsiteY1" fmla="*/ 160202 h 569227"/>
                  <a:gd name="connsiteX2" fmla="*/ 0 w 499699"/>
                  <a:gd name="connsiteY2" fmla="*/ 408344 h 569227"/>
                  <a:gd name="connsiteX3" fmla="*/ 249509 w 499699"/>
                  <a:gd name="connsiteY3" fmla="*/ 569228 h 569227"/>
                  <a:gd name="connsiteX4" fmla="*/ 499700 w 499699"/>
                  <a:gd name="connsiteY4" fmla="*/ 408344 h 569227"/>
                  <a:gd name="connsiteX5" fmla="*/ 499700 w 499699"/>
                  <a:gd name="connsiteY5" fmla="*/ 160202 h 569227"/>
                  <a:gd name="connsiteX6" fmla="*/ 249509 w 499699"/>
                  <a:gd name="connsiteY6" fmla="*/ 0 h 56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9699" h="569227">
                    <a:moveTo>
                      <a:pt x="249509" y="0"/>
                    </a:moveTo>
                    <a:lnTo>
                      <a:pt x="0" y="160202"/>
                    </a:lnTo>
                    <a:lnTo>
                      <a:pt x="0" y="408344"/>
                    </a:lnTo>
                    <a:lnTo>
                      <a:pt x="249509" y="569228"/>
                    </a:lnTo>
                    <a:lnTo>
                      <a:pt x="499700" y="408344"/>
                    </a:lnTo>
                    <a:lnTo>
                      <a:pt x="499700" y="160202"/>
                    </a:lnTo>
                    <a:lnTo>
                      <a:pt x="249509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4B44A029-E3C9-8A0D-3540-F28E62F486DE}"/>
                  </a:ext>
                </a:extLst>
              </p:cNvPr>
              <p:cNvSpPr/>
              <p:nvPr/>
            </p:nvSpPr>
            <p:spPr>
              <a:xfrm>
                <a:off x="6096003" y="2973249"/>
                <a:ext cx="2529754" cy="1625511"/>
              </a:xfrm>
              <a:custGeom>
                <a:avLst/>
                <a:gdLst>
                  <a:gd name="connsiteX0" fmla="*/ 249509 w 499699"/>
                  <a:gd name="connsiteY0" fmla="*/ 0 h 321085"/>
                  <a:gd name="connsiteX1" fmla="*/ 499700 w 499699"/>
                  <a:gd name="connsiteY1" fmla="*/ 160202 h 321085"/>
                  <a:gd name="connsiteX2" fmla="*/ 249509 w 499699"/>
                  <a:gd name="connsiteY2" fmla="*/ 321085 h 321085"/>
                  <a:gd name="connsiteX3" fmla="*/ 0 w 499699"/>
                  <a:gd name="connsiteY3" fmla="*/ 160202 h 321085"/>
                  <a:gd name="connsiteX4" fmla="*/ 249509 w 499699"/>
                  <a:gd name="connsiteY4" fmla="*/ 0 h 32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699" h="321085">
                    <a:moveTo>
                      <a:pt x="249509" y="0"/>
                    </a:moveTo>
                    <a:lnTo>
                      <a:pt x="499700" y="160202"/>
                    </a:lnTo>
                    <a:lnTo>
                      <a:pt x="249509" y="321085"/>
                    </a:lnTo>
                    <a:lnTo>
                      <a:pt x="0" y="160202"/>
                    </a:lnTo>
                    <a:lnTo>
                      <a:pt x="249509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73FD743-5A83-2CFA-03E7-3B6390CFAE92}"/>
                </a:ext>
              </a:extLst>
            </p:cNvPr>
            <p:cNvGrpSpPr/>
            <p:nvPr/>
          </p:nvGrpSpPr>
          <p:grpSpPr>
            <a:xfrm>
              <a:off x="4829396" y="902537"/>
              <a:ext cx="2529754" cy="2881744"/>
              <a:chOff x="4829396" y="902537"/>
              <a:chExt cx="2529754" cy="2881744"/>
            </a:xfrm>
          </p:grpSpPr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53DD05D7-CEEB-412E-3729-1CBF48D39732}"/>
                  </a:ext>
                </a:extLst>
              </p:cNvPr>
              <p:cNvSpPr/>
              <p:nvPr/>
            </p:nvSpPr>
            <p:spPr>
              <a:xfrm>
                <a:off x="4829396" y="902537"/>
                <a:ext cx="2529754" cy="2881744"/>
              </a:xfrm>
              <a:custGeom>
                <a:avLst/>
                <a:gdLst>
                  <a:gd name="connsiteX0" fmla="*/ 250191 w 499699"/>
                  <a:gd name="connsiteY0" fmla="*/ 0 h 569227"/>
                  <a:gd name="connsiteX1" fmla="*/ 0 w 499699"/>
                  <a:gd name="connsiteY1" fmla="*/ 160202 h 569227"/>
                  <a:gd name="connsiteX2" fmla="*/ 0 w 499699"/>
                  <a:gd name="connsiteY2" fmla="*/ 409026 h 569227"/>
                  <a:gd name="connsiteX3" fmla="*/ 250191 w 499699"/>
                  <a:gd name="connsiteY3" fmla="*/ 569228 h 569227"/>
                  <a:gd name="connsiteX4" fmla="*/ 499700 w 499699"/>
                  <a:gd name="connsiteY4" fmla="*/ 409026 h 569227"/>
                  <a:gd name="connsiteX5" fmla="*/ 499700 w 499699"/>
                  <a:gd name="connsiteY5" fmla="*/ 160202 h 569227"/>
                  <a:gd name="connsiteX6" fmla="*/ 250191 w 499699"/>
                  <a:gd name="connsiteY6" fmla="*/ 0 h 569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499699" h="569227">
                    <a:moveTo>
                      <a:pt x="250191" y="0"/>
                    </a:moveTo>
                    <a:lnTo>
                      <a:pt x="0" y="160202"/>
                    </a:lnTo>
                    <a:lnTo>
                      <a:pt x="0" y="409026"/>
                    </a:lnTo>
                    <a:lnTo>
                      <a:pt x="250191" y="569228"/>
                    </a:lnTo>
                    <a:lnTo>
                      <a:pt x="499700" y="409026"/>
                    </a:lnTo>
                    <a:lnTo>
                      <a:pt x="499700" y="160202"/>
                    </a:lnTo>
                    <a:lnTo>
                      <a:pt x="250191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" name="Freeform 8">
                <a:extLst>
                  <a:ext uri="{FF2B5EF4-FFF2-40B4-BE49-F238E27FC236}">
                    <a16:creationId xmlns:a16="http://schemas.microsoft.com/office/drawing/2014/main" id="{384F0EC3-3BFF-0EB9-8721-02F7BDCC8186}"/>
                  </a:ext>
                </a:extLst>
              </p:cNvPr>
              <p:cNvSpPr/>
              <p:nvPr/>
            </p:nvSpPr>
            <p:spPr>
              <a:xfrm>
                <a:off x="4829396" y="902537"/>
                <a:ext cx="2529754" cy="1625511"/>
              </a:xfrm>
              <a:custGeom>
                <a:avLst/>
                <a:gdLst>
                  <a:gd name="connsiteX0" fmla="*/ 250191 w 499699"/>
                  <a:gd name="connsiteY0" fmla="*/ 0 h 321085"/>
                  <a:gd name="connsiteX1" fmla="*/ 499700 w 499699"/>
                  <a:gd name="connsiteY1" fmla="*/ 160202 h 321085"/>
                  <a:gd name="connsiteX2" fmla="*/ 250191 w 499699"/>
                  <a:gd name="connsiteY2" fmla="*/ 321085 h 321085"/>
                  <a:gd name="connsiteX3" fmla="*/ 0 w 499699"/>
                  <a:gd name="connsiteY3" fmla="*/ 160202 h 321085"/>
                  <a:gd name="connsiteX4" fmla="*/ 250191 w 499699"/>
                  <a:gd name="connsiteY4" fmla="*/ 0 h 321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99699" h="321085">
                    <a:moveTo>
                      <a:pt x="250191" y="0"/>
                    </a:moveTo>
                    <a:lnTo>
                      <a:pt x="499700" y="160202"/>
                    </a:lnTo>
                    <a:lnTo>
                      <a:pt x="250191" y="321085"/>
                    </a:lnTo>
                    <a:lnTo>
                      <a:pt x="0" y="160202"/>
                    </a:lnTo>
                    <a:lnTo>
                      <a:pt x="250191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6814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F85FA1C-03C0-CE7A-1833-030C9943CCFA}"/>
              </a:ext>
            </a:extLst>
          </p:cNvPr>
          <p:cNvGrpSpPr/>
          <p:nvPr/>
        </p:nvGrpSpPr>
        <p:grpSpPr>
          <a:xfrm>
            <a:off x="8927481" y="3684876"/>
            <a:ext cx="2926080" cy="1290153"/>
            <a:chOff x="8921977" y="2947244"/>
            <a:chExt cx="2926080" cy="129015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4D1CFCC-0D70-F4E0-B451-CCB1F188BCB8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3AC47F44-EEB2-47A1-BE2F-9587D65A1ACA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7FEDB3A-357D-BC7E-3E20-BBF31463AA30}"/>
              </a:ext>
            </a:extLst>
          </p:cNvPr>
          <p:cNvGrpSpPr/>
          <p:nvPr/>
        </p:nvGrpSpPr>
        <p:grpSpPr>
          <a:xfrm>
            <a:off x="338440" y="3684876"/>
            <a:ext cx="2926080" cy="1290153"/>
            <a:chOff x="332936" y="2947244"/>
            <a:chExt cx="2926080" cy="129015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7CBA8E5-6C14-6CD6-19CD-B13FFD5F13B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32CD72F-480B-9B3C-3921-6A7920F3121F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BF1D7565-B213-5A80-E32E-606DA324C07C}"/>
              </a:ext>
            </a:extLst>
          </p:cNvPr>
          <p:cNvGrpSpPr/>
          <p:nvPr/>
        </p:nvGrpSpPr>
        <p:grpSpPr>
          <a:xfrm>
            <a:off x="7891708" y="1683096"/>
            <a:ext cx="2926080" cy="1290153"/>
            <a:chOff x="8921977" y="1242150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1747284-0DE3-CF62-B7E7-D736FCF4D23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192480A-1923-0D5C-267E-9A84EBE7D88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7924EB94-C967-C0DB-FF80-F1A8FDA171C8}"/>
              </a:ext>
            </a:extLst>
          </p:cNvPr>
          <p:cNvGrpSpPr/>
          <p:nvPr/>
        </p:nvGrpSpPr>
        <p:grpSpPr>
          <a:xfrm>
            <a:off x="1370758" y="1683096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AC79EAD-535B-1BCE-9E66-60D0D29DBBE1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56B142A-30F4-596A-C6D1-38C3263C3DF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6" name="Graphic 25" descr="Puzzle with solid fill">
            <a:extLst>
              <a:ext uri="{FF2B5EF4-FFF2-40B4-BE49-F238E27FC236}">
                <a16:creationId xmlns:a16="http://schemas.microsoft.com/office/drawing/2014/main" id="{0C59F150-D479-2915-F10B-A64AADFA38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38800" y="1258092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27" name="Graphic 26" descr="Lights On with solid fill">
            <a:extLst>
              <a:ext uri="{FF2B5EF4-FFF2-40B4-BE49-F238E27FC236}">
                <a16:creationId xmlns:a16="http://schemas.microsoft.com/office/drawing/2014/main" id="{EF68EA68-6E12-E22D-955E-FEFB3F61E9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373208" y="332708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  <p:pic>
        <p:nvPicPr>
          <p:cNvPr id="28" name="Graphic 27" descr="Shield Tick with solid fill">
            <a:extLst>
              <a:ext uri="{FF2B5EF4-FFF2-40B4-BE49-F238E27FC236}">
                <a16:creationId xmlns:a16="http://schemas.microsoft.com/office/drawing/2014/main" id="{4E49AA17-1B3B-187D-F9F8-E038C40941C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902962" y="3327081"/>
            <a:ext cx="914400" cy="9144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perspectiveRelaxedModerately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760411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9418</TotalTime>
  <Words>386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Three Building Blocks Pyramid – Slide Template</vt:lpstr>
      <vt:lpstr>Three Building Blocks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Building Blocks Pyramid</dc:title>
  <dc:creator>PresentationGO.com</dc:creator>
  <dc:description>© Copyright PresentationGO.com - Do not distribute or sale without written permission.</dc:description>
  <cp:lastModifiedBy>Christophe Barroche</cp:lastModifiedBy>
  <cp:revision>40</cp:revision>
  <dcterms:created xsi:type="dcterms:W3CDTF">2014-11-26T05:14:11Z</dcterms:created>
  <dcterms:modified xsi:type="dcterms:W3CDTF">2024-11-13T23:59:10Z</dcterms:modified>
  <cp:category>Charts &amp; Diagrams</cp:category>
</cp:coreProperties>
</file>