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D8FFC-8E3C-C0F8-5E3D-012EACACF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921CD4-26EA-4DB1-0743-3CDFE2F34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E74D4F-E141-EE35-5206-B87BB7752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06A63-0175-6C53-3388-7E32B52ABE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9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2066A-6682-9A36-2026-A2F5A27F9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2BF537-2C51-DE96-54FB-EF1E821F2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CA2F2B-9095-15E1-6036-BA13BDF90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F1BF9-580A-8F5C-987A-5975C14D54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49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6CE36-DBA8-DD22-E430-40FEA5407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C519F-1A58-F41E-87B5-DB2424396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Heart Levels – Slide Template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0ECD4813-43E6-231B-D906-A1746813FFDB}"/>
              </a:ext>
            </a:extLst>
          </p:cNvPr>
          <p:cNvSpPr/>
          <p:nvPr/>
        </p:nvSpPr>
        <p:spPr>
          <a:xfrm rot="10800000">
            <a:off x="3165646" y="4438212"/>
            <a:ext cx="1012958" cy="571593"/>
          </a:xfrm>
          <a:custGeom>
            <a:avLst/>
            <a:gdLst>
              <a:gd name="connsiteX0" fmla="*/ 5993 w 158710"/>
              <a:gd name="connsiteY0" fmla="*/ 0 h 89557"/>
              <a:gd name="connsiteX1" fmla="*/ 158711 w 158710"/>
              <a:gd name="connsiteY1" fmla="*/ 0 h 89557"/>
              <a:gd name="connsiteX2" fmla="*/ 158711 w 158710"/>
              <a:gd name="connsiteY2" fmla="*/ 89558 h 89557"/>
              <a:gd name="connsiteX3" fmla="*/ 15675 w 158710"/>
              <a:gd name="connsiteY3" fmla="*/ 89558 h 89557"/>
              <a:gd name="connsiteX4" fmla="*/ 0 w 158710"/>
              <a:gd name="connsiteY4" fmla="*/ 73882 h 89557"/>
              <a:gd name="connsiteX5" fmla="*/ 0 w 158710"/>
              <a:gd name="connsiteY5" fmla="*/ 5878 h 89557"/>
              <a:gd name="connsiteX6" fmla="*/ 5878 w 158710"/>
              <a:gd name="connsiteY6" fmla="*/ 0 h 8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710" h="89557">
                <a:moveTo>
                  <a:pt x="5993" y="0"/>
                </a:moveTo>
                <a:lnTo>
                  <a:pt x="158711" y="0"/>
                </a:lnTo>
                <a:lnTo>
                  <a:pt x="158711" y="89558"/>
                </a:lnTo>
                <a:lnTo>
                  <a:pt x="15675" y="89558"/>
                </a:lnTo>
                <a:cubicBezTo>
                  <a:pt x="7031" y="89558"/>
                  <a:pt x="0" y="82527"/>
                  <a:pt x="0" y="73882"/>
                </a:cubicBezTo>
                <a:lnTo>
                  <a:pt x="0" y="5878"/>
                </a:lnTo>
                <a:cubicBezTo>
                  <a:pt x="0" y="2651"/>
                  <a:pt x="2651" y="0"/>
                  <a:pt x="5878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3435C706-639C-A162-31BB-A554F8B088E7}"/>
              </a:ext>
            </a:extLst>
          </p:cNvPr>
          <p:cNvSpPr/>
          <p:nvPr/>
        </p:nvSpPr>
        <p:spPr>
          <a:xfrm>
            <a:off x="3165646" y="3820270"/>
            <a:ext cx="2025181" cy="572334"/>
          </a:xfrm>
          <a:custGeom>
            <a:avLst/>
            <a:gdLst>
              <a:gd name="connsiteX0" fmla="*/ 158595 w 317305"/>
              <a:gd name="connsiteY0" fmla="*/ 115 h 89673"/>
              <a:gd name="connsiteX1" fmla="*/ 0 w 317305"/>
              <a:gd name="connsiteY1" fmla="*/ 115 h 89673"/>
              <a:gd name="connsiteX2" fmla="*/ 0 w 317305"/>
              <a:gd name="connsiteY2" fmla="*/ 89673 h 89673"/>
              <a:gd name="connsiteX3" fmla="*/ 298749 w 317305"/>
              <a:gd name="connsiteY3" fmla="*/ 89673 h 89673"/>
              <a:gd name="connsiteX4" fmla="*/ 317306 w 317305"/>
              <a:gd name="connsiteY4" fmla="*/ 71116 h 89673"/>
              <a:gd name="connsiteX5" fmla="*/ 317306 w 317305"/>
              <a:gd name="connsiteY5" fmla="*/ 49216 h 89673"/>
              <a:gd name="connsiteX6" fmla="*/ 268090 w 317305"/>
              <a:gd name="connsiteY6" fmla="*/ 0 h 89673"/>
              <a:gd name="connsiteX7" fmla="*/ 158595 w 317305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305" h="89673">
                <a:moveTo>
                  <a:pt x="158595" y="115"/>
                </a:moveTo>
                <a:lnTo>
                  <a:pt x="0" y="115"/>
                </a:lnTo>
                <a:lnTo>
                  <a:pt x="0" y="89673"/>
                </a:lnTo>
                <a:lnTo>
                  <a:pt x="298749" y="89673"/>
                </a:lnTo>
                <a:cubicBezTo>
                  <a:pt x="309007" y="89673"/>
                  <a:pt x="317306" y="81374"/>
                  <a:pt x="317306" y="71116"/>
                </a:cubicBezTo>
                <a:lnTo>
                  <a:pt x="317306" y="49216"/>
                </a:lnTo>
                <a:cubicBezTo>
                  <a:pt x="317306" y="22015"/>
                  <a:pt x="295292" y="0"/>
                  <a:pt x="268090" y="0"/>
                </a:cubicBezTo>
                <a:lnTo>
                  <a:pt x="158595" y="0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DBCD13CE-C21F-6C8F-A141-4B17A89F24FD}"/>
              </a:ext>
            </a:extLst>
          </p:cNvPr>
          <p:cNvSpPr/>
          <p:nvPr/>
        </p:nvSpPr>
        <p:spPr>
          <a:xfrm>
            <a:off x="3164911" y="3200861"/>
            <a:ext cx="3038145" cy="572327"/>
          </a:xfrm>
          <a:custGeom>
            <a:avLst/>
            <a:gdLst>
              <a:gd name="connsiteX0" fmla="*/ 317306 w 476016"/>
              <a:gd name="connsiteY0" fmla="*/ 115 h 89672"/>
              <a:gd name="connsiteX1" fmla="*/ 0 w 476016"/>
              <a:gd name="connsiteY1" fmla="*/ 115 h 89672"/>
              <a:gd name="connsiteX2" fmla="*/ 0 w 476016"/>
              <a:gd name="connsiteY2" fmla="*/ 89672 h 89672"/>
              <a:gd name="connsiteX3" fmla="*/ 457460 w 476016"/>
              <a:gd name="connsiteY3" fmla="*/ 89672 h 89672"/>
              <a:gd name="connsiteX4" fmla="*/ 476016 w 476016"/>
              <a:gd name="connsiteY4" fmla="*/ 71115 h 89672"/>
              <a:gd name="connsiteX5" fmla="*/ 476016 w 476016"/>
              <a:gd name="connsiteY5" fmla="*/ 49216 h 89672"/>
              <a:gd name="connsiteX6" fmla="*/ 426801 w 476016"/>
              <a:gd name="connsiteY6" fmla="*/ 0 h 89672"/>
              <a:gd name="connsiteX7" fmla="*/ 317306 w 476016"/>
              <a:gd name="connsiteY7" fmla="*/ 0 h 89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016" h="89672">
                <a:moveTo>
                  <a:pt x="317306" y="115"/>
                </a:moveTo>
                <a:lnTo>
                  <a:pt x="0" y="115"/>
                </a:lnTo>
                <a:lnTo>
                  <a:pt x="0" y="89672"/>
                </a:lnTo>
                <a:lnTo>
                  <a:pt x="457460" y="89672"/>
                </a:lnTo>
                <a:cubicBezTo>
                  <a:pt x="467718" y="89672"/>
                  <a:pt x="476016" y="81373"/>
                  <a:pt x="476016" y="71115"/>
                </a:cubicBezTo>
                <a:lnTo>
                  <a:pt x="476016" y="49216"/>
                </a:lnTo>
                <a:cubicBezTo>
                  <a:pt x="476016" y="22014"/>
                  <a:pt x="454002" y="0"/>
                  <a:pt x="426801" y="0"/>
                </a:cubicBezTo>
                <a:lnTo>
                  <a:pt x="317306" y="0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70616685-C25C-B07F-C511-DBF28DD8F079}"/>
              </a:ext>
            </a:extLst>
          </p:cNvPr>
          <p:cNvSpPr/>
          <p:nvPr/>
        </p:nvSpPr>
        <p:spPr>
          <a:xfrm>
            <a:off x="3165645" y="2583653"/>
            <a:ext cx="4050370" cy="572334"/>
          </a:xfrm>
          <a:custGeom>
            <a:avLst/>
            <a:gdLst>
              <a:gd name="connsiteX0" fmla="*/ 475901 w 634611"/>
              <a:gd name="connsiteY0" fmla="*/ 115 h 89673"/>
              <a:gd name="connsiteX1" fmla="*/ 0 w 634611"/>
              <a:gd name="connsiteY1" fmla="*/ 115 h 89673"/>
              <a:gd name="connsiteX2" fmla="*/ 0 w 634611"/>
              <a:gd name="connsiteY2" fmla="*/ 89673 h 89673"/>
              <a:gd name="connsiteX3" fmla="*/ 616055 w 634611"/>
              <a:gd name="connsiteY3" fmla="*/ 89673 h 89673"/>
              <a:gd name="connsiteX4" fmla="*/ 634612 w 634611"/>
              <a:gd name="connsiteY4" fmla="*/ 71116 h 89673"/>
              <a:gd name="connsiteX5" fmla="*/ 634612 w 634611"/>
              <a:gd name="connsiteY5" fmla="*/ 49216 h 89673"/>
              <a:gd name="connsiteX6" fmla="*/ 585396 w 634611"/>
              <a:gd name="connsiteY6" fmla="*/ 0 h 89673"/>
              <a:gd name="connsiteX7" fmla="*/ 475901 w 634611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611" h="89673">
                <a:moveTo>
                  <a:pt x="475901" y="115"/>
                </a:moveTo>
                <a:lnTo>
                  <a:pt x="0" y="115"/>
                </a:lnTo>
                <a:lnTo>
                  <a:pt x="0" y="89673"/>
                </a:lnTo>
                <a:lnTo>
                  <a:pt x="616055" y="89673"/>
                </a:lnTo>
                <a:cubicBezTo>
                  <a:pt x="626313" y="89673"/>
                  <a:pt x="634612" y="81374"/>
                  <a:pt x="634612" y="71116"/>
                </a:cubicBezTo>
                <a:lnTo>
                  <a:pt x="634612" y="49216"/>
                </a:lnTo>
                <a:cubicBezTo>
                  <a:pt x="634612" y="22015"/>
                  <a:pt x="612597" y="0"/>
                  <a:pt x="585396" y="0"/>
                </a:cubicBezTo>
                <a:lnTo>
                  <a:pt x="475901" y="0"/>
                </a:ln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78A973F2-FA91-6DFA-8EE7-0316E0088E1E}"/>
              </a:ext>
            </a:extLst>
          </p:cNvPr>
          <p:cNvSpPr/>
          <p:nvPr/>
        </p:nvSpPr>
        <p:spPr>
          <a:xfrm>
            <a:off x="3164910" y="1966445"/>
            <a:ext cx="5063334" cy="572334"/>
          </a:xfrm>
          <a:custGeom>
            <a:avLst/>
            <a:gdLst>
              <a:gd name="connsiteX0" fmla="*/ 634612 w 793322"/>
              <a:gd name="connsiteY0" fmla="*/ 115 h 89673"/>
              <a:gd name="connsiteX1" fmla="*/ 0 w 793322"/>
              <a:gd name="connsiteY1" fmla="*/ 115 h 89673"/>
              <a:gd name="connsiteX2" fmla="*/ 0 w 793322"/>
              <a:gd name="connsiteY2" fmla="*/ 89673 h 89673"/>
              <a:gd name="connsiteX3" fmla="*/ 774766 w 793322"/>
              <a:gd name="connsiteY3" fmla="*/ 89673 h 89673"/>
              <a:gd name="connsiteX4" fmla="*/ 793322 w 793322"/>
              <a:gd name="connsiteY4" fmla="*/ 71116 h 89673"/>
              <a:gd name="connsiteX5" fmla="*/ 793322 w 793322"/>
              <a:gd name="connsiteY5" fmla="*/ 49216 h 89673"/>
              <a:gd name="connsiteX6" fmla="*/ 744107 w 793322"/>
              <a:gd name="connsiteY6" fmla="*/ 0 h 89673"/>
              <a:gd name="connsiteX7" fmla="*/ 634612 w 793322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322" h="89673">
                <a:moveTo>
                  <a:pt x="634612" y="115"/>
                </a:moveTo>
                <a:lnTo>
                  <a:pt x="0" y="115"/>
                </a:lnTo>
                <a:lnTo>
                  <a:pt x="0" y="89673"/>
                </a:lnTo>
                <a:lnTo>
                  <a:pt x="774766" y="89673"/>
                </a:lnTo>
                <a:cubicBezTo>
                  <a:pt x="785024" y="89673"/>
                  <a:pt x="793322" y="81374"/>
                  <a:pt x="793322" y="71116"/>
                </a:cubicBezTo>
                <a:lnTo>
                  <a:pt x="793322" y="49216"/>
                </a:lnTo>
                <a:cubicBezTo>
                  <a:pt x="793322" y="22015"/>
                  <a:pt x="771308" y="0"/>
                  <a:pt x="744107" y="0"/>
                </a:cubicBezTo>
                <a:lnTo>
                  <a:pt x="634612" y="0"/>
                </a:ln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60BBFC7D-CBCB-5EB8-BA3B-CE60B8CA582E}"/>
              </a:ext>
            </a:extLst>
          </p:cNvPr>
          <p:cNvSpPr/>
          <p:nvPr/>
        </p:nvSpPr>
        <p:spPr>
          <a:xfrm>
            <a:off x="793241" y="4046113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6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1" name="Freeform 22">
            <a:extLst>
              <a:ext uri="{FF2B5EF4-FFF2-40B4-BE49-F238E27FC236}">
                <a16:creationId xmlns:a16="http://schemas.microsoft.com/office/drawing/2014/main" id="{C6A01C34-9CE9-7D7E-0689-A37772177546}"/>
              </a:ext>
            </a:extLst>
          </p:cNvPr>
          <p:cNvSpPr/>
          <p:nvPr/>
        </p:nvSpPr>
        <p:spPr>
          <a:xfrm>
            <a:off x="793814" y="4046114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2" name="Freeform 19">
            <a:extLst>
              <a:ext uri="{FF2B5EF4-FFF2-40B4-BE49-F238E27FC236}">
                <a16:creationId xmlns:a16="http://schemas.microsoft.com/office/drawing/2014/main" id="{0A21A4A0-59BE-0BAF-4950-22717E9067D2}"/>
              </a:ext>
            </a:extLst>
          </p:cNvPr>
          <p:cNvSpPr/>
          <p:nvPr/>
        </p:nvSpPr>
        <p:spPr>
          <a:xfrm>
            <a:off x="793241" y="3428172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3" name="Freeform 20">
            <a:extLst>
              <a:ext uri="{FF2B5EF4-FFF2-40B4-BE49-F238E27FC236}">
                <a16:creationId xmlns:a16="http://schemas.microsoft.com/office/drawing/2014/main" id="{EDB2750E-FBDA-9C77-649B-55243479E3C9}"/>
              </a:ext>
            </a:extLst>
          </p:cNvPr>
          <p:cNvSpPr/>
          <p:nvPr/>
        </p:nvSpPr>
        <p:spPr>
          <a:xfrm>
            <a:off x="793814" y="3428172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257B6C19-1FD6-1DFF-B6CF-EA7ED084C537}"/>
              </a:ext>
            </a:extLst>
          </p:cNvPr>
          <p:cNvSpPr/>
          <p:nvPr/>
        </p:nvSpPr>
        <p:spPr>
          <a:xfrm>
            <a:off x="793241" y="2810230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810AECD-885C-AE2E-4974-2DC329150E05}"/>
              </a:ext>
            </a:extLst>
          </p:cNvPr>
          <p:cNvSpPr/>
          <p:nvPr/>
        </p:nvSpPr>
        <p:spPr>
          <a:xfrm>
            <a:off x="793814" y="2810230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9A43FAA-7626-D185-EDA2-DC6C9EF9481F}"/>
              </a:ext>
            </a:extLst>
          </p:cNvPr>
          <p:cNvSpPr/>
          <p:nvPr/>
        </p:nvSpPr>
        <p:spPr>
          <a:xfrm>
            <a:off x="793241" y="2192288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D8C3680-AD47-B1AA-0625-2E6E36A2772D}"/>
              </a:ext>
            </a:extLst>
          </p:cNvPr>
          <p:cNvSpPr/>
          <p:nvPr/>
        </p:nvSpPr>
        <p:spPr>
          <a:xfrm>
            <a:off x="793814" y="2192288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DF698216-33ED-5432-2B35-3329A0534357}"/>
              </a:ext>
            </a:extLst>
          </p:cNvPr>
          <p:cNvSpPr/>
          <p:nvPr/>
        </p:nvSpPr>
        <p:spPr>
          <a:xfrm>
            <a:off x="793241" y="1575087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1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3 h 298063"/>
              <a:gd name="connsiteX20" fmla="*/ 188217 w 371592"/>
              <a:gd name="connsiteY20" fmla="*/ 296334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5"/>
                  <a:pt x="371131" y="58667"/>
                  <a:pt x="370325" y="54979"/>
                </a:cubicBezTo>
                <a:cubicBezTo>
                  <a:pt x="365023" y="32964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6"/>
                  <a:pt x="186834" y="36768"/>
                </a:cubicBezTo>
                <a:cubicBezTo>
                  <a:pt x="186718" y="37114"/>
                  <a:pt x="186257" y="37574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1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4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7"/>
                  <a:pt x="151910" y="277316"/>
                  <a:pt x="180494" y="294491"/>
                </a:cubicBezTo>
                <a:cubicBezTo>
                  <a:pt x="182223" y="295528"/>
                  <a:pt x="183606" y="296796"/>
                  <a:pt x="185335" y="298063"/>
                </a:cubicBezTo>
                <a:cubicBezTo>
                  <a:pt x="186834" y="297141"/>
                  <a:pt x="187525" y="296680"/>
                  <a:pt x="188217" y="296334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1"/>
                  <a:pt x="349463" y="192715"/>
                </a:cubicBezTo>
                <a:cubicBezTo>
                  <a:pt x="363294" y="179230"/>
                  <a:pt x="371477" y="164937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82C75ACE-80BB-79E5-7F0A-5CC039C00507}"/>
              </a:ext>
            </a:extLst>
          </p:cNvPr>
          <p:cNvSpPr/>
          <p:nvPr/>
        </p:nvSpPr>
        <p:spPr>
          <a:xfrm>
            <a:off x="793814" y="1575087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1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4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1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4"/>
                  <a:pt x="186629" y="37229"/>
                  <a:pt x="186859" y="36768"/>
                </a:cubicBezTo>
                <a:cubicBezTo>
                  <a:pt x="195043" y="18556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0CD57-635D-9564-B4C3-44DE854A7808}"/>
              </a:ext>
            </a:extLst>
          </p:cNvPr>
          <p:cNvSpPr txBox="1"/>
          <p:nvPr/>
        </p:nvSpPr>
        <p:spPr>
          <a:xfrm>
            <a:off x="3335793" y="3906383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A96861-98A6-8383-4E17-E3AA214D72C6}"/>
              </a:ext>
            </a:extLst>
          </p:cNvPr>
          <p:cNvSpPr txBox="1"/>
          <p:nvPr/>
        </p:nvSpPr>
        <p:spPr>
          <a:xfrm>
            <a:off x="3335793" y="3286969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78C0CE-60AB-BD3D-66D4-EDF8A38BB453}"/>
              </a:ext>
            </a:extLst>
          </p:cNvPr>
          <p:cNvSpPr txBox="1"/>
          <p:nvPr/>
        </p:nvSpPr>
        <p:spPr>
          <a:xfrm>
            <a:off x="3335793" y="2669765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E58E2A-508A-E977-7977-A9ABCB25262F}"/>
              </a:ext>
            </a:extLst>
          </p:cNvPr>
          <p:cNvSpPr txBox="1"/>
          <p:nvPr/>
        </p:nvSpPr>
        <p:spPr>
          <a:xfrm>
            <a:off x="3335793" y="2052558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5885B5-6535-1296-D28C-05783D25EEC8}"/>
              </a:ext>
            </a:extLst>
          </p:cNvPr>
          <p:cNvSpPr txBox="1"/>
          <p:nvPr/>
        </p:nvSpPr>
        <p:spPr>
          <a:xfrm>
            <a:off x="3335794" y="4523954"/>
            <a:ext cx="84281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66A9EC-9C57-8D7C-9DB2-4CA0A3D42F80}"/>
              </a:ext>
            </a:extLst>
          </p:cNvPr>
          <p:cNvSpPr txBox="1"/>
          <p:nvPr/>
        </p:nvSpPr>
        <p:spPr>
          <a:xfrm>
            <a:off x="1681489" y="5416617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01412B-2395-DE3D-A00A-481D44A8F7FD}"/>
              </a:ext>
            </a:extLst>
          </p:cNvPr>
          <p:cNvSpPr txBox="1"/>
          <p:nvPr/>
        </p:nvSpPr>
        <p:spPr>
          <a:xfrm>
            <a:off x="1681489" y="4807911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CAD425-7FFF-8F9D-BA42-C9E74C8D19F3}"/>
              </a:ext>
            </a:extLst>
          </p:cNvPr>
          <p:cNvSpPr txBox="1"/>
          <p:nvPr/>
        </p:nvSpPr>
        <p:spPr>
          <a:xfrm>
            <a:off x="1681489" y="4199205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359DEBC-C0E6-7901-243A-1440AF4AB2CC}"/>
              </a:ext>
            </a:extLst>
          </p:cNvPr>
          <p:cNvSpPr txBox="1"/>
          <p:nvPr/>
        </p:nvSpPr>
        <p:spPr>
          <a:xfrm>
            <a:off x="1681489" y="3590499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455331-ED0C-C619-0530-C0B12ED25649}"/>
              </a:ext>
            </a:extLst>
          </p:cNvPr>
          <p:cNvSpPr txBox="1"/>
          <p:nvPr/>
        </p:nvSpPr>
        <p:spPr>
          <a:xfrm>
            <a:off x="1681489" y="2981793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708290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D5BA1-5F45-A612-8E26-4298DE540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5C168-A3F1-8B1F-4D1A-EE60E1A98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Heart Levels – Slide Template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1D84605-7FF5-203A-389B-474BBBDEF964}"/>
              </a:ext>
            </a:extLst>
          </p:cNvPr>
          <p:cNvSpPr/>
          <p:nvPr/>
        </p:nvSpPr>
        <p:spPr>
          <a:xfrm rot="10800000">
            <a:off x="3165646" y="4438212"/>
            <a:ext cx="1012958" cy="571593"/>
          </a:xfrm>
          <a:custGeom>
            <a:avLst/>
            <a:gdLst>
              <a:gd name="connsiteX0" fmla="*/ 5993 w 158710"/>
              <a:gd name="connsiteY0" fmla="*/ 0 h 89557"/>
              <a:gd name="connsiteX1" fmla="*/ 158711 w 158710"/>
              <a:gd name="connsiteY1" fmla="*/ 0 h 89557"/>
              <a:gd name="connsiteX2" fmla="*/ 158711 w 158710"/>
              <a:gd name="connsiteY2" fmla="*/ 89558 h 89557"/>
              <a:gd name="connsiteX3" fmla="*/ 15675 w 158710"/>
              <a:gd name="connsiteY3" fmla="*/ 89558 h 89557"/>
              <a:gd name="connsiteX4" fmla="*/ 0 w 158710"/>
              <a:gd name="connsiteY4" fmla="*/ 73882 h 89557"/>
              <a:gd name="connsiteX5" fmla="*/ 0 w 158710"/>
              <a:gd name="connsiteY5" fmla="*/ 5878 h 89557"/>
              <a:gd name="connsiteX6" fmla="*/ 5878 w 158710"/>
              <a:gd name="connsiteY6" fmla="*/ 0 h 8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710" h="89557">
                <a:moveTo>
                  <a:pt x="5993" y="0"/>
                </a:moveTo>
                <a:lnTo>
                  <a:pt x="158711" y="0"/>
                </a:lnTo>
                <a:lnTo>
                  <a:pt x="158711" y="89558"/>
                </a:lnTo>
                <a:lnTo>
                  <a:pt x="15675" y="89558"/>
                </a:lnTo>
                <a:cubicBezTo>
                  <a:pt x="7031" y="89558"/>
                  <a:pt x="0" y="82527"/>
                  <a:pt x="0" y="73882"/>
                </a:cubicBezTo>
                <a:lnTo>
                  <a:pt x="0" y="5878"/>
                </a:lnTo>
                <a:cubicBezTo>
                  <a:pt x="0" y="2651"/>
                  <a:pt x="2651" y="0"/>
                  <a:pt x="5878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A91E7E0B-5F0B-016E-AA24-D035AE48D57E}"/>
              </a:ext>
            </a:extLst>
          </p:cNvPr>
          <p:cNvSpPr/>
          <p:nvPr/>
        </p:nvSpPr>
        <p:spPr>
          <a:xfrm>
            <a:off x="3165646" y="3820270"/>
            <a:ext cx="2025181" cy="572334"/>
          </a:xfrm>
          <a:custGeom>
            <a:avLst/>
            <a:gdLst>
              <a:gd name="connsiteX0" fmla="*/ 158595 w 317305"/>
              <a:gd name="connsiteY0" fmla="*/ 115 h 89673"/>
              <a:gd name="connsiteX1" fmla="*/ 0 w 317305"/>
              <a:gd name="connsiteY1" fmla="*/ 115 h 89673"/>
              <a:gd name="connsiteX2" fmla="*/ 0 w 317305"/>
              <a:gd name="connsiteY2" fmla="*/ 89673 h 89673"/>
              <a:gd name="connsiteX3" fmla="*/ 298749 w 317305"/>
              <a:gd name="connsiteY3" fmla="*/ 89673 h 89673"/>
              <a:gd name="connsiteX4" fmla="*/ 317306 w 317305"/>
              <a:gd name="connsiteY4" fmla="*/ 71116 h 89673"/>
              <a:gd name="connsiteX5" fmla="*/ 317306 w 317305"/>
              <a:gd name="connsiteY5" fmla="*/ 49216 h 89673"/>
              <a:gd name="connsiteX6" fmla="*/ 268090 w 317305"/>
              <a:gd name="connsiteY6" fmla="*/ 0 h 89673"/>
              <a:gd name="connsiteX7" fmla="*/ 158595 w 317305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305" h="89673">
                <a:moveTo>
                  <a:pt x="158595" y="115"/>
                </a:moveTo>
                <a:lnTo>
                  <a:pt x="0" y="115"/>
                </a:lnTo>
                <a:lnTo>
                  <a:pt x="0" y="89673"/>
                </a:lnTo>
                <a:lnTo>
                  <a:pt x="298749" y="89673"/>
                </a:lnTo>
                <a:cubicBezTo>
                  <a:pt x="309007" y="89673"/>
                  <a:pt x="317306" y="81374"/>
                  <a:pt x="317306" y="71116"/>
                </a:cubicBezTo>
                <a:lnTo>
                  <a:pt x="317306" y="49216"/>
                </a:lnTo>
                <a:cubicBezTo>
                  <a:pt x="317306" y="22015"/>
                  <a:pt x="295292" y="0"/>
                  <a:pt x="268090" y="0"/>
                </a:cubicBezTo>
                <a:lnTo>
                  <a:pt x="158595" y="0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ECE29A0-4F23-3E38-6239-9762B150F8E9}"/>
              </a:ext>
            </a:extLst>
          </p:cNvPr>
          <p:cNvSpPr/>
          <p:nvPr/>
        </p:nvSpPr>
        <p:spPr>
          <a:xfrm>
            <a:off x="3164911" y="3200861"/>
            <a:ext cx="3038145" cy="572327"/>
          </a:xfrm>
          <a:custGeom>
            <a:avLst/>
            <a:gdLst>
              <a:gd name="connsiteX0" fmla="*/ 317306 w 476016"/>
              <a:gd name="connsiteY0" fmla="*/ 115 h 89672"/>
              <a:gd name="connsiteX1" fmla="*/ 0 w 476016"/>
              <a:gd name="connsiteY1" fmla="*/ 115 h 89672"/>
              <a:gd name="connsiteX2" fmla="*/ 0 w 476016"/>
              <a:gd name="connsiteY2" fmla="*/ 89672 h 89672"/>
              <a:gd name="connsiteX3" fmla="*/ 457460 w 476016"/>
              <a:gd name="connsiteY3" fmla="*/ 89672 h 89672"/>
              <a:gd name="connsiteX4" fmla="*/ 476016 w 476016"/>
              <a:gd name="connsiteY4" fmla="*/ 71115 h 89672"/>
              <a:gd name="connsiteX5" fmla="*/ 476016 w 476016"/>
              <a:gd name="connsiteY5" fmla="*/ 49216 h 89672"/>
              <a:gd name="connsiteX6" fmla="*/ 426801 w 476016"/>
              <a:gd name="connsiteY6" fmla="*/ 0 h 89672"/>
              <a:gd name="connsiteX7" fmla="*/ 317306 w 476016"/>
              <a:gd name="connsiteY7" fmla="*/ 0 h 89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016" h="89672">
                <a:moveTo>
                  <a:pt x="317306" y="115"/>
                </a:moveTo>
                <a:lnTo>
                  <a:pt x="0" y="115"/>
                </a:lnTo>
                <a:lnTo>
                  <a:pt x="0" y="89672"/>
                </a:lnTo>
                <a:lnTo>
                  <a:pt x="457460" y="89672"/>
                </a:lnTo>
                <a:cubicBezTo>
                  <a:pt x="467718" y="89672"/>
                  <a:pt x="476016" y="81373"/>
                  <a:pt x="476016" y="71115"/>
                </a:cubicBezTo>
                <a:lnTo>
                  <a:pt x="476016" y="49216"/>
                </a:lnTo>
                <a:cubicBezTo>
                  <a:pt x="476016" y="22014"/>
                  <a:pt x="454002" y="0"/>
                  <a:pt x="426801" y="0"/>
                </a:cubicBezTo>
                <a:lnTo>
                  <a:pt x="317306" y="0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71B82740-D6E5-204A-97E1-DB661D7EF021}"/>
              </a:ext>
            </a:extLst>
          </p:cNvPr>
          <p:cNvSpPr/>
          <p:nvPr/>
        </p:nvSpPr>
        <p:spPr>
          <a:xfrm>
            <a:off x="3165645" y="2583653"/>
            <a:ext cx="4050370" cy="572334"/>
          </a:xfrm>
          <a:custGeom>
            <a:avLst/>
            <a:gdLst>
              <a:gd name="connsiteX0" fmla="*/ 475901 w 634611"/>
              <a:gd name="connsiteY0" fmla="*/ 115 h 89673"/>
              <a:gd name="connsiteX1" fmla="*/ 0 w 634611"/>
              <a:gd name="connsiteY1" fmla="*/ 115 h 89673"/>
              <a:gd name="connsiteX2" fmla="*/ 0 w 634611"/>
              <a:gd name="connsiteY2" fmla="*/ 89673 h 89673"/>
              <a:gd name="connsiteX3" fmla="*/ 616055 w 634611"/>
              <a:gd name="connsiteY3" fmla="*/ 89673 h 89673"/>
              <a:gd name="connsiteX4" fmla="*/ 634612 w 634611"/>
              <a:gd name="connsiteY4" fmla="*/ 71116 h 89673"/>
              <a:gd name="connsiteX5" fmla="*/ 634612 w 634611"/>
              <a:gd name="connsiteY5" fmla="*/ 49216 h 89673"/>
              <a:gd name="connsiteX6" fmla="*/ 585396 w 634611"/>
              <a:gd name="connsiteY6" fmla="*/ 0 h 89673"/>
              <a:gd name="connsiteX7" fmla="*/ 475901 w 634611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611" h="89673">
                <a:moveTo>
                  <a:pt x="475901" y="115"/>
                </a:moveTo>
                <a:lnTo>
                  <a:pt x="0" y="115"/>
                </a:lnTo>
                <a:lnTo>
                  <a:pt x="0" y="89673"/>
                </a:lnTo>
                <a:lnTo>
                  <a:pt x="616055" y="89673"/>
                </a:lnTo>
                <a:cubicBezTo>
                  <a:pt x="626313" y="89673"/>
                  <a:pt x="634612" y="81374"/>
                  <a:pt x="634612" y="71116"/>
                </a:cubicBezTo>
                <a:lnTo>
                  <a:pt x="634612" y="49216"/>
                </a:lnTo>
                <a:cubicBezTo>
                  <a:pt x="634612" y="22015"/>
                  <a:pt x="612597" y="0"/>
                  <a:pt x="585396" y="0"/>
                </a:cubicBezTo>
                <a:lnTo>
                  <a:pt x="475901" y="0"/>
                </a:ln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6174E9B8-C43C-A95E-95F1-065ADFDCE928}"/>
              </a:ext>
            </a:extLst>
          </p:cNvPr>
          <p:cNvSpPr/>
          <p:nvPr/>
        </p:nvSpPr>
        <p:spPr>
          <a:xfrm>
            <a:off x="3164910" y="1966445"/>
            <a:ext cx="5063334" cy="572334"/>
          </a:xfrm>
          <a:custGeom>
            <a:avLst/>
            <a:gdLst>
              <a:gd name="connsiteX0" fmla="*/ 634612 w 793322"/>
              <a:gd name="connsiteY0" fmla="*/ 115 h 89673"/>
              <a:gd name="connsiteX1" fmla="*/ 0 w 793322"/>
              <a:gd name="connsiteY1" fmla="*/ 115 h 89673"/>
              <a:gd name="connsiteX2" fmla="*/ 0 w 793322"/>
              <a:gd name="connsiteY2" fmla="*/ 89673 h 89673"/>
              <a:gd name="connsiteX3" fmla="*/ 774766 w 793322"/>
              <a:gd name="connsiteY3" fmla="*/ 89673 h 89673"/>
              <a:gd name="connsiteX4" fmla="*/ 793322 w 793322"/>
              <a:gd name="connsiteY4" fmla="*/ 71116 h 89673"/>
              <a:gd name="connsiteX5" fmla="*/ 793322 w 793322"/>
              <a:gd name="connsiteY5" fmla="*/ 49216 h 89673"/>
              <a:gd name="connsiteX6" fmla="*/ 744107 w 793322"/>
              <a:gd name="connsiteY6" fmla="*/ 0 h 89673"/>
              <a:gd name="connsiteX7" fmla="*/ 634612 w 793322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322" h="89673">
                <a:moveTo>
                  <a:pt x="634612" y="115"/>
                </a:moveTo>
                <a:lnTo>
                  <a:pt x="0" y="115"/>
                </a:lnTo>
                <a:lnTo>
                  <a:pt x="0" y="89673"/>
                </a:lnTo>
                <a:lnTo>
                  <a:pt x="774766" y="89673"/>
                </a:lnTo>
                <a:cubicBezTo>
                  <a:pt x="785024" y="89673"/>
                  <a:pt x="793322" y="81374"/>
                  <a:pt x="793322" y="71116"/>
                </a:cubicBezTo>
                <a:lnTo>
                  <a:pt x="793322" y="49216"/>
                </a:lnTo>
                <a:cubicBezTo>
                  <a:pt x="793322" y="22015"/>
                  <a:pt x="771308" y="0"/>
                  <a:pt x="744107" y="0"/>
                </a:cubicBezTo>
                <a:lnTo>
                  <a:pt x="634612" y="0"/>
                </a:ln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27010A51-F452-ADD5-5574-A7BA1CE3C370}"/>
              </a:ext>
            </a:extLst>
          </p:cNvPr>
          <p:cNvSpPr/>
          <p:nvPr/>
        </p:nvSpPr>
        <p:spPr>
          <a:xfrm>
            <a:off x="793241" y="4046113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6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1" name="Freeform 22">
            <a:extLst>
              <a:ext uri="{FF2B5EF4-FFF2-40B4-BE49-F238E27FC236}">
                <a16:creationId xmlns:a16="http://schemas.microsoft.com/office/drawing/2014/main" id="{32BAD8BE-A0D2-211D-A9B7-085BD1A15736}"/>
              </a:ext>
            </a:extLst>
          </p:cNvPr>
          <p:cNvSpPr/>
          <p:nvPr/>
        </p:nvSpPr>
        <p:spPr>
          <a:xfrm>
            <a:off x="793814" y="4046114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2" name="Freeform 19">
            <a:extLst>
              <a:ext uri="{FF2B5EF4-FFF2-40B4-BE49-F238E27FC236}">
                <a16:creationId xmlns:a16="http://schemas.microsoft.com/office/drawing/2014/main" id="{E098494F-A69B-E324-4735-2D6C575870AB}"/>
              </a:ext>
            </a:extLst>
          </p:cNvPr>
          <p:cNvSpPr/>
          <p:nvPr/>
        </p:nvSpPr>
        <p:spPr>
          <a:xfrm>
            <a:off x="793241" y="3428172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3" name="Freeform 20">
            <a:extLst>
              <a:ext uri="{FF2B5EF4-FFF2-40B4-BE49-F238E27FC236}">
                <a16:creationId xmlns:a16="http://schemas.microsoft.com/office/drawing/2014/main" id="{0743720C-960F-82F6-E025-B3130B62EEFF}"/>
              </a:ext>
            </a:extLst>
          </p:cNvPr>
          <p:cNvSpPr/>
          <p:nvPr/>
        </p:nvSpPr>
        <p:spPr>
          <a:xfrm>
            <a:off x="793814" y="3428172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4B104CAE-E420-36CE-C007-B41F7D1E8535}"/>
              </a:ext>
            </a:extLst>
          </p:cNvPr>
          <p:cNvSpPr/>
          <p:nvPr/>
        </p:nvSpPr>
        <p:spPr>
          <a:xfrm>
            <a:off x="793241" y="2810230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B9F6EE61-649F-FE09-4CCB-16F5DE7A7961}"/>
              </a:ext>
            </a:extLst>
          </p:cNvPr>
          <p:cNvSpPr/>
          <p:nvPr/>
        </p:nvSpPr>
        <p:spPr>
          <a:xfrm>
            <a:off x="793814" y="2810230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07B22F1-88F7-F8A8-CDEC-B2D3BDCF5611}"/>
              </a:ext>
            </a:extLst>
          </p:cNvPr>
          <p:cNvSpPr/>
          <p:nvPr/>
        </p:nvSpPr>
        <p:spPr>
          <a:xfrm>
            <a:off x="793241" y="2192288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2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4 h 298063"/>
              <a:gd name="connsiteX20" fmla="*/ 188217 w 371592"/>
              <a:gd name="connsiteY20" fmla="*/ 296335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6"/>
                  <a:pt x="371131" y="58667"/>
                  <a:pt x="370325" y="54979"/>
                </a:cubicBezTo>
                <a:cubicBezTo>
                  <a:pt x="365023" y="32965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7"/>
                  <a:pt x="186834" y="36768"/>
                </a:cubicBezTo>
                <a:cubicBezTo>
                  <a:pt x="186718" y="37114"/>
                  <a:pt x="186257" y="37575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2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5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8"/>
                  <a:pt x="151910" y="277317"/>
                  <a:pt x="180494" y="294491"/>
                </a:cubicBezTo>
                <a:cubicBezTo>
                  <a:pt x="182223" y="295528"/>
                  <a:pt x="183606" y="296796"/>
                  <a:pt x="185335" y="298064"/>
                </a:cubicBezTo>
                <a:cubicBezTo>
                  <a:pt x="186834" y="297141"/>
                  <a:pt x="187525" y="296680"/>
                  <a:pt x="188217" y="296335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2"/>
                  <a:pt x="349463" y="192715"/>
                </a:cubicBezTo>
                <a:cubicBezTo>
                  <a:pt x="363294" y="179230"/>
                  <a:pt x="371477" y="164938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0FD1B704-F598-1E68-D42A-E06D68251342}"/>
              </a:ext>
            </a:extLst>
          </p:cNvPr>
          <p:cNvSpPr/>
          <p:nvPr/>
        </p:nvSpPr>
        <p:spPr>
          <a:xfrm>
            <a:off x="793814" y="2192288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2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5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2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5"/>
                  <a:pt x="186629" y="37229"/>
                  <a:pt x="186859" y="36768"/>
                </a:cubicBezTo>
                <a:cubicBezTo>
                  <a:pt x="195043" y="18557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6DC67E81-0F19-2C44-FD89-29FCF36D6DEF}"/>
              </a:ext>
            </a:extLst>
          </p:cNvPr>
          <p:cNvSpPr/>
          <p:nvPr/>
        </p:nvSpPr>
        <p:spPr>
          <a:xfrm>
            <a:off x="793241" y="1575087"/>
            <a:ext cx="2371665" cy="1902370"/>
          </a:xfrm>
          <a:custGeom>
            <a:avLst/>
            <a:gdLst>
              <a:gd name="connsiteX0" fmla="*/ 371592 w 371592"/>
              <a:gd name="connsiteY0" fmla="*/ 65929 h 298063"/>
              <a:gd name="connsiteX1" fmla="*/ 370325 w 371592"/>
              <a:gd name="connsiteY1" fmla="*/ 54979 h 298063"/>
              <a:gd name="connsiteX2" fmla="*/ 316153 w 371592"/>
              <a:gd name="connsiteY2" fmla="*/ 6339 h 298063"/>
              <a:gd name="connsiteX3" fmla="*/ 273738 w 371592"/>
              <a:gd name="connsiteY3" fmla="*/ 0 h 298063"/>
              <a:gd name="connsiteX4" fmla="*/ 242042 w 371592"/>
              <a:gd name="connsiteY4" fmla="*/ 2882 h 298063"/>
              <a:gd name="connsiteX5" fmla="*/ 186834 w 371592"/>
              <a:gd name="connsiteY5" fmla="*/ 36768 h 298063"/>
              <a:gd name="connsiteX6" fmla="*/ 185681 w 371592"/>
              <a:gd name="connsiteY6" fmla="*/ 38266 h 298063"/>
              <a:gd name="connsiteX7" fmla="*/ 184759 w 371592"/>
              <a:gd name="connsiteY7" fmla="*/ 36307 h 298063"/>
              <a:gd name="connsiteX8" fmla="*/ 159517 w 371592"/>
              <a:gd name="connsiteY8" fmla="*/ 12102 h 298063"/>
              <a:gd name="connsiteX9" fmla="*/ 111224 w 371592"/>
              <a:gd name="connsiteY9" fmla="*/ 691 h 298063"/>
              <a:gd name="connsiteX10" fmla="*/ 97969 w 371592"/>
              <a:gd name="connsiteY10" fmla="*/ 230 h 298063"/>
              <a:gd name="connsiteX11" fmla="*/ 25818 w 371592"/>
              <a:gd name="connsiteY11" fmla="*/ 20977 h 298063"/>
              <a:gd name="connsiteX12" fmla="*/ 0 w 371592"/>
              <a:gd name="connsiteY12" fmla="*/ 64200 h 298063"/>
              <a:gd name="connsiteX13" fmla="*/ 0 w 371592"/>
              <a:gd name="connsiteY13" fmla="*/ 64200 h 298063"/>
              <a:gd name="connsiteX14" fmla="*/ 0 w 371592"/>
              <a:gd name="connsiteY14" fmla="*/ 147418 h 298063"/>
              <a:gd name="connsiteX15" fmla="*/ 4956 w 371592"/>
              <a:gd name="connsiteY15" fmla="*/ 169548 h 298063"/>
              <a:gd name="connsiteX16" fmla="*/ 34693 w 371592"/>
              <a:gd name="connsiteY16" fmla="*/ 203780 h 298063"/>
              <a:gd name="connsiteX17" fmla="*/ 94742 w 371592"/>
              <a:gd name="connsiteY17" fmla="*/ 242969 h 298063"/>
              <a:gd name="connsiteX18" fmla="*/ 180494 w 371592"/>
              <a:gd name="connsiteY18" fmla="*/ 294491 h 298063"/>
              <a:gd name="connsiteX19" fmla="*/ 185335 w 371592"/>
              <a:gd name="connsiteY19" fmla="*/ 298063 h 298063"/>
              <a:gd name="connsiteX20" fmla="*/ 188217 w 371592"/>
              <a:gd name="connsiteY20" fmla="*/ 296334 h 298063"/>
              <a:gd name="connsiteX21" fmla="*/ 218991 w 371592"/>
              <a:gd name="connsiteY21" fmla="*/ 276971 h 298063"/>
              <a:gd name="connsiteX22" fmla="*/ 299441 w 371592"/>
              <a:gd name="connsiteY22" fmla="*/ 229368 h 298063"/>
              <a:gd name="connsiteX23" fmla="*/ 349463 w 371592"/>
              <a:gd name="connsiteY23" fmla="*/ 192715 h 298063"/>
              <a:gd name="connsiteX24" fmla="*/ 371477 w 371592"/>
              <a:gd name="connsiteY24" fmla="*/ 149262 h 298063"/>
              <a:gd name="connsiteX25" fmla="*/ 371477 w 371592"/>
              <a:gd name="connsiteY25" fmla="*/ 66044 h 298063"/>
              <a:gd name="connsiteX26" fmla="*/ 371477 w 371592"/>
              <a:gd name="connsiteY26" fmla="*/ 66044 h 298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71592" h="298063">
                <a:moveTo>
                  <a:pt x="371592" y="65929"/>
                </a:moveTo>
                <a:cubicBezTo>
                  <a:pt x="371592" y="62355"/>
                  <a:pt x="371131" y="58667"/>
                  <a:pt x="370325" y="54979"/>
                </a:cubicBezTo>
                <a:cubicBezTo>
                  <a:pt x="365023" y="32964"/>
                  <a:pt x="347388" y="16367"/>
                  <a:pt x="316153" y="6339"/>
                </a:cubicBezTo>
                <a:cubicBezTo>
                  <a:pt x="302322" y="1844"/>
                  <a:pt x="288146" y="0"/>
                  <a:pt x="273738" y="0"/>
                </a:cubicBezTo>
                <a:cubicBezTo>
                  <a:pt x="263250" y="0"/>
                  <a:pt x="252646" y="1037"/>
                  <a:pt x="242042" y="2882"/>
                </a:cubicBezTo>
                <a:cubicBezTo>
                  <a:pt x="214150" y="7722"/>
                  <a:pt x="195017" y="18556"/>
                  <a:pt x="186834" y="36768"/>
                </a:cubicBezTo>
                <a:cubicBezTo>
                  <a:pt x="186718" y="37114"/>
                  <a:pt x="186257" y="37574"/>
                  <a:pt x="185681" y="38266"/>
                </a:cubicBezTo>
                <a:cubicBezTo>
                  <a:pt x="185220" y="37344"/>
                  <a:pt x="184989" y="36768"/>
                  <a:pt x="184759" y="36307"/>
                </a:cubicBezTo>
                <a:cubicBezTo>
                  <a:pt x="180494" y="26395"/>
                  <a:pt x="172080" y="18326"/>
                  <a:pt x="159517" y="12102"/>
                </a:cubicBezTo>
                <a:cubicBezTo>
                  <a:pt x="145341" y="5071"/>
                  <a:pt x="128859" y="1959"/>
                  <a:pt x="111224" y="691"/>
                </a:cubicBezTo>
                <a:cubicBezTo>
                  <a:pt x="106729" y="346"/>
                  <a:pt x="102349" y="230"/>
                  <a:pt x="97969" y="230"/>
                </a:cubicBezTo>
                <a:cubicBezTo>
                  <a:pt x="69846" y="230"/>
                  <a:pt x="45296" y="6800"/>
                  <a:pt x="25818" y="20977"/>
                </a:cubicBezTo>
                <a:cubicBezTo>
                  <a:pt x="7953" y="34002"/>
                  <a:pt x="0" y="48524"/>
                  <a:pt x="0" y="64200"/>
                </a:cubicBezTo>
                <a:cubicBezTo>
                  <a:pt x="0" y="64200"/>
                  <a:pt x="0" y="64200"/>
                  <a:pt x="0" y="64200"/>
                </a:cubicBezTo>
                <a:lnTo>
                  <a:pt x="0" y="147418"/>
                </a:lnTo>
                <a:cubicBezTo>
                  <a:pt x="0" y="154564"/>
                  <a:pt x="1729" y="161941"/>
                  <a:pt x="4956" y="169548"/>
                </a:cubicBezTo>
                <a:cubicBezTo>
                  <a:pt x="10488" y="182457"/>
                  <a:pt x="21784" y="193522"/>
                  <a:pt x="34693" y="203780"/>
                </a:cubicBezTo>
                <a:cubicBezTo>
                  <a:pt x="52673" y="218073"/>
                  <a:pt x="73765" y="230521"/>
                  <a:pt x="94742" y="242969"/>
                </a:cubicBezTo>
                <a:cubicBezTo>
                  <a:pt x="123442" y="260027"/>
                  <a:pt x="151910" y="277316"/>
                  <a:pt x="180494" y="294491"/>
                </a:cubicBezTo>
                <a:cubicBezTo>
                  <a:pt x="182223" y="295528"/>
                  <a:pt x="183606" y="296796"/>
                  <a:pt x="185335" y="298063"/>
                </a:cubicBezTo>
                <a:cubicBezTo>
                  <a:pt x="186834" y="297141"/>
                  <a:pt x="187525" y="296680"/>
                  <a:pt x="188217" y="296334"/>
                </a:cubicBezTo>
                <a:cubicBezTo>
                  <a:pt x="198475" y="289880"/>
                  <a:pt x="208502" y="283310"/>
                  <a:pt x="218991" y="276971"/>
                </a:cubicBezTo>
                <a:cubicBezTo>
                  <a:pt x="245730" y="261065"/>
                  <a:pt x="272816" y="245390"/>
                  <a:pt x="299441" y="229368"/>
                </a:cubicBezTo>
                <a:cubicBezTo>
                  <a:pt x="317997" y="218188"/>
                  <a:pt x="335401" y="206431"/>
                  <a:pt x="349463" y="192715"/>
                </a:cubicBezTo>
                <a:cubicBezTo>
                  <a:pt x="363294" y="179230"/>
                  <a:pt x="371477" y="164937"/>
                  <a:pt x="371477" y="149262"/>
                </a:cubicBezTo>
                <a:lnTo>
                  <a:pt x="371477" y="66044"/>
                </a:lnTo>
                <a:cubicBezTo>
                  <a:pt x="371477" y="66044"/>
                  <a:pt x="371477" y="66044"/>
                  <a:pt x="371477" y="6604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DB883F42-8A44-4459-4272-39F334D35F84}"/>
              </a:ext>
            </a:extLst>
          </p:cNvPr>
          <p:cNvSpPr/>
          <p:nvPr/>
        </p:nvSpPr>
        <p:spPr>
          <a:xfrm>
            <a:off x="793814" y="1575087"/>
            <a:ext cx="2371525" cy="1370503"/>
          </a:xfrm>
          <a:custGeom>
            <a:avLst/>
            <a:gdLst>
              <a:gd name="connsiteX0" fmla="*/ 273649 w 371570"/>
              <a:gd name="connsiteY0" fmla="*/ 0 h 214730"/>
              <a:gd name="connsiteX1" fmla="*/ 316064 w 371570"/>
              <a:gd name="connsiteY1" fmla="*/ 6339 h 214730"/>
              <a:gd name="connsiteX2" fmla="*/ 370235 w 371570"/>
              <a:gd name="connsiteY2" fmla="*/ 54979 h 214730"/>
              <a:gd name="connsiteX3" fmla="*/ 349489 w 371570"/>
              <a:gd name="connsiteY3" fmla="*/ 109382 h 214730"/>
              <a:gd name="connsiteX4" fmla="*/ 299466 w 371570"/>
              <a:gd name="connsiteY4" fmla="*/ 146035 h 214730"/>
              <a:gd name="connsiteX5" fmla="*/ 219016 w 371570"/>
              <a:gd name="connsiteY5" fmla="*/ 193638 h 214730"/>
              <a:gd name="connsiteX6" fmla="*/ 188242 w 371570"/>
              <a:gd name="connsiteY6" fmla="*/ 213001 h 214730"/>
              <a:gd name="connsiteX7" fmla="*/ 185361 w 371570"/>
              <a:gd name="connsiteY7" fmla="*/ 214730 h 214730"/>
              <a:gd name="connsiteX8" fmla="*/ 180520 w 371570"/>
              <a:gd name="connsiteY8" fmla="*/ 211157 h 214730"/>
              <a:gd name="connsiteX9" fmla="*/ 94768 w 371570"/>
              <a:gd name="connsiteY9" fmla="*/ 159636 h 214730"/>
              <a:gd name="connsiteX10" fmla="*/ 34718 w 371570"/>
              <a:gd name="connsiteY10" fmla="*/ 120447 h 214730"/>
              <a:gd name="connsiteX11" fmla="*/ 4982 w 371570"/>
              <a:gd name="connsiteY11" fmla="*/ 86215 h 214730"/>
              <a:gd name="connsiteX12" fmla="*/ 25844 w 371570"/>
              <a:gd name="connsiteY12" fmla="*/ 20977 h 214730"/>
              <a:gd name="connsiteX13" fmla="*/ 97995 w 371570"/>
              <a:gd name="connsiteY13" fmla="*/ 230 h 214730"/>
              <a:gd name="connsiteX14" fmla="*/ 111250 w 371570"/>
              <a:gd name="connsiteY14" fmla="*/ 691 h 214730"/>
              <a:gd name="connsiteX15" fmla="*/ 159543 w 371570"/>
              <a:gd name="connsiteY15" fmla="*/ 12102 h 214730"/>
              <a:gd name="connsiteX16" fmla="*/ 184785 w 371570"/>
              <a:gd name="connsiteY16" fmla="*/ 36307 h 214730"/>
              <a:gd name="connsiteX17" fmla="*/ 185707 w 371570"/>
              <a:gd name="connsiteY17" fmla="*/ 38266 h 214730"/>
              <a:gd name="connsiteX18" fmla="*/ 186859 w 371570"/>
              <a:gd name="connsiteY18" fmla="*/ 36768 h 214730"/>
              <a:gd name="connsiteX19" fmla="*/ 242068 w 371570"/>
              <a:gd name="connsiteY19" fmla="*/ 2882 h 214730"/>
              <a:gd name="connsiteX20" fmla="*/ 273764 w 371570"/>
              <a:gd name="connsiteY20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570" h="214730">
                <a:moveTo>
                  <a:pt x="273649" y="0"/>
                </a:moveTo>
                <a:cubicBezTo>
                  <a:pt x="288056" y="0"/>
                  <a:pt x="302233" y="1959"/>
                  <a:pt x="316064" y="6339"/>
                </a:cubicBezTo>
                <a:cubicBezTo>
                  <a:pt x="347299" y="16367"/>
                  <a:pt x="365049" y="32849"/>
                  <a:pt x="370235" y="54979"/>
                </a:cubicBezTo>
                <a:cubicBezTo>
                  <a:pt x="375076" y="74919"/>
                  <a:pt x="366432" y="92785"/>
                  <a:pt x="349489" y="109382"/>
                </a:cubicBezTo>
                <a:cubicBezTo>
                  <a:pt x="335427" y="123098"/>
                  <a:pt x="317908" y="134855"/>
                  <a:pt x="299466" y="146035"/>
                </a:cubicBezTo>
                <a:cubicBezTo>
                  <a:pt x="272842" y="162056"/>
                  <a:pt x="245756" y="177731"/>
                  <a:pt x="219016" y="193638"/>
                </a:cubicBezTo>
                <a:cubicBezTo>
                  <a:pt x="208528" y="199862"/>
                  <a:pt x="198500" y="206546"/>
                  <a:pt x="188242" y="213001"/>
                </a:cubicBezTo>
                <a:cubicBezTo>
                  <a:pt x="187551" y="213462"/>
                  <a:pt x="186859" y="213808"/>
                  <a:pt x="185361" y="214730"/>
                </a:cubicBezTo>
                <a:cubicBezTo>
                  <a:pt x="183632" y="213462"/>
                  <a:pt x="182249" y="212194"/>
                  <a:pt x="180520" y="211157"/>
                </a:cubicBezTo>
                <a:cubicBezTo>
                  <a:pt x="151936" y="193983"/>
                  <a:pt x="123467" y="176810"/>
                  <a:pt x="94768" y="159636"/>
                </a:cubicBezTo>
                <a:cubicBezTo>
                  <a:pt x="73791" y="147187"/>
                  <a:pt x="52699" y="134739"/>
                  <a:pt x="34718" y="120447"/>
                </a:cubicBezTo>
                <a:cubicBezTo>
                  <a:pt x="21810" y="110189"/>
                  <a:pt x="10514" y="99124"/>
                  <a:pt x="4982" y="86215"/>
                </a:cubicBezTo>
                <a:cubicBezTo>
                  <a:pt x="-5392" y="62241"/>
                  <a:pt x="-90" y="39995"/>
                  <a:pt x="25844" y="20977"/>
                </a:cubicBezTo>
                <a:cubicBezTo>
                  <a:pt x="45322" y="6800"/>
                  <a:pt x="69872" y="230"/>
                  <a:pt x="97995" y="230"/>
                </a:cubicBezTo>
                <a:cubicBezTo>
                  <a:pt x="126118" y="230"/>
                  <a:pt x="106755" y="346"/>
                  <a:pt x="111250" y="691"/>
                </a:cubicBezTo>
                <a:cubicBezTo>
                  <a:pt x="128884" y="1959"/>
                  <a:pt x="145251" y="5071"/>
                  <a:pt x="159543" y="12102"/>
                </a:cubicBezTo>
                <a:cubicBezTo>
                  <a:pt x="172106" y="18326"/>
                  <a:pt x="180635" y="26510"/>
                  <a:pt x="184785" y="36307"/>
                </a:cubicBezTo>
                <a:cubicBezTo>
                  <a:pt x="185015" y="36883"/>
                  <a:pt x="185246" y="37344"/>
                  <a:pt x="185707" y="38266"/>
                </a:cubicBezTo>
                <a:cubicBezTo>
                  <a:pt x="186283" y="37574"/>
                  <a:pt x="186629" y="37229"/>
                  <a:pt x="186859" y="36768"/>
                </a:cubicBezTo>
                <a:cubicBezTo>
                  <a:pt x="195043" y="18556"/>
                  <a:pt x="214175" y="7607"/>
                  <a:pt x="242068" y="2882"/>
                </a:cubicBezTo>
                <a:cubicBezTo>
                  <a:pt x="252672" y="1037"/>
                  <a:pt x="263275" y="0"/>
                  <a:pt x="273764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506538-4F1C-84C1-F285-D447D5780E04}"/>
              </a:ext>
            </a:extLst>
          </p:cNvPr>
          <p:cNvSpPr txBox="1"/>
          <p:nvPr/>
        </p:nvSpPr>
        <p:spPr>
          <a:xfrm>
            <a:off x="3335793" y="3906383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E513E3-13C6-8D00-3B52-3FEA6DCF8740}"/>
              </a:ext>
            </a:extLst>
          </p:cNvPr>
          <p:cNvSpPr txBox="1"/>
          <p:nvPr/>
        </p:nvSpPr>
        <p:spPr>
          <a:xfrm>
            <a:off x="3335793" y="3286969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942C34-7360-85A5-FE83-FF81554F5E3D}"/>
              </a:ext>
            </a:extLst>
          </p:cNvPr>
          <p:cNvSpPr txBox="1"/>
          <p:nvPr/>
        </p:nvSpPr>
        <p:spPr>
          <a:xfrm>
            <a:off x="3335793" y="2669765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E01A3A-259C-A1D4-49DC-D6D9497B122F}"/>
              </a:ext>
            </a:extLst>
          </p:cNvPr>
          <p:cNvSpPr txBox="1"/>
          <p:nvPr/>
        </p:nvSpPr>
        <p:spPr>
          <a:xfrm>
            <a:off x="3335793" y="2052558"/>
            <a:ext cx="1556647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460747-0180-4AB0-393E-CD0280598A28}"/>
              </a:ext>
            </a:extLst>
          </p:cNvPr>
          <p:cNvSpPr txBox="1"/>
          <p:nvPr/>
        </p:nvSpPr>
        <p:spPr>
          <a:xfrm>
            <a:off x="3335794" y="4523954"/>
            <a:ext cx="84281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B09BD8-85B6-C466-0B03-7FDD97054CA1}"/>
              </a:ext>
            </a:extLst>
          </p:cNvPr>
          <p:cNvSpPr txBox="1"/>
          <p:nvPr/>
        </p:nvSpPr>
        <p:spPr>
          <a:xfrm>
            <a:off x="1681489" y="5416617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A454D2-ED7E-615E-A959-F9264F539ABE}"/>
              </a:ext>
            </a:extLst>
          </p:cNvPr>
          <p:cNvSpPr txBox="1"/>
          <p:nvPr/>
        </p:nvSpPr>
        <p:spPr>
          <a:xfrm>
            <a:off x="1681489" y="4807911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CFB8EE-A0ED-84DB-4422-C48FF4B1EABD}"/>
              </a:ext>
            </a:extLst>
          </p:cNvPr>
          <p:cNvSpPr txBox="1"/>
          <p:nvPr/>
        </p:nvSpPr>
        <p:spPr>
          <a:xfrm>
            <a:off x="1681489" y="4199205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8ABACD-2978-36DA-0DFB-063065A5E855}"/>
              </a:ext>
            </a:extLst>
          </p:cNvPr>
          <p:cNvSpPr txBox="1"/>
          <p:nvPr/>
        </p:nvSpPr>
        <p:spPr>
          <a:xfrm>
            <a:off x="1681489" y="3590499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BFF4564-AF1E-613A-BA86-890CF0F6794D}"/>
              </a:ext>
            </a:extLst>
          </p:cNvPr>
          <p:cNvSpPr txBox="1"/>
          <p:nvPr/>
        </p:nvSpPr>
        <p:spPr>
          <a:xfrm>
            <a:off x="1681489" y="2981793"/>
            <a:ext cx="59516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90062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100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Ascending Heart Levels – Slide Template</vt:lpstr>
      <vt:lpstr>Ascending Heart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Heart Levels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2024-11-12T17:43:03Z</dcterms:modified>
  <cp:category>Charts &amp; Diagrams</cp:category>
</cp:coreProperties>
</file>