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12" r:id="rId4"/>
    <p:sldId id="313"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99" d="100"/>
          <a:sy n="99" d="100"/>
        </p:scale>
        <p:origin x="67" y="9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D8FFC-8E3C-C0F8-5E3D-012EACACF7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21CD4-26EA-4DB1-0743-3CDFE2F349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E74D4F-E141-EE35-5206-B87BB7752C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A0C06A63-0175-6C53-3388-7E32B52ABE6D}"/>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73793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1C315-E2DB-BE22-108E-63C21328F5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7086C-219A-B993-4AB3-E91823FC4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EDFB64-4350-0620-7A25-B7F88B7F66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A2A414F8-5757-7B51-2E21-95D4FCB1BAFA}"/>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018644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6CE36-DBA8-DD22-E430-40FEA54070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C519F-1A58-F41E-87B5-DB2424396614}"/>
              </a:ext>
            </a:extLst>
          </p:cNvPr>
          <p:cNvSpPr>
            <a:spLocks noGrp="1"/>
          </p:cNvSpPr>
          <p:nvPr>
            <p:ph type="title"/>
          </p:nvPr>
        </p:nvSpPr>
        <p:spPr/>
        <p:txBody>
          <a:bodyPr/>
          <a:lstStyle/>
          <a:p>
            <a:r>
              <a:rPr lang="en-US" dirty="0"/>
              <a:t>Ascending Heart Levels – Slide Template</a:t>
            </a:r>
          </a:p>
        </p:txBody>
      </p:sp>
      <p:grpSp>
        <p:nvGrpSpPr>
          <p:cNvPr id="31" name="Group 30">
            <a:extLst>
              <a:ext uri="{FF2B5EF4-FFF2-40B4-BE49-F238E27FC236}">
                <a16:creationId xmlns:a16="http://schemas.microsoft.com/office/drawing/2014/main" id="{41D1B178-6DD9-BC58-3DA3-43DE56F1BC14}"/>
              </a:ext>
            </a:extLst>
          </p:cNvPr>
          <p:cNvGrpSpPr/>
          <p:nvPr/>
        </p:nvGrpSpPr>
        <p:grpSpPr>
          <a:xfrm>
            <a:off x="6856345" y="4142835"/>
            <a:ext cx="4599473" cy="1686180"/>
            <a:chOff x="6856345" y="4142835"/>
            <a:chExt cx="4599473" cy="1686180"/>
          </a:xfrm>
        </p:grpSpPr>
        <p:sp>
          <p:nvSpPr>
            <p:cNvPr id="29" name="TextBox 28">
              <a:extLst>
                <a:ext uri="{FF2B5EF4-FFF2-40B4-BE49-F238E27FC236}">
                  <a16:creationId xmlns:a16="http://schemas.microsoft.com/office/drawing/2014/main" id="{881EB17F-F001-EB2E-D740-57FB4FE315C8}"/>
                </a:ext>
              </a:extLst>
            </p:cNvPr>
            <p:cNvSpPr txBox="1"/>
            <p:nvPr/>
          </p:nvSpPr>
          <p:spPr>
            <a:xfrm>
              <a:off x="6858522" y="4628686"/>
              <a:ext cx="4597296" cy="1200329"/>
            </a:xfrm>
            <a:prstGeom prst="rect">
              <a:avLst/>
            </a:prstGeom>
            <a:noFill/>
          </p:spPr>
          <p:txBody>
            <a:bodyPr wrap="square" lIns="0" rIns="0" rtlCol="0" anchor="t">
              <a:spAutoFit/>
            </a:bodyPr>
            <a:lstStyle>
              <a:defPPr>
                <a:defRPr lang="en-US"/>
              </a:defPPr>
              <a:lvl1pPr algn="just">
                <a:defRPr sz="1200">
                  <a:solidFill>
                    <a:schemeClr val="tx1">
                      <a:lumMod val="65000"/>
                      <a:lumOff val="35000"/>
                    </a:schemeClr>
                  </a:solidFill>
                </a:defRPr>
              </a:lvl1pPr>
            </a:lstStyle>
            <a:p>
              <a:r>
                <a:rPr lang="en-US" noProof="1"/>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 In posuere dui sed urna ullamcorper pellentesque at at odio. Interdum et malesuada fames ac ante ipsum primis in faucibus. </a:t>
              </a:r>
            </a:p>
          </p:txBody>
        </p:sp>
        <p:sp>
          <p:nvSpPr>
            <p:cNvPr id="30" name="TextBox 29">
              <a:extLst>
                <a:ext uri="{FF2B5EF4-FFF2-40B4-BE49-F238E27FC236}">
                  <a16:creationId xmlns:a16="http://schemas.microsoft.com/office/drawing/2014/main" id="{8D55467C-184F-8B34-CD5E-C82833F6E51C}"/>
                </a:ext>
              </a:extLst>
            </p:cNvPr>
            <p:cNvSpPr txBox="1"/>
            <p:nvPr/>
          </p:nvSpPr>
          <p:spPr>
            <a:xfrm>
              <a:off x="6856345" y="4142835"/>
              <a:ext cx="4597295" cy="461665"/>
            </a:xfrm>
            <a:prstGeom prst="rect">
              <a:avLst/>
            </a:prstGeom>
            <a:noFill/>
          </p:spPr>
          <p:txBody>
            <a:bodyPr wrap="square" lIns="0" rIns="0" rtlCol="0" anchor="b">
              <a:spAutoFit/>
            </a:bodyPr>
            <a:lstStyle/>
            <a:p>
              <a:r>
                <a:rPr lang="en-US" sz="2400" b="1" noProof="1"/>
                <a:t>Lorem Ipsum</a:t>
              </a:r>
            </a:p>
          </p:txBody>
        </p:sp>
      </p:grpSp>
      <p:sp>
        <p:nvSpPr>
          <p:cNvPr id="28" name="Freeform 3">
            <a:extLst>
              <a:ext uri="{FF2B5EF4-FFF2-40B4-BE49-F238E27FC236}">
                <a16:creationId xmlns:a16="http://schemas.microsoft.com/office/drawing/2014/main" id="{0ECD4813-43E6-231B-D906-A1746813FFDB}"/>
              </a:ext>
            </a:extLst>
          </p:cNvPr>
          <p:cNvSpPr/>
          <p:nvPr/>
        </p:nvSpPr>
        <p:spPr>
          <a:xfrm rot="10800000">
            <a:off x="3579843" y="4307960"/>
            <a:ext cx="1170613" cy="660554"/>
          </a:xfrm>
          <a:custGeom>
            <a:avLst/>
            <a:gdLst>
              <a:gd name="connsiteX0" fmla="*/ 5993 w 158710"/>
              <a:gd name="connsiteY0" fmla="*/ 0 h 89557"/>
              <a:gd name="connsiteX1" fmla="*/ 158711 w 158710"/>
              <a:gd name="connsiteY1" fmla="*/ 0 h 89557"/>
              <a:gd name="connsiteX2" fmla="*/ 158711 w 158710"/>
              <a:gd name="connsiteY2" fmla="*/ 89558 h 89557"/>
              <a:gd name="connsiteX3" fmla="*/ 15675 w 158710"/>
              <a:gd name="connsiteY3" fmla="*/ 89558 h 89557"/>
              <a:gd name="connsiteX4" fmla="*/ 0 w 158710"/>
              <a:gd name="connsiteY4" fmla="*/ 73882 h 89557"/>
              <a:gd name="connsiteX5" fmla="*/ 0 w 158710"/>
              <a:gd name="connsiteY5" fmla="*/ 5878 h 89557"/>
              <a:gd name="connsiteX6" fmla="*/ 5878 w 158710"/>
              <a:gd name="connsiteY6" fmla="*/ 0 h 8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710" h="89557">
                <a:moveTo>
                  <a:pt x="5993" y="0"/>
                </a:moveTo>
                <a:lnTo>
                  <a:pt x="158711" y="0"/>
                </a:lnTo>
                <a:lnTo>
                  <a:pt x="158711" y="89558"/>
                </a:lnTo>
                <a:lnTo>
                  <a:pt x="15675" y="89558"/>
                </a:lnTo>
                <a:cubicBezTo>
                  <a:pt x="7031" y="89558"/>
                  <a:pt x="0" y="82527"/>
                  <a:pt x="0" y="73882"/>
                </a:cubicBezTo>
                <a:lnTo>
                  <a:pt x="0" y="5878"/>
                </a:lnTo>
                <a:cubicBezTo>
                  <a:pt x="0" y="2651"/>
                  <a:pt x="2651" y="0"/>
                  <a:pt x="5878" y="0"/>
                </a:cubicBezTo>
                <a:close/>
              </a:path>
            </a:pathLst>
          </a:custGeom>
          <a:solidFill>
            <a:schemeClr val="accent6">
              <a:lumMod val="60000"/>
              <a:lumOff val="40000"/>
            </a:schemeClr>
          </a:solidFill>
          <a:ln w="1152" cap="flat">
            <a:noFill/>
            <a:prstDash val="solid"/>
            <a:miter/>
          </a:ln>
        </p:spPr>
        <p:txBody>
          <a:bodyPr rtlCol="0" anchor="ctr"/>
          <a:lstStyle/>
          <a:p>
            <a:endParaRPr lang="en-US"/>
          </a:p>
        </p:txBody>
      </p:sp>
      <p:sp>
        <p:nvSpPr>
          <p:cNvPr id="32" name="Freeform 4">
            <a:extLst>
              <a:ext uri="{FF2B5EF4-FFF2-40B4-BE49-F238E27FC236}">
                <a16:creationId xmlns:a16="http://schemas.microsoft.com/office/drawing/2014/main" id="{3435C706-639C-A162-31BB-A554F8B088E7}"/>
              </a:ext>
            </a:extLst>
          </p:cNvPr>
          <p:cNvSpPr/>
          <p:nvPr/>
        </p:nvSpPr>
        <p:spPr>
          <a:xfrm>
            <a:off x="3579843" y="3593843"/>
            <a:ext cx="2340377" cy="661410"/>
          </a:xfrm>
          <a:custGeom>
            <a:avLst/>
            <a:gdLst>
              <a:gd name="connsiteX0" fmla="*/ 158595 w 317305"/>
              <a:gd name="connsiteY0" fmla="*/ 115 h 89673"/>
              <a:gd name="connsiteX1" fmla="*/ 0 w 317305"/>
              <a:gd name="connsiteY1" fmla="*/ 115 h 89673"/>
              <a:gd name="connsiteX2" fmla="*/ 0 w 317305"/>
              <a:gd name="connsiteY2" fmla="*/ 89673 h 89673"/>
              <a:gd name="connsiteX3" fmla="*/ 298749 w 317305"/>
              <a:gd name="connsiteY3" fmla="*/ 89673 h 89673"/>
              <a:gd name="connsiteX4" fmla="*/ 317306 w 317305"/>
              <a:gd name="connsiteY4" fmla="*/ 71116 h 89673"/>
              <a:gd name="connsiteX5" fmla="*/ 317306 w 317305"/>
              <a:gd name="connsiteY5" fmla="*/ 49216 h 89673"/>
              <a:gd name="connsiteX6" fmla="*/ 268090 w 317305"/>
              <a:gd name="connsiteY6" fmla="*/ 0 h 89673"/>
              <a:gd name="connsiteX7" fmla="*/ 158595 w 317305"/>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305" h="89673">
                <a:moveTo>
                  <a:pt x="158595" y="115"/>
                </a:moveTo>
                <a:lnTo>
                  <a:pt x="0" y="115"/>
                </a:lnTo>
                <a:lnTo>
                  <a:pt x="0" y="89673"/>
                </a:lnTo>
                <a:lnTo>
                  <a:pt x="298749" y="89673"/>
                </a:lnTo>
                <a:cubicBezTo>
                  <a:pt x="309007" y="89673"/>
                  <a:pt x="317306" y="81374"/>
                  <a:pt x="317306" y="71116"/>
                </a:cubicBezTo>
                <a:lnTo>
                  <a:pt x="317306" y="49216"/>
                </a:lnTo>
                <a:cubicBezTo>
                  <a:pt x="317306" y="22015"/>
                  <a:pt x="295292" y="0"/>
                  <a:pt x="268090" y="0"/>
                </a:cubicBezTo>
                <a:lnTo>
                  <a:pt x="158595" y="0"/>
                </a:lnTo>
                <a:close/>
              </a:path>
            </a:pathLst>
          </a:custGeom>
          <a:solidFill>
            <a:schemeClr val="accent1"/>
          </a:solidFill>
          <a:ln w="1152" cap="flat">
            <a:noFill/>
            <a:prstDash val="solid"/>
            <a:miter/>
          </a:ln>
        </p:spPr>
        <p:txBody>
          <a:bodyPr rtlCol="0" anchor="ctr"/>
          <a:lstStyle/>
          <a:p>
            <a:endParaRPr lang="en-US"/>
          </a:p>
        </p:txBody>
      </p:sp>
      <p:sp>
        <p:nvSpPr>
          <p:cNvPr id="33" name="Freeform 5">
            <a:extLst>
              <a:ext uri="{FF2B5EF4-FFF2-40B4-BE49-F238E27FC236}">
                <a16:creationId xmlns:a16="http://schemas.microsoft.com/office/drawing/2014/main" id="{DBCD13CE-C21F-6C8F-A141-4B17A89F24FD}"/>
              </a:ext>
            </a:extLst>
          </p:cNvPr>
          <p:cNvSpPr/>
          <p:nvPr/>
        </p:nvSpPr>
        <p:spPr>
          <a:xfrm>
            <a:off x="3578994" y="2878029"/>
            <a:ext cx="3510997" cy="661402"/>
          </a:xfrm>
          <a:custGeom>
            <a:avLst/>
            <a:gdLst>
              <a:gd name="connsiteX0" fmla="*/ 317306 w 476016"/>
              <a:gd name="connsiteY0" fmla="*/ 115 h 89672"/>
              <a:gd name="connsiteX1" fmla="*/ 0 w 476016"/>
              <a:gd name="connsiteY1" fmla="*/ 115 h 89672"/>
              <a:gd name="connsiteX2" fmla="*/ 0 w 476016"/>
              <a:gd name="connsiteY2" fmla="*/ 89672 h 89672"/>
              <a:gd name="connsiteX3" fmla="*/ 457460 w 476016"/>
              <a:gd name="connsiteY3" fmla="*/ 89672 h 89672"/>
              <a:gd name="connsiteX4" fmla="*/ 476016 w 476016"/>
              <a:gd name="connsiteY4" fmla="*/ 71115 h 89672"/>
              <a:gd name="connsiteX5" fmla="*/ 476016 w 476016"/>
              <a:gd name="connsiteY5" fmla="*/ 49216 h 89672"/>
              <a:gd name="connsiteX6" fmla="*/ 426801 w 476016"/>
              <a:gd name="connsiteY6" fmla="*/ 0 h 89672"/>
              <a:gd name="connsiteX7" fmla="*/ 317306 w 476016"/>
              <a:gd name="connsiteY7" fmla="*/ 0 h 8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016" h="89672">
                <a:moveTo>
                  <a:pt x="317306" y="115"/>
                </a:moveTo>
                <a:lnTo>
                  <a:pt x="0" y="115"/>
                </a:lnTo>
                <a:lnTo>
                  <a:pt x="0" y="89672"/>
                </a:lnTo>
                <a:lnTo>
                  <a:pt x="457460" y="89672"/>
                </a:lnTo>
                <a:cubicBezTo>
                  <a:pt x="467718" y="89672"/>
                  <a:pt x="476016" y="81373"/>
                  <a:pt x="476016" y="71115"/>
                </a:cubicBezTo>
                <a:lnTo>
                  <a:pt x="476016" y="49216"/>
                </a:lnTo>
                <a:cubicBezTo>
                  <a:pt x="476016" y="22014"/>
                  <a:pt x="454002" y="0"/>
                  <a:pt x="426801" y="0"/>
                </a:cubicBezTo>
                <a:lnTo>
                  <a:pt x="317306" y="0"/>
                </a:lnTo>
                <a:close/>
              </a:path>
            </a:pathLst>
          </a:custGeom>
          <a:solidFill>
            <a:schemeClr val="accent4"/>
          </a:solidFill>
          <a:ln w="1152" cap="flat">
            <a:noFill/>
            <a:prstDash val="solid"/>
            <a:miter/>
          </a:ln>
        </p:spPr>
        <p:txBody>
          <a:bodyPr rtlCol="0" anchor="ctr"/>
          <a:lstStyle/>
          <a:p>
            <a:endParaRPr lang="en-US"/>
          </a:p>
        </p:txBody>
      </p:sp>
      <p:sp>
        <p:nvSpPr>
          <p:cNvPr id="34" name="Freeform 6">
            <a:extLst>
              <a:ext uri="{FF2B5EF4-FFF2-40B4-BE49-F238E27FC236}">
                <a16:creationId xmlns:a16="http://schemas.microsoft.com/office/drawing/2014/main" id="{70616685-C25C-B07F-C511-DBF28DD8F079}"/>
              </a:ext>
            </a:extLst>
          </p:cNvPr>
          <p:cNvSpPr/>
          <p:nvPr/>
        </p:nvSpPr>
        <p:spPr>
          <a:xfrm>
            <a:off x="3579843" y="2164760"/>
            <a:ext cx="4680762" cy="661410"/>
          </a:xfrm>
          <a:custGeom>
            <a:avLst/>
            <a:gdLst>
              <a:gd name="connsiteX0" fmla="*/ 475901 w 634611"/>
              <a:gd name="connsiteY0" fmla="*/ 115 h 89673"/>
              <a:gd name="connsiteX1" fmla="*/ 0 w 634611"/>
              <a:gd name="connsiteY1" fmla="*/ 115 h 89673"/>
              <a:gd name="connsiteX2" fmla="*/ 0 w 634611"/>
              <a:gd name="connsiteY2" fmla="*/ 89673 h 89673"/>
              <a:gd name="connsiteX3" fmla="*/ 616055 w 634611"/>
              <a:gd name="connsiteY3" fmla="*/ 89673 h 89673"/>
              <a:gd name="connsiteX4" fmla="*/ 634612 w 634611"/>
              <a:gd name="connsiteY4" fmla="*/ 71116 h 89673"/>
              <a:gd name="connsiteX5" fmla="*/ 634612 w 634611"/>
              <a:gd name="connsiteY5" fmla="*/ 49216 h 89673"/>
              <a:gd name="connsiteX6" fmla="*/ 585396 w 634611"/>
              <a:gd name="connsiteY6" fmla="*/ 0 h 89673"/>
              <a:gd name="connsiteX7" fmla="*/ 475901 w 634611"/>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611" h="89673">
                <a:moveTo>
                  <a:pt x="475901" y="115"/>
                </a:moveTo>
                <a:lnTo>
                  <a:pt x="0" y="115"/>
                </a:lnTo>
                <a:lnTo>
                  <a:pt x="0" y="89673"/>
                </a:lnTo>
                <a:lnTo>
                  <a:pt x="616055" y="89673"/>
                </a:lnTo>
                <a:cubicBezTo>
                  <a:pt x="626313" y="89673"/>
                  <a:pt x="634612" y="81374"/>
                  <a:pt x="634612" y="71116"/>
                </a:cubicBezTo>
                <a:lnTo>
                  <a:pt x="634612" y="49216"/>
                </a:lnTo>
                <a:cubicBezTo>
                  <a:pt x="634612" y="22015"/>
                  <a:pt x="612597" y="0"/>
                  <a:pt x="585396" y="0"/>
                </a:cubicBezTo>
                <a:lnTo>
                  <a:pt x="475901" y="0"/>
                </a:lnTo>
                <a:close/>
              </a:path>
            </a:pathLst>
          </a:custGeom>
          <a:solidFill>
            <a:schemeClr val="accent5"/>
          </a:solidFill>
          <a:ln w="1152" cap="flat">
            <a:noFill/>
            <a:prstDash val="solid"/>
            <a:miter/>
          </a:ln>
        </p:spPr>
        <p:txBody>
          <a:bodyPr rtlCol="0" anchor="ctr"/>
          <a:lstStyle/>
          <a:p>
            <a:endParaRPr lang="en-US"/>
          </a:p>
        </p:txBody>
      </p:sp>
      <p:sp>
        <p:nvSpPr>
          <p:cNvPr id="35" name="Freeform 7">
            <a:extLst>
              <a:ext uri="{FF2B5EF4-FFF2-40B4-BE49-F238E27FC236}">
                <a16:creationId xmlns:a16="http://schemas.microsoft.com/office/drawing/2014/main" id="{78A973F2-FA91-6DFA-8EE7-0316E0088E1E}"/>
              </a:ext>
            </a:extLst>
          </p:cNvPr>
          <p:cNvSpPr/>
          <p:nvPr/>
        </p:nvSpPr>
        <p:spPr>
          <a:xfrm>
            <a:off x="3578994" y="1451491"/>
            <a:ext cx="5851382" cy="661410"/>
          </a:xfrm>
          <a:custGeom>
            <a:avLst/>
            <a:gdLst>
              <a:gd name="connsiteX0" fmla="*/ 634612 w 793322"/>
              <a:gd name="connsiteY0" fmla="*/ 115 h 89673"/>
              <a:gd name="connsiteX1" fmla="*/ 0 w 793322"/>
              <a:gd name="connsiteY1" fmla="*/ 115 h 89673"/>
              <a:gd name="connsiteX2" fmla="*/ 0 w 793322"/>
              <a:gd name="connsiteY2" fmla="*/ 89673 h 89673"/>
              <a:gd name="connsiteX3" fmla="*/ 774766 w 793322"/>
              <a:gd name="connsiteY3" fmla="*/ 89673 h 89673"/>
              <a:gd name="connsiteX4" fmla="*/ 793322 w 793322"/>
              <a:gd name="connsiteY4" fmla="*/ 71116 h 89673"/>
              <a:gd name="connsiteX5" fmla="*/ 793322 w 793322"/>
              <a:gd name="connsiteY5" fmla="*/ 49216 h 89673"/>
              <a:gd name="connsiteX6" fmla="*/ 744107 w 793322"/>
              <a:gd name="connsiteY6" fmla="*/ 0 h 89673"/>
              <a:gd name="connsiteX7" fmla="*/ 634612 w 793322"/>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3322" h="89673">
                <a:moveTo>
                  <a:pt x="634612" y="115"/>
                </a:moveTo>
                <a:lnTo>
                  <a:pt x="0" y="115"/>
                </a:lnTo>
                <a:lnTo>
                  <a:pt x="0" y="89673"/>
                </a:lnTo>
                <a:lnTo>
                  <a:pt x="774766" y="89673"/>
                </a:lnTo>
                <a:cubicBezTo>
                  <a:pt x="785024" y="89673"/>
                  <a:pt x="793322" y="81374"/>
                  <a:pt x="793322" y="71116"/>
                </a:cubicBezTo>
                <a:lnTo>
                  <a:pt x="793322" y="49216"/>
                </a:lnTo>
                <a:cubicBezTo>
                  <a:pt x="793322" y="22015"/>
                  <a:pt x="771308" y="0"/>
                  <a:pt x="744107" y="0"/>
                </a:cubicBezTo>
                <a:lnTo>
                  <a:pt x="634612" y="0"/>
                </a:lnTo>
                <a:close/>
              </a:path>
            </a:pathLst>
          </a:custGeom>
          <a:solidFill>
            <a:schemeClr val="accent2"/>
          </a:solidFill>
          <a:ln w="1152" cap="flat">
            <a:noFill/>
            <a:prstDash val="solid"/>
            <a:miter/>
          </a:ln>
        </p:spPr>
        <p:txBody>
          <a:bodyPr rtlCol="0" anchor="ctr"/>
          <a:lstStyle/>
          <a:p>
            <a:endParaRPr lang="en-US"/>
          </a:p>
        </p:txBody>
      </p:sp>
      <p:sp>
        <p:nvSpPr>
          <p:cNvPr id="36" name="Freeform 21">
            <a:extLst>
              <a:ext uri="{FF2B5EF4-FFF2-40B4-BE49-F238E27FC236}">
                <a16:creationId xmlns:a16="http://schemas.microsoft.com/office/drawing/2014/main" id="{60BBFC7D-CBCB-5EB8-BA3B-CE60B8CA582E}"/>
              </a:ext>
            </a:extLst>
          </p:cNvPr>
          <p:cNvSpPr/>
          <p:nvPr/>
        </p:nvSpPr>
        <p:spPr>
          <a:xfrm>
            <a:off x="838200" y="3854835"/>
            <a:ext cx="2740787" cy="2198452"/>
          </a:xfrm>
          <a:custGeom>
            <a:avLst/>
            <a:gdLst>
              <a:gd name="connsiteX0" fmla="*/ 371592 w 371592"/>
              <a:gd name="connsiteY0" fmla="*/ 65929 h 298063"/>
              <a:gd name="connsiteX1" fmla="*/ 370325 w 371592"/>
              <a:gd name="connsiteY1" fmla="*/ 54979 h 298063"/>
              <a:gd name="connsiteX2" fmla="*/ 316153 w 371592"/>
              <a:gd name="connsiteY2" fmla="*/ 6339 h 298063"/>
              <a:gd name="connsiteX3" fmla="*/ 273738 w 371592"/>
              <a:gd name="connsiteY3" fmla="*/ 0 h 298063"/>
              <a:gd name="connsiteX4" fmla="*/ 242042 w 371592"/>
              <a:gd name="connsiteY4" fmla="*/ 2882 h 298063"/>
              <a:gd name="connsiteX5" fmla="*/ 186834 w 371592"/>
              <a:gd name="connsiteY5" fmla="*/ 36768 h 298063"/>
              <a:gd name="connsiteX6" fmla="*/ 185681 w 371592"/>
              <a:gd name="connsiteY6" fmla="*/ 38266 h 298063"/>
              <a:gd name="connsiteX7" fmla="*/ 184759 w 371592"/>
              <a:gd name="connsiteY7" fmla="*/ 36307 h 298063"/>
              <a:gd name="connsiteX8" fmla="*/ 159517 w 371592"/>
              <a:gd name="connsiteY8" fmla="*/ 12102 h 298063"/>
              <a:gd name="connsiteX9" fmla="*/ 111224 w 371592"/>
              <a:gd name="connsiteY9" fmla="*/ 692 h 298063"/>
              <a:gd name="connsiteX10" fmla="*/ 97969 w 371592"/>
              <a:gd name="connsiteY10" fmla="*/ 230 h 298063"/>
              <a:gd name="connsiteX11" fmla="*/ 25818 w 371592"/>
              <a:gd name="connsiteY11" fmla="*/ 20977 h 298063"/>
              <a:gd name="connsiteX12" fmla="*/ 0 w 371592"/>
              <a:gd name="connsiteY12" fmla="*/ 64200 h 298063"/>
              <a:gd name="connsiteX13" fmla="*/ 0 w 371592"/>
              <a:gd name="connsiteY13" fmla="*/ 64200 h 298063"/>
              <a:gd name="connsiteX14" fmla="*/ 0 w 371592"/>
              <a:gd name="connsiteY14" fmla="*/ 147418 h 298063"/>
              <a:gd name="connsiteX15" fmla="*/ 4956 w 371592"/>
              <a:gd name="connsiteY15" fmla="*/ 169548 h 298063"/>
              <a:gd name="connsiteX16" fmla="*/ 34693 w 371592"/>
              <a:gd name="connsiteY16" fmla="*/ 203780 h 298063"/>
              <a:gd name="connsiteX17" fmla="*/ 94742 w 371592"/>
              <a:gd name="connsiteY17" fmla="*/ 242969 h 298063"/>
              <a:gd name="connsiteX18" fmla="*/ 180494 w 371592"/>
              <a:gd name="connsiteY18" fmla="*/ 294491 h 298063"/>
              <a:gd name="connsiteX19" fmla="*/ 185335 w 371592"/>
              <a:gd name="connsiteY19" fmla="*/ 298064 h 298063"/>
              <a:gd name="connsiteX20" fmla="*/ 188217 w 371592"/>
              <a:gd name="connsiteY20" fmla="*/ 296335 h 298063"/>
              <a:gd name="connsiteX21" fmla="*/ 218991 w 371592"/>
              <a:gd name="connsiteY21" fmla="*/ 276971 h 298063"/>
              <a:gd name="connsiteX22" fmla="*/ 299441 w 371592"/>
              <a:gd name="connsiteY22" fmla="*/ 229368 h 298063"/>
              <a:gd name="connsiteX23" fmla="*/ 349463 w 371592"/>
              <a:gd name="connsiteY23" fmla="*/ 192715 h 298063"/>
              <a:gd name="connsiteX24" fmla="*/ 371477 w 371592"/>
              <a:gd name="connsiteY24" fmla="*/ 149262 h 298063"/>
              <a:gd name="connsiteX25" fmla="*/ 371477 w 371592"/>
              <a:gd name="connsiteY25" fmla="*/ 66044 h 298063"/>
              <a:gd name="connsiteX26" fmla="*/ 371477 w 371592"/>
              <a:gd name="connsiteY26" fmla="*/ 66044 h 29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592" h="298063">
                <a:moveTo>
                  <a:pt x="371592" y="65929"/>
                </a:moveTo>
                <a:cubicBezTo>
                  <a:pt x="371592" y="62356"/>
                  <a:pt x="371131" y="58667"/>
                  <a:pt x="370325" y="54979"/>
                </a:cubicBezTo>
                <a:cubicBezTo>
                  <a:pt x="365023" y="32965"/>
                  <a:pt x="347388" y="16367"/>
                  <a:pt x="316153" y="6339"/>
                </a:cubicBezTo>
                <a:cubicBezTo>
                  <a:pt x="302322" y="1844"/>
                  <a:pt x="288146" y="0"/>
                  <a:pt x="273738" y="0"/>
                </a:cubicBezTo>
                <a:cubicBezTo>
                  <a:pt x="263250" y="0"/>
                  <a:pt x="252646" y="1037"/>
                  <a:pt x="242042" y="2882"/>
                </a:cubicBezTo>
                <a:cubicBezTo>
                  <a:pt x="214150" y="7722"/>
                  <a:pt x="195017" y="18557"/>
                  <a:pt x="186834" y="36768"/>
                </a:cubicBezTo>
                <a:cubicBezTo>
                  <a:pt x="186718" y="37114"/>
                  <a:pt x="186257" y="37575"/>
                  <a:pt x="185681" y="38266"/>
                </a:cubicBezTo>
                <a:cubicBezTo>
                  <a:pt x="185220" y="37344"/>
                  <a:pt x="184989" y="36768"/>
                  <a:pt x="184759" y="36307"/>
                </a:cubicBezTo>
                <a:cubicBezTo>
                  <a:pt x="180494" y="26395"/>
                  <a:pt x="172080" y="18326"/>
                  <a:pt x="159517" y="12102"/>
                </a:cubicBezTo>
                <a:cubicBezTo>
                  <a:pt x="145341" y="5071"/>
                  <a:pt x="128859" y="1959"/>
                  <a:pt x="111224" y="692"/>
                </a:cubicBezTo>
                <a:cubicBezTo>
                  <a:pt x="106729" y="346"/>
                  <a:pt x="102349" y="230"/>
                  <a:pt x="97969" y="230"/>
                </a:cubicBezTo>
                <a:cubicBezTo>
                  <a:pt x="69846" y="230"/>
                  <a:pt x="45296" y="6800"/>
                  <a:pt x="25818" y="20977"/>
                </a:cubicBezTo>
                <a:cubicBezTo>
                  <a:pt x="7953" y="34002"/>
                  <a:pt x="0" y="48525"/>
                  <a:pt x="0" y="64200"/>
                </a:cubicBezTo>
                <a:cubicBezTo>
                  <a:pt x="0" y="64200"/>
                  <a:pt x="0" y="64200"/>
                  <a:pt x="0" y="64200"/>
                </a:cubicBezTo>
                <a:lnTo>
                  <a:pt x="0" y="147418"/>
                </a:lnTo>
                <a:cubicBezTo>
                  <a:pt x="0" y="154564"/>
                  <a:pt x="1729" y="161941"/>
                  <a:pt x="4956" y="169548"/>
                </a:cubicBezTo>
                <a:cubicBezTo>
                  <a:pt x="10488" y="182457"/>
                  <a:pt x="21784" y="193522"/>
                  <a:pt x="34693" y="203780"/>
                </a:cubicBezTo>
                <a:cubicBezTo>
                  <a:pt x="52673" y="218073"/>
                  <a:pt x="73765" y="230521"/>
                  <a:pt x="94742" y="242969"/>
                </a:cubicBezTo>
                <a:cubicBezTo>
                  <a:pt x="123442" y="260028"/>
                  <a:pt x="151910" y="277317"/>
                  <a:pt x="180494" y="294491"/>
                </a:cubicBezTo>
                <a:cubicBezTo>
                  <a:pt x="182223" y="295528"/>
                  <a:pt x="183606" y="296796"/>
                  <a:pt x="185335" y="298064"/>
                </a:cubicBezTo>
                <a:cubicBezTo>
                  <a:pt x="186834" y="297141"/>
                  <a:pt x="187525" y="296680"/>
                  <a:pt x="188217" y="296335"/>
                </a:cubicBezTo>
                <a:cubicBezTo>
                  <a:pt x="198475" y="289880"/>
                  <a:pt x="208502" y="283310"/>
                  <a:pt x="218991" y="276971"/>
                </a:cubicBezTo>
                <a:cubicBezTo>
                  <a:pt x="245730" y="261065"/>
                  <a:pt x="272816" y="245390"/>
                  <a:pt x="299441" y="229368"/>
                </a:cubicBezTo>
                <a:cubicBezTo>
                  <a:pt x="317997" y="218188"/>
                  <a:pt x="335401" y="206432"/>
                  <a:pt x="349463" y="192715"/>
                </a:cubicBezTo>
                <a:cubicBezTo>
                  <a:pt x="363294" y="179230"/>
                  <a:pt x="371477" y="164938"/>
                  <a:pt x="371477" y="149262"/>
                </a:cubicBezTo>
                <a:lnTo>
                  <a:pt x="371477" y="66044"/>
                </a:lnTo>
                <a:cubicBezTo>
                  <a:pt x="371477" y="66044"/>
                  <a:pt x="371477" y="66044"/>
                  <a:pt x="371477" y="66044"/>
                </a:cubicBezTo>
                <a:close/>
              </a:path>
            </a:pathLst>
          </a:custGeom>
          <a:solidFill>
            <a:schemeClr val="accent6"/>
          </a:solidFill>
          <a:ln w="1152" cap="flat">
            <a:noFill/>
            <a:prstDash val="solid"/>
            <a:miter/>
          </a:ln>
        </p:spPr>
        <p:txBody>
          <a:bodyPr rtlCol="0" anchor="ctr"/>
          <a:lstStyle/>
          <a:p>
            <a:endParaRPr lang="en-US"/>
          </a:p>
        </p:txBody>
      </p:sp>
      <p:sp>
        <p:nvSpPr>
          <p:cNvPr id="37" name="Freeform 22">
            <a:extLst>
              <a:ext uri="{FF2B5EF4-FFF2-40B4-BE49-F238E27FC236}">
                <a16:creationId xmlns:a16="http://schemas.microsoft.com/office/drawing/2014/main" id="{C6A01C34-9CE9-7D7E-0689-A37772177546}"/>
              </a:ext>
            </a:extLst>
          </p:cNvPr>
          <p:cNvSpPr/>
          <p:nvPr/>
        </p:nvSpPr>
        <p:spPr>
          <a:xfrm>
            <a:off x="838864" y="3854835"/>
            <a:ext cx="2740625" cy="1583805"/>
          </a:xfrm>
          <a:custGeom>
            <a:avLst/>
            <a:gdLst>
              <a:gd name="connsiteX0" fmla="*/ 273649 w 371570"/>
              <a:gd name="connsiteY0" fmla="*/ 0 h 214730"/>
              <a:gd name="connsiteX1" fmla="*/ 316064 w 371570"/>
              <a:gd name="connsiteY1" fmla="*/ 6339 h 214730"/>
              <a:gd name="connsiteX2" fmla="*/ 370235 w 371570"/>
              <a:gd name="connsiteY2" fmla="*/ 54979 h 214730"/>
              <a:gd name="connsiteX3" fmla="*/ 349489 w 371570"/>
              <a:gd name="connsiteY3" fmla="*/ 109382 h 214730"/>
              <a:gd name="connsiteX4" fmla="*/ 299466 w 371570"/>
              <a:gd name="connsiteY4" fmla="*/ 146035 h 214730"/>
              <a:gd name="connsiteX5" fmla="*/ 219016 w 371570"/>
              <a:gd name="connsiteY5" fmla="*/ 193638 h 214730"/>
              <a:gd name="connsiteX6" fmla="*/ 188242 w 371570"/>
              <a:gd name="connsiteY6" fmla="*/ 213001 h 214730"/>
              <a:gd name="connsiteX7" fmla="*/ 185361 w 371570"/>
              <a:gd name="connsiteY7" fmla="*/ 214730 h 214730"/>
              <a:gd name="connsiteX8" fmla="*/ 180520 w 371570"/>
              <a:gd name="connsiteY8" fmla="*/ 211157 h 214730"/>
              <a:gd name="connsiteX9" fmla="*/ 94768 w 371570"/>
              <a:gd name="connsiteY9" fmla="*/ 159636 h 214730"/>
              <a:gd name="connsiteX10" fmla="*/ 34718 w 371570"/>
              <a:gd name="connsiteY10" fmla="*/ 120447 h 214730"/>
              <a:gd name="connsiteX11" fmla="*/ 4982 w 371570"/>
              <a:gd name="connsiteY11" fmla="*/ 86215 h 214730"/>
              <a:gd name="connsiteX12" fmla="*/ 25844 w 371570"/>
              <a:gd name="connsiteY12" fmla="*/ 20977 h 214730"/>
              <a:gd name="connsiteX13" fmla="*/ 97995 w 371570"/>
              <a:gd name="connsiteY13" fmla="*/ 230 h 214730"/>
              <a:gd name="connsiteX14" fmla="*/ 111250 w 371570"/>
              <a:gd name="connsiteY14" fmla="*/ 692 h 214730"/>
              <a:gd name="connsiteX15" fmla="*/ 159543 w 371570"/>
              <a:gd name="connsiteY15" fmla="*/ 12102 h 214730"/>
              <a:gd name="connsiteX16" fmla="*/ 184785 w 371570"/>
              <a:gd name="connsiteY16" fmla="*/ 36307 h 214730"/>
              <a:gd name="connsiteX17" fmla="*/ 185707 w 371570"/>
              <a:gd name="connsiteY17" fmla="*/ 38266 h 214730"/>
              <a:gd name="connsiteX18" fmla="*/ 186859 w 371570"/>
              <a:gd name="connsiteY18" fmla="*/ 36768 h 214730"/>
              <a:gd name="connsiteX19" fmla="*/ 242068 w 371570"/>
              <a:gd name="connsiteY19" fmla="*/ 2882 h 214730"/>
              <a:gd name="connsiteX20" fmla="*/ 273764 w 371570"/>
              <a:gd name="connsiteY20"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70" h="214730">
                <a:moveTo>
                  <a:pt x="273649" y="0"/>
                </a:moveTo>
                <a:cubicBezTo>
                  <a:pt x="288056" y="0"/>
                  <a:pt x="302233" y="1959"/>
                  <a:pt x="316064" y="6339"/>
                </a:cubicBezTo>
                <a:cubicBezTo>
                  <a:pt x="347299" y="16367"/>
                  <a:pt x="365049" y="32849"/>
                  <a:pt x="370235" y="54979"/>
                </a:cubicBezTo>
                <a:cubicBezTo>
                  <a:pt x="375076" y="74919"/>
                  <a:pt x="366432" y="92785"/>
                  <a:pt x="349489" y="109382"/>
                </a:cubicBezTo>
                <a:cubicBezTo>
                  <a:pt x="335427" y="123098"/>
                  <a:pt x="317908" y="134855"/>
                  <a:pt x="299466" y="146035"/>
                </a:cubicBezTo>
                <a:cubicBezTo>
                  <a:pt x="272842" y="162056"/>
                  <a:pt x="245756" y="177731"/>
                  <a:pt x="219016" y="193638"/>
                </a:cubicBezTo>
                <a:cubicBezTo>
                  <a:pt x="208528" y="199862"/>
                  <a:pt x="198500" y="206546"/>
                  <a:pt x="188242" y="213001"/>
                </a:cubicBezTo>
                <a:cubicBezTo>
                  <a:pt x="187551" y="213462"/>
                  <a:pt x="186859" y="213808"/>
                  <a:pt x="185361" y="214730"/>
                </a:cubicBezTo>
                <a:cubicBezTo>
                  <a:pt x="183632" y="213462"/>
                  <a:pt x="182249" y="212195"/>
                  <a:pt x="180520" y="211157"/>
                </a:cubicBezTo>
                <a:cubicBezTo>
                  <a:pt x="151936" y="193983"/>
                  <a:pt x="123467" y="176810"/>
                  <a:pt x="94768" y="159636"/>
                </a:cubicBezTo>
                <a:cubicBezTo>
                  <a:pt x="73791" y="147187"/>
                  <a:pt x="52699" y="134739"/>
                  <a:pt x="34718" y="120447"/>
                </a:cubicBezTo>
                <a:cubicBezTo>
                  <a:pt x="21810" y="110189"/>
                  <a:pt x="10514" y="99124"/>
                  <a:pt x="4982" y="86215"/>
                </a:cubicBezTo>
                <a:cubicBezTo>
                  <a:pt x="-5392" y="62241"/>
                  <a:pt x="-90" y="39995"/>
                  <a:pt x="25844" y="20977"/>
                </a:cubicBezTo>
                <a:cubicBezTo>
                  <a:pt x="45322" y="6800"/>
                  <a:pt x="69872" y="230"/>
                  <a:pt x="97995" y="230"/>
                </a:cubicBezTo>
                <a:cubicBezTo>
                  <a:pt x="126118" y="230"/>
                  <a:pt x="106755" y="346"/>
                  <a:pt x="111250" y="692"/>
                </a:cubicBezTo>
                <a:cubicBezTo>
                  <a:pt x="128884" y="1959"/>
                  <a:pt x="145251" y="5071"/>
                  <a:pt x="159543" y="12102"/>
                </a:cubicBezTo>
                <a:cubicBezTo>
                  <a:pt x="172106" y="18326"/>
                  <a:pt x="180635" y="26510"/>
                  <a:pt x="184785" y="36307"/>
                </a:cubicBezTo>
                <a:cubicBezTo>
                  <a:pt x="185015" y="36883"/>
                  <a:pt x="185246" y="37344"/>
                  <a:pt x="185707" y="38266"/>
                </a:cubicBezTo>
                <a:cubicBezTo>
                  <a:pt x="186283" y="37575"/>
                  <a:pt x="186629" y="37229"/>
                  <a:pt x="186859" y="36768"/>
                </a:cubicBezTo>
                <a:cubicBezTo>
                  <a:pt x="195043" y="18557"/>
                  <a:pt x="214175" y="7607"/>
                  <a:pt x="242068" y="2882"/>
                </a:cubicBezTo>
                <a:cubicBezTo>
                  <a:pt x="252672" y="1037"/>
                  <a:pt x="263275" y="0"/>
                  <a:pt x="273764" y="0"/>
                </a:cubicBezTo>
                <a:close/>
              </a:path>
            </a:pathLst>
          </a:custGeom>
          <a:solidFill>
            <a:schemeClr val="accent6">
              <a:lumMod val="60000"/>
              <a:lumOff val="40000"/>
            </a:schemeClr>
          </a:solidFill>
          <a:ln w="1152" cap="flat">
            <a:noFill/>
            <a:prstDash val="solid"/>
            <a:miter/>
          </a:ln>
        </p:spPr>
        <p:txBody>
          <a:bodyPr rtlCol="0" anchor="ctr"/>
          <a:lstStyle/>
          <a:p>
            <a:endParaRPr lang="en-US"/>
          </a:p>
        </p:txBody>
      </p:sp>
      <p:sp>
        <p:nvSpPr>
          <p:cNvPr id="38" name="Freeform 19">
            <a:extLst>
              <a:ext uri="{FF2B5EF4-FFF2-40B4-BE49-F238E27FC236}">
                <a16:creationId xmlns:a16="http://schemas.microsoft.com/office/drawing/2014/main" id="{0A21A4A0-59BE-0BAF-4950-22717E9067D2}"/>
              </a:ext>
            </a:extLst>
          </p:cNvPr>
          <p:cNvSpPr/>
          <p:nvPr/>
        </p:nvSpPr>
        <p:spPr>
          <a:xfrm>
            <a:off x="838200" y="3140718"/>
            <a:ext cx="2740787" cy="2198452"/>
          </a:xfrm>
          <a:custGeom>
            <a:avLst/>
            <a:gdLst>
              <a:gd name="connsiteX0" fmla="*/ 371592 w 371592"/>
              <a:gd name="connsiteY0" fmla="*/ 65929 h 298063"/>
              <a:gd name="connsiteX1" fmla="*/ 370325 w 371592"/>
              <a:gd name="connsiteY1" fmla="*/ 54979 h 298063"/>
              <a:gd name="connsiteX2" fmla="*/ 316153 w 371592"/>
              <a:gd name="connsiteY2" fmla="*/ 6339 h 298063"/>
              <a:gd name="connsiteX3" fmla="*/ 273738 w 371592"/>
              <a:gd name="connsiteY3" fmla="*/ 0 h 298063"/>
              <a:gd name="connsiteX4" fmla="*/ 242042 w 371592"/>
              <a:gd name="connsiteY4" fmla="*/ 2882 h 298063"/>
              <a:gd name="connsiteX5" fmla="*/ 186834 w 371592"/>
              <a:gd name="connsiteY5" fmla="*/ 36768 h 298063"/>
              <a:gd name="connsiteX6" fmla="*/ 185681 w 371592"/>
              <a:gd name="connsiteY6" fmla="*/ 38266 h 298063"/>
              <a:gd name="connsiteX7" fmla="*/ 184759 w 371592"/>
              <a:gd name="connsiteY7" fmla="*/ 36307 h 298063"/>
              <a:gd name="connsiteX8" fmla="*/ 159517 w 371592"/>
              <a:gd name="connsiteY8" fmla="*/ 12102 h 298063"/>
              <a:gd name="connsiteX9" fmla="*/ 111224 w 371592"/>
              <a:gd name="connsiteY9" fmla="*/ 692 h 298063"/>
              <a:gd name="connsiteX10" fmla="*/ 97969 w 371592"/>
              <a:gd name="connsiteY10" fmla="*/ 230 h 298063"/>
              <a:gd name="connsiteX11" fmla="*/ 25818 w 371592"/>
              <a:gd name="connsiteY11" fmla="*/ 20977 h 298063"/>
              <a:gd name="connsiteX12" fmla="*/ 0 w 371592"/>
              <a:gd name="connsiteY12" fmla="*/ 64200 h 298063"/>
              <a:gd name="connsiteX13" fmla="*/ 0 w 371592"/>
              <a:gd name="connsiteY13" fmla="*/ 64200 h 298063"/>
              <a:gd name="connsiteX14" fmla="*/ 0 w 371592"/>
              <a:gd name="connsiteY14" fmla="*/ 147418 h 298063"/>
              <a:gd name="connsiteX15" fmla="*/ 4956 w 371592"/>
              <a:gd name="connsiteY15" fmla="*/ 169548 h 298063"/>
              <a:gd name="connsiteX16" fmla="*/ 34693 w 371592"/>
              <a:gd name="connsiteY16" fmla="*/ 203780 h 298063"/>
              <a:gd name="connsiteX17" fmla="*/ 94742 w 371592"/>
              <a:gd name="connsiteY17" fmla="*/ 242969 h 298063"/>
              <a:gd name="connsiteX18" fmla="*/ 180494 w 371592"/>
              <a:gd name="connsiteY18" fmla="*/ 294491 h 298063"/>
              <a:gd name="connsiteX19" fmla="*/ 185335 w 371592"/>
              <a:gd name="connsiteY19" fmla="*/ 298064 h 298063"/>
              <a:gd name="connsiteX20" fmla="*/ 188217 w 371592"/>
              <a:gd name="connsiteY20" fmla="*/ 296335 h 298063"/>
              <a:gd name="connsiteX21" fmla="*/ 218991 w 371592"/>
              <a:gd name="connsiteY21" fmla="*/ 276971 h 298063"/>
              <a:gd name="connsiteX22" fmla="*/ 299441 w 371592"/>
              <a:gd name="connsiteY22" fmla="*/ 229368 h 298063"/>
              <a:gd name="connsiteX23" fmla="*/ 349463 w 371592"/>
              <a:gd name="connsiteY23" fmla="*/ 192715 h 298063"/>
              <a:gd name="connsiteX24" fmla="*/ 371477 w 371592"/>
              <a:gd name="connsiteY24" fmla="*/ 149262 h 298063"/>
              <a:gd name="connsiteX25" fmla="*/ 371477 w 371592"/>
              <a:gd name="connsiteY25" fmla="*/ 66044 h 298063"/>
              <a:gd name="connsiteX26" fmla="*/ 371477 w 371592"/>
              <a:gd name="connsiteY26" fmla="*/ 66044 h 29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592" h="298063">
                <a:moveTo>
                  <a:pt x="371592" y="65929"/>
                </a:moveTo>
                <a:cubicBezTo>
                  <a:pt x="371592" y="62356"/>
                  <a:pt x="371131" y="58667"/>
                  <a:pt x="370325" y="54979"/>
                </a:cubicBezTo>
                <a:cubicBezTo>
                  <a:pt x="365023" y="32965"/>
                  <a:pt x="347388" y="16367"/>
                  <a:pt x="316153" y="6339"/>
                </a:cubicBezTo>
                <a:cubicBezTo>
                  <a:pt x="302322" y="1844"/>
                  <a:pt x="288146" y="0"/>
                  <a:pt x="273738" y="0"/>
                </a:cubicBezTo>
                <a:cubicBezTo>
                  <a:pt x="263250" y="0"/>
                  <a:pt x="252646" y="1037"/>
                  <a:pt x="242042" y="2882"/>
                </a:cubicBezTo>
                <a:cubicBezTo>
                  <a:pt x="214150" y="7722"/>
                  <a:pt x="195017" y="18557"/>
                  <a:pt x="186834" y="36768"/>
                </a:cubicBezTo>
                <a:cubicBezTo>
                  <a:pt x="186718" y="37114"/>
                  <a:pt x="186257" y="37575"/>
                  <a:pt x="185681" y="38266"/>
                </a:cubicBezTo>
                <a:cubicBezTo>
                  <a:pt x="185220" y="37344"/>
                  <a:pt x="184989" y="36768"/>
                  <a:pt x="184759" y="36307"/>
                </a:cubicBezTo>
                <a:cubicBezTo>
                  <a:pt x="180494" y="26395"/>
                  <a:pt x="172080" y="18326"/>
                  <a:pt x="159517" y="12102"/>
                </a:cubicBezTo>
                <a:cubicBezTo>
                  <a:pt x="145341" y="5071"/>
                  <a:pt x="128859" y="1959"/>
                  <a:pt x="111224" y="692"/>
                </a:cubicBezTo>
                <a:cubicBezTo>
                  <a:pt x="106729" y="346"/>
                  <a:pt x="102349" y="230"/>
                  <a:pt x="97969" y="230"/>
                </a:cubicBezTo>
                <a:cubicBezTo>
                  <a:pt x="69846" y="230"/>
                  <a:pt x="45296" y="6800"/>
                  <a:pt x="25818" y="20977"/>
                </a:cubicBezTo>
                <a:cubicBezTo>
                  <a:pt x="7953" y="34002"/>
                  <a:pt x="0" y="48525"/>
                  <a:pt x="0" y="64200"/>
                </a:cubicBezTo>
                <a:cubicBezTo>
                  <a:pt x="0" y="64200"/>
                  <a:pt x="0" y="64200"/>
                  <a:pt x="0" y="64200"/>
                </a:cubicBezTo>
                <a:lnTo>
                  <a:pt x="0" y="147418"/>
                </a:lnTo>
                <a:cubicBezTo>
                  <a:pt x="0" y="154564"/>
                  <a:pt x="1729" y="161941"/>
                  <a:pt x="4956" y="169548"/>
                </a:cubicBezTo>
                <a:cubicBezTo>
                  <a:pt x="10488" y="182457"/>
                  <a:pt x="21784" y="193522"/>
                  <a:pt x="34693" y="203780"/>
                </a:cubicBezTo>
                <a:cubicBezTo>
                  <a:pt x="52673" y="218073"/>
                  <a:pt x="73765" y="230521"/>
                  <a:pt x="94742" y="242969"/>
                </a:cubicBezTo>
                <a:cubicBezTo>
                  <a:pt x="123442" y="260028"/>
                  <a:pt x="151910" y="277317"/>
                  <a:pt x="180494" y="294491"/>
                </a:cubicBezTo>
                <a:cubicBezTo>
                  <a:pt x="182223" y="295528"/>
                  <a:pt x="183606" y="296796"/>
                  <a:pt x="185335" y="298064"/>
                </a:cubicBezTo>
                <a:cubicBezTo>
                  <a:pt x="186834" y="297141"/>
                  <a:pt x="187525" y="296680"/>
                  <a:pt x="188217" y="296335"/>
                </a:cubicBezTo>
                <a:cubicBezTo>
                  <a:pt x="198475" y="289880"/>
                  <a:pt x="208502" y="283310"/>
                  <a:pt x="218991" y="276971"/>
                </a:cubicBezTo>
                <a:cubicBezTo>
                  <a:pt x="245730" y="261065"/>
                  <a:pt x="272816" y="245390"/>
                  <a:pt x="299441" y="229368"/>
                </a:cubicBezTo>
                <a:cubicBezTo>
                  <a:pt x="317997" y="218188"/>
                  <a:pt x="335401" y="206432"/>
                  <a:pt x="349463" y="192715"/>
                </a:cubicBezTo>
                <a:cubicBezTo>
                  <a:pt x="363294" y="179230"/>
                  <a:pt x="371477" y="164938"/>
                  <a:pt x="371477" y="149262"/>
                </a:cubicBezTo>
                <a:lnTo>
                  <a:pt x="371477" y="66044"/>
                </a:lnTo>
                <a:cubicBezTo>
                  <a:pt x="371477" y="66044"/>
                  <a:pt x="371477" y="66044"/>
                  <a:pt x="371477" y="66044"/>
                </a:cubicBezTo>
                <a:close/>
              </a:path>
            </a:pathLst>
          </a:custGeom>
          <a:solidFill>
            <a:schemeClr val="accent1">
              <a:lumMod val="75000"/>
            </a:schemeClr>
          </a:solidFill>
          <a:ln w="1152" cap="flat">
            <a:noFill/>
            <a:prstDash val="solid"/>
            <a:miter/>
          </a:ln>
        </p:spPr>
        <p:txBody>
          <a:bodyPr rtlCol="0" anchor="ctr"/>
          <a:lstStyle/>
          <a:p>
            <a:endParaRPr lang="en-US"/>
          </a:p>
        </p:txBody>
      </p:sp>
      <p:sp>
        <p:nvSpPr>
          <p:cNvPr id="39" name="Freeform 20">
            <a:extLst>
              <a:ext uri="{FF2B5EF4-FFF2-40B4-BE49-F238E27FC236}">
                <a16:creationId xmlns:a16="http://schemas.microsoft.com/office/drawing/2014/main" id="{EDB2750E-FBDA-9C77-649B-55243479E3C9}"/>
              </a:ext>
            </a:extLst>
          </p:cNvPr>
          <p:cNvSpPr/>
          <p:nvPr/>
        </p:nvSpPr>
        <p:spPr>
          <a:xfrm>
            <a:off x="838864" y="3140718"/>
            <a:ext cx="2740625" cy="1583805"/>
          </a:xfrm>
          <a:custGeom>
            <a:avLst/>
            <a:gdLst>
              <a:gd name="connsiteX0" fmla="*/ 273649 w 371570"/>
              <a:gd name="connsiteY0" fmla="*/ 0 h 214730"/>
              <a:gd name="connsiteX1" fmla="*/ 316064 w 371570"/>
              <a:gd name="connsiteY1" fmla="*/ 6339 h 214730"/>
              <a:gd name="connsiteX2" fmla="*/ 370235 w 371570"/>
              <a:gd name="connsiteY2" fmla="*/ 54979 h 214730"/>
              <a:gd name="connsiteX3" fmla="*/ 349489 w 371570"/>
              <a:gd name="connsiteY3" fmla="*/ 109382 h 214730"/>
              <a:gd name="connsiteX4" fmla="*/ 299466 w 371570"/>
              <a:gd name="connsiteY4" fmla="*/ 146035 h 214730"/>
              <a:gd name="connsiteX5" fmla="*/ 219016 w 371570"/>
              <a:gd name="connsiteY5" fmla="*/ 193638 h 214730"/>
              <a:gd name="connsiteX6" fmla="*/ 188242 w 371570"/>
              <a:gd name="connsiteY6" fmla="*/ 213001 h 214730"/>
              <a:gd name="connsiteX7" fmla="*/ 185361 w 371570"/>
              <a:gd name="connsiteY7" fmla="*/ 214730 h 214730"/>
              <a:gd name="connsiteX8" fmla="*/ 180520 w 371570"/>
              <a:gd name="connsiteY8" fmla="*/ 211157 h 214730"/>
              <a:gd name="connsiteX9" fmla="*/ 94768 w 371570"/>
              <a:gd name="connsiteY9" fmla="*/ 159636 h 214730"/>
              <a:gd name="connsiteX10" fmla="*/ 34718 w 371570"/>
              <a:gd name="connsiteY10" fmla="*/ 120447 h 214730"/>
              <a:gd name="connsiteX11" fmla="*/ 4982 w 371570"/>
              <a:gd name="connsiteY11" fmla="*/ 86215 h 214730"/>
              <a:gd name="connsiteX12" fmla="*/ 25844 w 371570"/>
              <a:gd name="connsiteY12" fmla="*/ 20977 h 214730"/>
              <a:gd name="connsiteX13" fmla="*/ 97995 w 371570"/>
              <a:gd name="connsiteY13" fmla="*/ 230 h 214730"/>
              <a:gd name="connsiteX14" fmla="*/ 111250 w 371570"/>
              <a:gd name="connsiteY14" fmla="*/ 692 h 214730"/>
              <a:gd name="connsiteX15" fmla="*/ 159543 w 371570"/>
              <a:gd name="connsiteY15" fmla="*/ 12102 h 214730"/>
              <a:gd name="connsiteX16" fmla="*/ 184785 w 371570"/>
              <a:gd name="connsiteY16" fmla="*/ 36307 h 214730"/>
              <a:gd name="connsiteX17" fmla="*/ 185707 w 371570"/>
              <a:gd name="connsiteY17" fmla="*/ 38266 h 214730"/>
              <a:gd name="connsiteX18" fmla="*/ 186859 w 371570"/>
              <a:gd name="connsiteY18" fmla="*/ 36768 h 214730"/>
              <a:gd name="connsiteX19" fmla="*/ 242068 w 371570"/>
              <a:gd name="connsiteY19" fmla="*/ 2882 h 214730"/>
              <a:gd name="connsiteX20" fmla="*/ 273764 w 371570"/>
              <a:gd name="connsiteY20"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70" h="214730">
                <a:moveTo>
                  <a:pt x="273649" y="0"/>
                </a:moveTo>
                <a:cubicBezTo>
                  <a:pt x="288056" y="0"/>
                  <a:pt x="302233" y="1959"/>
                  <a:pt x="316064" y="6339"/>
                </a:cubicBezTo>
                <a:cubicBezTo>
                  <a:pt x="347299" y="16367"/>
                  <a:pt x="365049" y="32849"/>
                  <a:pt x="370235" y="54979"/>
                </a:cubicBezTo>
                <a:cubicBezTo>
                  <a:pt x="375076" y="74919"/>
                  <a:pt x="366432" y="92785"/>
                  <a:pt x="349489" y="109382"/>
                </a:cubicBezTo>
                <a:cubicBezTo>
                  <a:pt x="335427" y="123098"/>
                  <a:pt x="317908" y="134855"/>
                  <a:pt x="299466" y="146035"/>
                </a:cubicBezTo>
                <a:cubicBezTo>
                  <a:pt x="272842" y="162056"/>
                  <a:pt x="245756" y="177731"/>
                  <a:pt x="219016" y="193638"/>
                </a:cubicBezTo>
                <a:cubicBezTo>
                  <a:pt x="208528" y="199862"/>
                  <a:pt x="198500" y="206546"/>
                  <a:pt x="188242" y="213001"/>
                </a:cubicBezTo>
                <a:cubicBezTo>
                  <a:pt x="187551" y="213462"/>
                  <a:pt x="186859" y="213808"/>
                  <a:pt x="185361" y="214730"/>
                </a:cubicBezTo>
                <a:cubicBezTo>
                  <a:pt x="183632" y="213462"/>
                  <a:pt x="182249" y="212195"/>
                  <a:pt x="180520" y="211157"/>
                </a:cubicBezTo>
                <a:cubicBezTo>
                  <a:pt x="151936" y="193983"/>
                  <a:pt x="123467" y="176810"/>
                  <a:pt x="94768" y="159636"/>
                </a:cubicBezTo>
                <a:cubicBezTo>
                  <a:pt x="73791" y="147187"/>
                  <a:pt x="52699" y="134739"/>
                  <a:pt x="34718" y="120447"/>
                </a:cubicBezTo>
                <a:cubicBezTo>
                  <a:pt x="21810" y="110189"/>
                  <a:pt x="10514" y="99124"/>
                  <a:pt x="4982" y="86215"/>
                </a:cubicBezTo>
                <a:cubicBezTo>
                  <a:pt x="-5392" y="62241"/>
                  <a:pt x="-90" y="39995"/>
                  <a:pt x="25844" y="20977"/>
                </a:cubicBezTo>
                <a:cubicBezTo>
                  <a:pt x="45322" y="6800"/>
                  <a:pt x="69872" y="230"/>
                  <a:pt x="97995" y="230"/>
                </a:cubicBezTo>
                <a:cubicBezTo>
                  <a:pt x="126118" y="230"/>
                  <a:pt x="106755" y="346"/>
                  <a:pt x="111250" y="692"/>
                </a:cubicBezTo>
                <a:cubicBezTo>
                  <a:pt x="128884" y="1959"/>
                  <a:pt x="145251" y="5071"/>
                  <a:pt x="159543" y="12102"/>
                </a:cubicBezTo>
                <a:cubicBezTo>
                  <a:pt x="172106" y="18326"/>
                  <a:pt x="180635" y="26510"/>
                  <a:pt x="184785" y="36307"/>
                </a:cubicBezTo>
                <a:cubicBezTo>
                  <a:pt x="185015" y="36883"/>
                  <a:pt x="185246" y="37344"/>
                  <a:pt x="185707" y="38266"/>
                </a:cubicBezTo>
                <a:cubicBezTo>
                  <a:pt x="186283" y="37575"/>
                  <a:pt x="186629" y="37229"/>
                  <a:pt x="186859" y="36768"/>
                </a:cubicBezTo>
                <a:cubicBezTo>
                  <a:pt x="195043" y="18557"/>
                  <a:pt x="214175" y="7607"/>
                  <a:pt x="242068" y="2882"/>
                </a:cubicBezTo>
                <a:cubicBezTo>
                  <a:pt x="252672" y="1037"/>
                  <a:pt x="263275" y="0"/>
                  <a:pt x="273764" y="0"/>
                </a:cubicBezTo>
                <a:close/>
              </a:path>
            </a:pathLst>
          </a:custGeom>
          <a:solidFill>
            <a:schemeClr val="accent1"/>
          </a:solidFill>
          <a:ln w="1152" cap="flat">
            <a:noFill/>
            <a:prstDash val="solid"/>
            <a:miter/>
          </a:ln>
        </p:spPr>
        <p:txBody>
          <a:bodyPr rtlCol="0" anchor="ctr"/>
          <a:lstStyle/>
          <a:p>
            <a:endParaRPr lang="en-US"/>
          </a:p>
        </p:txBody>
      </p:sp>
      <p:sp>
        <p:nvSpPr>
          <p:cNvPr id="40" name="Freeform 17">
            <a:extLst>
              <a:ext uri="{FF2B5EF4-FFF2-40B4-BE49-F238E27FC236}">
                <a16:creationId xmlns:a16="http://schemas.microsoft.com/office/drawing/2014/main" id="{257B6C19-1FD6-1DFF-B6CF-EA7ED084C537}"/>
              </a:ext>
            </a:extLst>
          </p:cNvPr>
          <p:cNvSpPr/>
          <p:nvPr/>
        </p:nvSpPr>
        <p:spPr>
          <a:xfrm>
            <a:off x="838200" y="2426601"/>
            <a:ext cx="2740787" cy="2198452"/>
          </a:xfrm>
          <a:custGeom>
            <a:avLst/>
            <a:gdLst>
              <a:gd name="connsiteX0" fmla="*/ 371592 w 371592"/>
              <a:gd name="connsiteY0" fmla="*/ 65929 h 298063"/>
              <a:gd name="connsiteX1" fmla="*/ 370325 w 371592"/>
              <a:gd name="connsiteY1" fmla="*/ 54979 h 298063"/>
              <a:gd name="connsiteX2" fmla="*/ 316153 w 371592"/>
              <a:gd name="connsiteY2" fmla="*/ 6339 h 298063"/>
              <a:gd name="connsiteX3" fmla="*/ 273738 w 371592"/>
              <a:gd name="connsiteY3" fmla="*/ 0 h 298063"/>
              <a:gd name="connsiteX4" fmla="*/ 242042 w 371592"/>
              <a:gd name="connsiteY4" fmla="*/ 2882 h 298063"/>
              <a:gd name="connsiteX5" fmla="*/ 186834 w 371592"/>
              <a:gd name="connsiteY5" fmla="*/ 36768 h 298063"/>
              <a:gd name="connsiteX6" fmla="*/ 185681 w 371592"/>
              <a:gd name="connsiteY6" fmla="*/ 38266 h 298063"/>
              <a:gd name="connsiteX7" fmla="*/ 184759 w 371592"/>
              <a:gd name="connsiteY7" fmla="*/ 36307 h 298063"/>
              <a:gd name="connsiteX8" fmla="*/ 159517 w 371592"/>
              <a:gd name="connsiteY8" fmla="*/ 12102 h 298063"/>
              <a:gd name="connsiteX9" fmla="*/ 111224 w 371592"/>
              <a:gd name="connsiteY9" fmla="*/ 692 h 298063"/>
              <a:gd name="connsiteX10" fmla="*/ 97969 w 371592"/>
              <a:gd name="connsiteY10" fmla="*/ 230 h 298063"/>
              <a:gd name="connsiteX11" fmla="*/ 25818 w 371592"/>
              <a:gd name="connsiteY11" fmla="*/ 20977 h 298063"/>
              <a:gd name="connsiteX12" fmla="*/ 0 w 371592"/>
              <a:gd name="connsiteY12" fmla="*/ 64200 h 298063"/>
              <a:gd name="connsiteX13" fmla="*/ 0 w 371592"/>
              <a:gd name="connsiteY13" fmla="*/ 64200 h 298063"/>
              <a:gd name="connsiteX14" fmla="*/ 0 w 371592"/>
              <a:gd name="connsiteY14" fmla="*/ 147418 h 298063"/>
              <a:gd name="connsiteX15" fmla="*/ 4956 w 371592"/>
              <a:gd name="connsiteY15" fmla="*/ 169548 h 298063"/>
              <a:gd name="connsiteX16" fmla="*/ 34693 w 371592"/>
              <a:gd name="connsiteY16" fmla="*/ 203780 h 298063"/>
              <a:gd name="connsiteX17" fmla="*/ 94742 w 371592"/>
              <a:gd name="connsiteY17" fmla="*/ 242969 h 298063"/>
              <a:gd name="connsiteX18" fmla="*/ 180494 w 371592"/>
              <a:gd name="connsiteY18" fmla="*/ 294491 h 298063"/>
              <a:gd name="connsiteX19" fmla="*/ 185335 w 371592"/>
              <a:gd name="connsiteY19" fmla="*/ 298064 h 298063"/>
              <a:gd name="connsiteX20" fmla="*/ 188217 w 371592"/>
              <a:gd name="connsiteY20" fmla="*/ 296335 h 298063"/>
              <a:gd name="connsiteX21" fmla="*/ 218991 w 371592"/>
              <a:gd name="connsiteY21" fmla="*/ 276971 h 298063"/>
              <a:gd name="connsiteX22" fmla="*/ 299441 w 371592"/>
              <a:gd name="connsiteY22" fmla="*/ 229368 h 298063"/>
              <a:gd name="connsiteX23" fmla="*/ 349463 w 371592"/>
              <a:gd name="connsiteY23" fmla="*/ 192715 h 298063"/>
              <a:gd name="connsiteX24" fmla="*/ 371477 w 371592"/>
              <a:gd name="connsiteY24" fmla="*/ 149262 h 298063"/>
              <a:gd name="connsiteX25" fmla="*/ 371477 w 371592"/>
              <a:gd name="connsiteY25" fmla="*/ 66044 h 298063"/>
              <a:gd name="connsiteX26" fmla="*/ 371477 w 371592"/>
              <a:gd name="connsiteY26" fmla="*/ 66044 h 29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592" h="298063">
                <a:moveTo>
                  <a:pt x="371592" y="65929"/>
                </a:moveTo>
                <a:cubicBezTo>
                  <a:pt x="371592" y="62356"/>
                  <a:pt x="371131" y="58667"/>
                  <a:pt x="370325" y="54979"/>
                </a:cubicBezTo>
                <a:cubicBezTo>
                  <a:pt x="365023" y="32965"/>
                  <a:pt x="347388" y="16367"/>
                  <a:pt x="316153" y="6339"/>
                </a:cubicBezTo>
                <a:cubicBezTo>
                  <a:pt x="302322" y="1844"/>
                  <a:pt x="288146" y="0"/>
                  <a:pt x="273738" y="0"/>
                </a:cubicBezTo>
                <a:cubicBezTo>
                  <a:pt x="263250" y="0"/>
                  <a:pt x="252646" y="1037"/>
                  <a:pt x="242042" y="2882"/>
                </a:cubicBezTo>
                <a:cubicBezTo>
                  <a:pt x="214150" y="7722"/>
                  <a:pt x="195017" y="18557"/>
                  <a:pt x="186834" y="36768"/>
                </a:cubicBezTo>
                <a:cubicBezTo>
                  <a:pt x="186718" y="37114"/>
                  <a:pt x="186257" y="37575"/>
                  <a:pt x="185681" y="38266"/>
                </a:cubicBezTo>
                <a:cubicBezTo>
                  <a:pt x="185220" y="37344"/>
                  <a:pt x="184989" y="36768"/>
                  <a:pt x="184759" y="36307"/>
                </a:cubicBezTo>
                <a:cubicBezTo>
                  <a:pt x="180494" y="26395"/>
                  <a:pt x="172080" y="18326"/>
                  <a:pt x="159517" y="12102"/>
                </a:cubicBezTo>
                <a:cubicBezTo>
                  <a:pt x="145341" y="5071"/>
                  <a:pt x="128859" y="1959"/>
                  <a:pt x="111224" y="692"/>
                </a:cubicBezTo>
                <a:cubicBezTo>
                  <a:pt x="106729" y="346"/>
                  <a:pt x="102349" y="230"/>
                  <a:pt x="97969" y="230"/>
                </a:cubicBezTo>
                <a:cubicBezTo>
                  <a:pt x="69846" y="230"/>
                  <a:pt x="45296" y="6800"/>
                  <a:pt x="25818" y="20977"/>
                </a:cubicBezTo>
                <a:cubicBezTo>
                  <a:pt x="7953" y="34002"/>
                  <a:pt x="0" y="48525"/>
                  <a:pt x="0" y="64200"/>
                </a:cubicBezTo>
                <a:cubicBezTo>
                  <a:pt x="0" y="64200"/>
                  <a:pt x="0" y="64200"/>
                  <a:pt x="0" y="64200"/>
                </a:cubicBezTo>
                <a:lnTo>
                  <a:pt x="0" y="147418"/>
                </a:lnTo>
                <a:cubicBezTo>
                  <a:pt x="0" y="154564"/>
                  <a:pt x="1729" y="161941"/>
                  <a:pt x="4956" y="169548"/>
                </a:cubicBezTo>
                <a:cubicBezTo>
                  <a:pt x="10488" y="182457"/>
                  <a:pt x="21784" y="193522"/>
                  <a:pt x="34693" y="203780"/>
                </a:cubicBezTo>
                <a:cubicBezTo>
                  <a:pt x="52673" y="218073"/>
                  <a:pt x="73765" y="230521"/>
                  <a:pt x="94742" y="242969"/>
                </a:cubicBezTo>
                <a:cubicBezTo>
                  <a:pt x="123442" y="260028"/>
                  <a:pt x="151910" y="277317"/>
                  <a:pt x="180494" y="294491"/>
                </a:cubicBezTo>
                <a:cubicBezTo>
                  <a:pt x="182223" y="295528"/>
                  <a:pt x="183606" y="296796"/>
                  <a:pt x="185335" y="298064"/>
                </a:cubicBezTo>
                <a:cubicBezTo>
                  <a:pt x="186834" y="297141"/>
                  <a:pt x="187525" y="296680"/>
                  <a:pt x="188217" y="296335"/>
                </a:cubicBezTo>
                <a:cubicBezTo>
                  <a:pt x="198475" y="289880"/>
                  <a:pt x="208502" y="283310"/>
                  <a:pt x="218991" y="276971"/>
                </a:cubicBezTo>
                <a:cubicBezTo>
                  <a:pt x="245730" y="261065"/>
                  <a:pt x="272816" y="245390"/>
                  <a:pt x="299441" y="229368"/>
                </a:cubicBezTo>
                <a:cubicBezTo>
                  <a:pt x="317997" y="218188"/>
                  <a:pt x="335401" y="206432"/>
                  <a:pt x="349463" y="192715"/>
                </a:cubicBezTo>
                <a:cubicBezTo>
                  <a:pt x="363294" y="179230"/>
                  <a:pt x="371477" y="164938"/>
                  <a:pt x="371477" y="149262"/>
                </a:cubicBezTo>
                <a:lnTo>
                  <a:pt x="371477" y="66044"/>
                </a:lnTo>
                <a:cubicBezTo>
                  <a:pt x="371477" y="66044"/>
                  <a:pt x="371477" y="66044"/>
                  <a:pt x="371477" y="66044"/>
                </a:cubicBezTo>
                <a:close/>
              </a:path>
            </a:pathLst>
          </a:custGeom>
          <a:solidFill>
            <a:schemeClr val="accent4">
              <a:lumMod val="75000"/>
            </a:schemeClr>
          </a:solidFill>
          <a:ln w="1152" cap="flat">
            <a:noFill/>
            <a:prstDash val="solid"/>
            <a:miter/>
          </a:ln>
        </p:spPr>
        <p:txBody>
          <a:bodyPr rtlCol="0" anchor="ctr"/>
          <a:lstStyle/>
          <a:p>
            <a:endParaRPr lang="en-US"/>
          </a:p>
        </p:txBody>
      </p:sp>
      <p:sp>
        <p:nvSpPr>
          <p:cNvPr id="41" name="Freeform 18">
            <a:extLst>
              <a:ext uri="{FF2B5EF4-FFF2-40B4-BE49-F238E27FC236}">
                <a16:creationId xmlns:a16="http://schemas.microsoft.com/office/drawing/2014/main" id="{8810AECD-885C-AE2E-4974-2DC329150E05}"/>
              </a:ext>
            </a:extLst>
          </p:cNvPr>
          <p:cNvSpPr/>
          <p:nvPr/>
        </p:nvSpPr>
        <p:spPr>
          <a:xfrm>
            <a:off x="838864" y="2426601"/>
            <a:ext cx="2740625" cy="1583805"/>
          </a:xfrm>
          <a:custGeom>
            <a:avLst/>
            <a:gdLst>
              <a:gd name="connsiteX0" fmla="*/ 273649 w 371570"/>
              <a:gd name="connsiteY0" fmla="*/ 0 h 214730"/>
              <a:gd name="connsiteX1" fmla="*/ 316064 w 371570"/>
              <a:gd name="connsiteY1" fmla="*/ 6339 h 214730"/>
              <a:gd name="connsiteX2" fmla="*/ 370235 w 371570"/>
              <a:gd name="connsiteY2" fmla="*/ 54979 h 214730"/>
              <a:gd name="connsiteX3" fmla="*/ 349489 w 371570"/>
              <a:gd name="connsiteY3" fmla="*/ 109382 h 214730"/>
              <a:gd name="connsiteX4" fmla="*/ 299466 w 371570"/>
              <a:gd name="connsiteY4" fmla="*/ 146035 h 214730"/>
              <a:gd name="connsiteX5" fmla="*/ 219016 w 371570"/>
              <a:gd name="connsiteY5" fmla="*/ 193638 h 214730"/>
              <a:gd name="connsiteX6" fmla="*/ 188242 w 371570"/>
              <a:gd name="connsiteY6" fmla="*/ 213001 h 214730"/>
              <a:gd name="connsiteX7" fmla="*/ 185361 w 371570"/>
              <a:gd name="connsiteY7" fmla="*/ 214730 h 214730"/>
              <a:gd name="connsiteX8" fmla="*/ 180520 w 371570"/>
              <a:gd name="connsiteY8" fmla="*/ 211157 h 214730"/>
              <a:gd name="connsiteX9" fmla="*/ 94768 w 371570"/>
              <a:gd name="connsiteY9" fmla="*/ 159636 h 214730"/>
              <a:gd name="connsiteX10" fmla="*/ 34718 w 371570"/>
              <a:gd name="connsiteY10" fmla="*/ 120447 h 214730"/>
              <a:gd name="connsiteX11" fmla="*/ 4982 w 371570"/>
              <a:gd name="connsiteY11" fmla="*/ 86215 h 214730"/>
              <a:gd name="connsiteX12" fmla="*/ 25844 w 371570"/>
              <a:gd name="connsiteY12" fmla="*/ 20977 h 214730"/>
              <a:gd name="connsiteX13" fmla="*/ 97995 w 371570"/>
              <a:gd name="connsiteY13" fmla="*/ 230 h 214730"/>
              <a:gd name="connsiteX14" fmla="*/ 111250 w 371570"/>
              <a:gd name="connsiteY14" fmla="*/ 692 h 214730"/>
              <a:gd name="connsiteX15" fmla="*/ 159543 w 371570"/>
              <a:gd name="connsiteY15" fmla="*/ 12102 h 214730"/>
              <a:gd name="connsiteX16" fmla="*/ 184785 w 371570"/>
              <a:gd name="connsiteY16" fmla="*/ 36307 h 214730"/>
              <a:gd name="connsiteX17" fmla="*/ 185707 w 371570"/>
              <a:gd name="connsiteY17" fmla="*/ 38266 h 214730"/>
              <a:gd name="connsiteX18" fmla="*/ 186859 w 371570"/>
              <a:gd name="connsiteY18" fmla="*/ 36768 h 214730"/>
              <a:gd name="connsiteX19" fmla="*/ 242068 w 371570"/>
              <a:gd name="connsiteY19" fmla="*/ 2882 h 214730"/>
              <a:gd name="connsiteX20" fmla="*/ 273764 w 371570"/>
              <a:gd name="connsiteY20"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70" h="214730">
                <a:moveTo>
                  <a:pt x="273649" y="0"/>
                </a:moveTo>
                <a:cubicBezTo>
                  <a:pt x="288056" y="0"/>
                  <a:pt x="302233" y="1959"/>
                  <a:pt x="316064" y="6339"/>
                </a:cubicBezTo>
                <a:cubicBezTo>
                  <a:pt x="347299" y="16367"/>
                  <a:pt x="365049" y="32849"/>
                  <a:pt x="370235" y="54979"/>
                </a:cubicBezTo>
                <a:cubicBezTo>
                  <a:pt x="375076" y="74919"/>
                  <a:pt x="366432" y="92785"/>
                  <a:pt x="349489" y="109382"/>
                </a:cubicBezTo>
                <a:cubicBezTo>
                  <a:pt x="335427" y="123098"/>
                  <a:pt x="317908" y="134855"/>
                  <a:pt x="299466" y="146035"/>
                </a:cubicBezTo>
                <a:cubicBezTo>
                  <a:pt x="272842" y="162056"/>
                  <a:pt x="245756" y="177731"/>
                  <a:pt x="219016" y="193638"/>
                </a:cubicBezTo>
                <a:cubicBezTo>
                  <a:pt x="208528" y="199862"/>
                  <a:pt x="198500" y="206546"/>
                  <a:pt x="188242" y="213001"/>
                </a:cubicBezTo>
                <a:cubicBezTo>
                  <a:pt x="187551" y="213462"/>
                  <a:pt x="186859" y="213808"/>
                  <a:pt x="185361" y="214730"/>
                </a:cubicBezTo>
                <a:cubicBezTo>
                  <a:pt x="183632" y="213462"/>
                  <a:pt x="182249" y="212195"/>
                  <a:pt x="180520" y="211157"/>
                </a:cubicBezTo>
                <a:cubicBezTo>
                  <a:pt x="151936" y="193983"/>
                  <a:pt x="123467" y="176810"/>
                  <a:pt x="94768" y="159636"/>
                </a:cubicBezTo>
                <a:cubicBezTo>
                  <a:pt x="73791" y="147187"/>
                  <a:pt x="52699" y="134739"/>
                  <a:pt x="34718" y="120447"/>
                </a:cubicBezTo>
                <a:cubicBezTo>
                  <a:pt x="21810" y="110189"/>
                  <a:pt x="10514" y="99124"/>
                  <a:pt x="4982" y="86215"/>
                </a:cubicBezTo>
                <a:cubicBezTo>
                  <a:pt x="-5392" y="62241"/>
                  <a:pt x="-90" y="39995"/>
                  <a:pt x="25844" y="20977"/>
                </a:cubicBezTo>
                <a:cubicBezTo>
                  <a:pt x="45322" y="6800"/>
                  <a:pt x="69872" y="230"/>
                  <a:pt x="97995" y="230"/>
                </a:cubicBezTo>
                <a:cubicBezTo>
                  <a:pt x="126118" y="230"/>
                  <a:pt x="106755" y="346"/>
                  <a:pt x="111250" y="692"/>
                </a:cubicBezTo>
                <a:cubicBezTo>
                  <a:pt x="128884" y="1959"/>
                  <a:pt x="145251" y="5071"/>
                  <a:pt x="159543" y="12102"/>
                </a:cubicBezTo>
                <a:cubicBezTo>
                  <a:pt x="172106" y="18326"/>
                  <a:pt x="180635" y="26510"/>
                  <a:pt x="184785" y="36307"/>
                </a:cubicBezTo>
                <a:cubicBezTo>
                  <a:pt x="185015" y="36883"/>
                  <a:pt x="185246" y="37344"/>
                  <a:pt x="185707" y="38266"/>
                </a:cubicBezTo>
                <a:cubicBezTo>
                  <a:pt x="186283" y="37575"/>
                  <a:pt x="186629" y="37229"/>
                  <a:pt x="186859" y="36768"/>
                </a:cubicBezTo>
                <a:cubicBezTo>
                  <a:pt x="195043" y="18557"/>
                  <a:pt x="214175" y="7607"/>
                  <a:pt x="242068" y="2882"/>
                </a:cubicBezTo>
                <a:cubicBezTo>
                  <a:pt x="252672" y="1037"/>
                  <a:pt x="263275" y="0"/>
                  <a:pt x="273764" y="0"/>
                </a:cubicBezTo>
                <a:close/>
              </a:path>
            </a:pathLst>
          </a:custGeom>
          <a:solidFill>
            <a:schemeClr val="accent4"/>
          </a:solidFill>
          <a:ln w="1152" cap="flat">
            <a:noFill/>
            <a:prstDash val="solid"/>
            <a:miter/>
          </a:ln>
        </p:spPr>
        <p:txBody>
          <a:bodyPr rtlCol="0" anchor="ctr"/>
          <a:lstStyle/>
          <a:p>
            <a:endParaRPr lang="en-US"/>
          </a:p>
        </p:txBody>
      </p:sp>
      <p:sp>
        <p:nvSpPr>
          <p:cNvPr id="42" name="Freeform 15">
            <a:extLst>
              <a:ext uri="{FF2B5EF4-FFF2-40B4-BE49-F238E27FC236}">
                <a16:creationId xmlns:a16="http://schemas.microsoft.com/office/drawing/2014/main" id="{A9A43FAA-7626-D185-EDA2-DC6C9EF9481F}"/>
              </a:ext>
            </a:extLst>
          </p:cNvPr>
          <p:cNvSpPr/>
          <p:nvPr/>
        </p:nvSpPr>
        <p:spPr>
          <a:xfrm>
            <a:off x="838200" y="1712484"/>
            <a:ext cx="2740787" cy="2198452"/>
          </a:xfrm>
          <a:custGeom>
            <a:avLst/>
            <a:gdLst>
              <a:gd name="connsiteX0" fmla="*/ 371592 w 371592"/>
              <a:gd name="connsiteY0" fmla="*/ 65929 h 298063"/>
              <a:gd name="connsiteX1" fmla="*/ 370325 w 371592"/>
              <a:gd name="connsiteY1" fmla="*/ 54979 h 298063"/>
              <a:gd name="connsiteX2" fmla="*/ 316153 w 371592"/>
              <a:gd name="connsiteY2" fmla="*/ 6339 h 298063"/>
              <a:gd name="connsiteX3" fmla="*/ 273738 w 371592"/>
              <a:gd name="connsiteY3" fmla="*/ 0 h 298063"/>
              <a:gd name="connsiteX4" fmla="*/ 242042 w 371592"/>
              <a:gd name="connsiteY4" fmla="*/ 2882 h 298063"/>
              <a:gd name="connsiteX5" fmla="*/ 186834 w 371592"/>
              <a:gd name="connsiteY5" fmla="*/ 36768 h 298063"/>
              <a:gd name="connsiteX6" fmla="*/ 185681 w 371592"/>
              <a:gd name="connsiteY6" fmla="*/ 38266 h 298063"/>
              <a:gd name="connsiteX7" fmla="*/ 184759 w 371592"/>
              <a:gd name="connsiteY7" fmla="*/ 36307 h 298063"/>
              <a:gd name="connsiteX8" fmla="*/ 159517 w 371592"/>
              <a:gd name="connsiteY8" fmla="*/ 12102 h 298063"/>
              <a:gd name="connsiteX9" fmla="*/ 111224 w 371592"/>
              <a:gd name="connsiteY9" fmla="*/ 692 h 298063"/>
              <a:gd name="connsiteX10" fmla="*/ 97969 w 371592"/>
              <a:gd name="connsiteY10" fmla="*/ 230 h 298063"/>
              <a:gd name="connsiteX11" fmla="*/ 25818 w 371592"/>
              <a:gd name="connsiteY11" fmla="*/ 20977 h 298063"/>
              <a:gd name="connsiteX12" fmla="*/ 0 w 371592"/>
              <a:gd name="connsiteY12" fmla="*/ 64200 h 298063"/>
              <a:gd name="connsiteX13" fmla="*/ 0 w 371592"/>
              <a:gd name="connsiteY13" fmla="*/ 64200 h 298063"/>
              <a:gd name="connsiteX14" fmla="*/ 0 w 371592"/>
              <a:gd name="connsiteY14" fmla="*/ 147418 h 298063"/>
              <a:gd name="connsiteX15" fmla="*/ 4956 w 371592"/>
              <a:gd name="connsiteY15" fmla="*/ 169548 h 298063"/>
              <a:gd name="connsiteX16" fmla="*/ 34693 w 371592"/>
              <a:gd name="connsiteY16" fmla="*/ 203780 h 298063"/>
              <a:gd name="connsiteX17" fmla="*/ 94742 w 371592"/>
              <a:gd name="connsiteY17" fmla="*/ 242969 h 298063"/>
              <a:gd name="connsiteX18" fmla="*/ 180494 w 371592"/>
              <a:gd name="connsiteY18" fmla="*/ 294491 h 298063"/>
              <a:gd name="connsiteX19" fmla="*/ 185335 w 371592"/>
              <a:gd name="connsiteY19" fmla="*/ 298064 h 298063"/>
              <a:gd name="connsiteX20" fmla="*/ 188217 w 371592"/>
              <a:gd name="connsiteY20" fmla="*/ 296335 h 298063"/>
              <a:gd name="connsiteX21" fmla="*/ 218991 w 371592"/>
              <a:gd name="connsiteY21" fmla="*/ 276971 h 298063"/>
              <a:gd name="connsiteX22" fmla="*/ 299441 w 371592"/>
              <a:gd name="connsiteY22" fmla="*/ 229368 h 298063"/>
              <a:gd name="connsiteX23" fmla="*/ 349463 w 371592"/>
              <a:gd name="connsiteY23" fmla="*/ 192715 h 298063"/>
              <a:gd name="connsiteX24" fmla="*/ 371477 w 371592"/>
              <a:gd name="connsiteY24" fmla="*/ 149262 h 298063"/>
              <a:gd name="connsiteX25" fmla="*/ 371477 w 371592"/>
              <a:gd name="connsiteY25" fmla="*/ 66044 h 298063"/>
              <a:gd name="connsiteX26" fmla="*/ 371477 w 371592"/>
              <a:gd name="connsiteY26" fmla="*/ 66044 h 29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592" h="298063">
                <a:moveTo>
                  <a:pt x="371592" y="65929"/>
                </a:moveTo>
                <a:cubicBezTo>
                  <a:pt x="371592" y="62356"/>
                  <a:pt x="371131" y="58667"/>
                  <a:pt x="370325" y="54979"/>
                </a:cubicBezTo>
                <a:cubicBezTo>
                  <a:pt x="365023" y="32965"/>
                  <a:pt x="347388" y="16367"/>
                  <a:pt x="316153" y="6339"/>
                </a:cubicBezTo>
                <a:cubicBezTo>
                  <a:pt x="302322" y="1844"/>
                  <a:pt x="288146" y="0"/>
                  <a:pt x="273738" y="0"/>
                </a:cubicBezTo>
                <a:cubicBezTo>
                  <a:pt x="263250" y="0"/>
                  <a:pt x="252646" y="1037"/>
                  <a:pt x="242042" y="2882"/>
                </a:cubicBezTo>
                <a:cubicBezTo>
                  <a:pt x="214150" y="7722"/>
                  <a:pt x="195017" y="18557"/>
                  <a:pt x="186834" y="36768"/>
                </a:cubicBezTo>
                <a:cubicBezTo>
                  <a:pt x="186718" y="37114"/>
                  <a:pt x="186257" y="37575"/>
                  <a:pt x="185681" y="38266"/>
                </a:cubicBezTo>
                <a:cubicBezTo>
                  <a:pt x="185220" y="37344"/>
                  <a:pt x="184989" y="36768"/>
                  <a:pt x="184759" y="36307"/>
                </a:cubicBezTo>
                <a:cubicBezTo>
                  <a:pt x="180494" y="26395"/>
                  <a:pt x="172080" y="18326"/>
                  <a:pt x="159517" y="12102"/>
                </a:cubicBezTo>
                <a:cubicBezTo>
                  <a:pt x="145341" y="5071"/>
                  <a:pt x="128859" y="1959"/>
                  <a:pt x="111224" y="692"/>
                </a:cubicBezTo>
                <a:cubicBezTo>
                  <a:pt x="106729" y="346"/>
                  <a:pt x="102349" y="230"/>
                  <a:pt x="97969" y="230"/>
                </a:cubicBezTo>
                <a:cubicBezTo>
                  <a:pt x="69846" y="230"/>
                  <a:pt x="45296" y="6800"/>
                  <a:pt x="25818" y="20977"/>
                </a:cubicBezTo>
                <a:cubicBezTo>
                  <a:pt x="7953" y="34002"/>
                  <a:pt x="0" y="48525"/>
                  <a:pt x="0" y="64200"/>
                </a:cubicBezTo>
                <a:cubicBezTo>
                  <a:pt x="0" y="64200"/>
                  <a:pt x="0" y="64200"/>
                  <a:pt x="0" y="64200"/>
                </a:cubicBezTo>
                <a:lnTo>
                  <a:pt x="0" y="147418"/>
                </a:lnTo>
                <a:cubicBezTo>
                  <a:pt x="0" y="154564"/>
                  <a:pt x="1729" y="161941"/>
                  <a:pt x="4956" y="169548"/>
                </a:cubicBezTo>
                <a:cubicBezTo>
                  <a:pt x="10488" y="182457"/>
                  <a:pt x="21784" y="193522"/>
                  <a:pt x="34693" y="203780"/>
                </a:cubicBezTo>
                <a:cubicBezTo>
                  <a:pt x="52673" y="218073"/>
                  <a:pt x="73765" y="230521"/>
                  <a:pt x="94742" y="242969"/>
                </a:cubicBezTo>
                <a:cubicBezTo>
                  <a:pt x="123442" y="260028"/>
                  <a:pt x="151910" y="277317"/>
                  <a:pt x="180494" y="294491"/>
                </a:cubicBezTo>
                <a:cubicBezTo>
                  <a:pt x="182223" y="295528"/>
                  <a:pt x="183606" y="296796"/>
                  <a:pt x="185335" y="298064"/>
                </a:cubicBezTo>
                <a:cubicBezTo>
                  <a:pt x="186834" y="297141"/>
                  <a:pt x="187525" y="296680"/>
                  <a:pt x="188217" y="296335"/>
                </a:cubicBezTo>
                <a:cubicBezTo>
                  <a:pt x="198475" y="289880"/>
                  <a:pt x="208502" y="283310"/>
                  <a:pt x="218991" y="276971"/>
                </a:cubicBezTo>
                <a:cubicBezTo>
                  <a:pt x="245730" y="261065"/>
                  <a:pt x="272816" y="245390"/>
                  <a:pt x="299441" y="229368"/>
                </a:cubicBezTo>
                <a:cubicBezTo>
                  <a:pt x="317997" y="218188"/>
                  <a:pt x="335401" y="206432"/>
                  <a:pt x="349463" y="192715"/>
                </a:cubicBezTo>
                <a:cubicBezTo>
                  <a:pt x="363294" y="179230"/>
                  <a:pt x="371477" y="164938"/>
                  <a:pt x="371477" y="149262"/>
                </a:cubicBezTo>
                <a:lnTo>
                  <a:pt x="371477" y="66044"/>
                </a:lnTo>
                <a:cubicBezTo>
                  <a:pt x="371477" y="66044"/>
                  <a:pt x="371477" y="66044"/>
                  <a:pt x="371477" y="66044"/>
                </a:cubicBezTo>
                <a:close/>
              </a:path>
            </a:pathLst>
          </a:custGeom>
          <a:solidFill>
            <a:schemeClr val="accent5">
              <a:lumMod val="75000"/>
            </a:schemeClr>
          </a:solidFill>
          <a:ln w="1152" cap="flat">
            <a:noFill/>
            <a:prstDash val="solid"/>
            <a:miter/>
          </a:ln>
        </p:spPr>
        <p:txBody>
          <a:bodyPr rtlCol="0" anchor="ctr"/>
          <a:lstStyle/>
          <a:p>
            <a:endParaRPr lang="en-US"/>
          </a:p>
        </p:txBody>
      </p:sp>
      <p:sp>
        <p:nvSpPr>
          <p:cNvPr id="43" name="Freeform 16">
            <a:extLst>
              <a:ext uri="{FF2B5EF4-FFF2-40B4-BE49-F238E27FC236}">
                <a16:creationId xmlns:a16="http://schemas.microsoft.com/office/drawing/2014/main" id="{7D8C3680-AD47-B1AA-0625-2E6E36A2772D}"/>
              </a:ext>
            </a:extLst>
          </p:cNvPr>
          <p:cNvSpPr/>
          <p:nvPr/>
        </p:nvSpPr>
        <p:spPr>
          <a:xfrm>
            <a:off x="838864" y="1712484"/>
            <a:ext cx="2740625" cy="1583805"/>
          </a:xfrm>
          <a:custGeom>
            <a:avLst/>
            <a:gdLst>
              <a:gd name="connsiteX0" fmla="*/ 273649 w 371570"/>
              <a:gd name="connsiteY0" fmla="*/ 0 h 214730"/>
              <a:gd name="connsiteX1" fmla="*/ 316064 w 371570"/>
              <a:gd name="connsiteY1" fmla="*/ 6339 h 214730"/>
              <a:gd name="connsiteX2" fmla="*/ 370235 w 371570"/>
              <a:gd name="connsiteY2" fmla="*/ 54979 h 214730"/>
              <a:gd name="connsiteX3" fmla="*/ 349489 w 371570"/>
              <a:gd name="connsiteY3" fmla="*/ 109382 h 214730"/>
              <a:gd name="connsiteX4" fmla="*/ 299466 w 371570"/>
              <a:gd name="connsiteY4" fmla="*/ 146035 h 214730"/>
              <a:gd name="connsiteX5" fmla="*/ 219016 w 371570"/>
              <a:gd name="connsiteY5" fmla="*/ 193638 h 214730"/>
              <a:gd name="connsiteX6" fmla="*/ 188242 w 371570"/>
              <a:gd name="connsiteY6" fmla="*/ 213001 h 214730"/>
              <a:gd name="connsiteX7" fmla="*/ 185361 w 371570"/>
              <a:gd name="connsiteY7" fmla="*/ 214730 h 214730"/>
              <a:gd name="connsiteX8" fmla="*/ 180520 w 371570"/>
              <a:gd name="connsiteY8" fmla="*/ 211157 h 214730"/>
              <a:gd name="connsiteX9" fmla="*/ 94768 w 371570"/>
              <a:gd name="connsiteY9" fmla="*/ 159636 h 214730"/>
              <a:gd name="connsiteX10" fmla="*/ 34718 w 371570"/>
              <a:gd name="connsiteY10" fmla="*/ 120447 h 214730"/>
              <a:gd name="connsiteX11" fmla="*/ 4982 w 371570"/>
              <a:gd name="connsiteY11" fmla="*/ 86215 h 214730"/>
              <a:gd name="connsiteX12" fmla="*/ 25844 w 371570"/>
              <a:gd name="connsiteY12" fmla="*/ 20977 h 214730"/>
              <a:gd name="connsiteX13" fmla="*/ 97995 w 371570"/>
              <a:gd name="connsiteY13" fmla="*/ 230 h 214730"/>
              <a:gd name="connsiteX14" fmla="*/ 111250 w 371570"/>
              <a:gd name="connsiteY14" fmla="*/ 692 h 214730"/>
              <a:gd name="connsiteX15" fmla="*/ 159543 w 371570"/>
              <a:gd name="connsiteY15" fmla="*/ 12102 h 214730"/>
              <a:gd name="connsiteX16" fmla="*/ 184785 w 371570"/>
              <a:gd name="connsiteY16" fmla="*/ 36307 h 214730"/>
              <a:gd name="connsiteX17" fmla="*/ 185707 w 371570"/>
              <a:gd name="connsiteY17" fmla="*/ 38266 h 214730"/>
              <a:gd name="connsiteX18" fmla="*/ 186859 w 371570"/>
              <a:gd name="connsiteY18" fmla="*/ 36768 h 214730"/>
              <a:gd name="connsiteX19" fmla="*/ 242068 w 371570"/>
              <a:gd name="connsiteY19" fmla="*/ 2882 h 214730"/>
              <a:gd name="connsiteX20" fmla="*/ 273764 w 371570"/>
              <a:gd name="connsiteY20"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70" h="214730">
                <a:moveTo>
                  <a:pt x="273649" y="0"/>
                </a:moveTo>
                <a:cubicBezTo>
                  <a:pt x="288056" y="0"/>
                  <a:pt x="302233" y="1959"/>
                  <a:pt x="316064" y="6339"/>
                </a:cubicBezTo>
                <a:cubicBezTo>
                  <a:pt x="347299" y="16367"/>
                  <a:pt x="365049" y="32849"/>
                  <a:pt x="370235" y="54979"/>
                </a:cubicBezTo>
                <a:cubicBezTo>
                  <a:pt x="375076" y="74919"/>
                  <a:pt x="366432" y="92785"/>
                  <a:pt x="349489" y="109382"/>
                </a:cubicBezTo>
                <a:cubicBezTo>
                  <a:pt x="335427" y="123098"/>
                  <a:pt x="317908" y="134855"/>
                  <a:pt x="299466" y="146035"/>
                </a:cubicBezTo>
                <a:cubicBezTo>
                  <a:pt x="272842" y="162056"/>
                  <a:pt x="245756" y="177731"/>
                  <a:pt x="219016" y="193638"/>
                </a:cubicBezTo>
                <a:cubicBezTo>
                  <a:pt x="208528" y="199862"/>
                  <a:pt x="198500" y="206546"/>
                  <a:pt x="188242" y="213001"/>
                </a:cubicBezTo>
                <a:cubicBezTo>
                  <a:pt x="187551" y="213462"/>
                  <a:pt x="186859" y="213808"/>
                  <a:pt x="185361" y="214730"/>
                </a:cubicBezTo>
                <a:cubicBezTo>
                  <a:pt x="183632" y="213462"/>
                  <a:pt x="182249" y="212195"/>
                  <a:pt x="180520" y="211157"/>
                </a:cubicBezTo>
                <a:cubicBezTo>
                  <a:pt x="151936" y="193983"/>
                  <a:pt x="123467" y="176810"/>
                  <a:pt x="94768" y="159636"/>
                </a:cubicBezTo>
                <a:cubicBezTo>
                  <a:pt x="73791" y="147187"/>
                  <a:pt x="52699" y="134739"/>
                  <a:pt x="34718" y="120447"/>
                </a:cubicBezTo>
                <a:cubicBezTo>
                  <a:pt x="21810" y="110189"/>
                  <a:pt x="10514" y="99124"/>
                  <a:pt x="4982" y="86215"/>
                </a:cubicBezTo>
                <a:cubicBezTo>
                  <a:pt x="-5392" y="62241"/>
                  <a:pt x="-90" y="39995"/>
                  <a:pt x="25844" y="20977"/>
                </a:cubicBezTo>
                <a:cubicBezTo>
                  <a:pt x="45322" y="6800"/>
                  <a:pt x="69872" y="230"/>
                  <a:pt x="97995" y="230"/>
                </a:cubicBezTo>
                <a:cubicBezTo>
                  <a:pt x="126118" y="230"/>
                  <a:pt x="106755" y="346"/>
                  <a:pt x="111250" y="692"/>
                </a:cubicBezTo>
                <a:cubicBezTo>
                  <a:pt x="128884" y="1959"/>
                  <a:pt x="145251" y="5071"/>
                  <a:pt x="159543" y="12102"/>
                </a:cubicBezTo>
                <a:cubicBezTo>
                  <a:pt x="172106" y="18326"/>
                  <a:pt x="180635" y="26510"/>
                  <a:pt x="184785" y="36307"/>
                </a:cubicBezTo>
                <a:cubicBezTo>
                  <a:pt x="185015" y="36883"/>
                  <a:pt x="185246" y="37344"/>
                  <a:pt x="185707" y="38266"/>
                </a:cubicBezTo>
                <a:cubicBezTo>
                  <a:pt x="186283" y="37575"/>
                  <a:pt x="186629" y="37229"/>
                  <a:pt x="186859" y="36768"/>
                </a:cubicBezTo>
                <a:cubicBezTo>
                  <a:pt x="195043" y="18557"/>
                  <a:pt x="214175" y="7607"/>
                  <a:pt x="242068" y="2882"/>
                </a:cubicBezTo>
                <a:cubicBezTo>
                  <a:pt x="252672" y="1037"/>
                  <a:pt x="263275" y="0"/>
                  <a:pt x="273764" y="0"/>
                </a:cubicBezTo>
                <a:close/>
              </a:path>
            </a:pathLst>
          </a:custGeom>
          <a:solidFill>
            <a:schemeClr val="accent5"/>
          </a:solidFill>
          <a:ln w="1152" cap="flat">
            <a:noFill/>
            <a:prstDash val="solid"/>
            <a:miter/>
          </a:ln>
        </p:spPr>
        <p:txBody>
          <a:bodyPr rtlCol="0" anchor="ctr"/>
          <a:lstStyle/>
          <a:p>
            <a:endParaRPr lang="en-US"/>
          </a:p>
        </p:txBody>
      </p:sp>
      <p:sp>
        <p:nvSpPr>
          <p:cNvPr id="44" name="Freeform 13">
            <a:extLst>
              <a:ext uri="{FF2B5EF4-FFF2-40B4-BE49-F238E27FC236}">
                <a16:creationId xmlns:a16="http://schemas.microsoft.com/office/drawing/2014/main" id="{DF698216-33ED-5432-2B35-3329A0534357}"/>
              </a:ext>
            </a:extLst>
          </p:cNvPr>
          <p:cNvSpPr/>
          <p:nvPr/>
        </p:nvSpPr>
        <p:spPr>
          <a:xfrm>
            <a:off x="838200" y="999222"/>
            <a:ext cx="2740787" cy="2198452"/>
          </a:xfrm>
          <a:custGeom>
            <a:avLst/>
            <a:gdLst>
              <a:gd name="connsiteX0" fmla="*/ 371592 w 371592"/>
              <a:gd name="connsiteY0" fmla="*/ 65929 h 298063"/>
              <a:gd name="connsiteX1" fmla="*/ 370325 w 371592"/>
              <a:gd name="connsiteY1" fmla="*/ 54979 h 298063"/>
              <a:gd name="connsiteX2" fmla="*/ 316153 w 371592"/>
              <a:gd name="connsiteY2" fmla="*/ 6339 h 298063"/>
              <a:gd name="connsiteX3" fmla="*/ 273738 w 371592"/>
              <a:gd name="connsiteY3" fmla="*/ 0 h 298063"/>
              <a:gd name="connsiteX4" fmla="*/ 242042 w 371592"/>
              <a:gd name="connsiteY4" fmla="*/ 2882 h 298063"/>
              <a:gd name="connsiteX5" fmla="*/ 186834 w 371592"/>
              <a:gd name="connsiteY5" fmla="*/ 36768 h 298063"/>
              <a:gd name="connsiteX6" fmla="*/ 185681 w 371592"/>
              <a:gd name="connsiteY6" fmla="*/ 38266 h 298063"/>
              <a:gd name="connsiteX7" fmla="*/ 184759 w 371592"/>
              <a:gd name="connsiteY7" fmla="*/ 36307 h 298063"/>
              <a:gd name="connsiteX8" fmla="*/ 159517 w 371592"/>
              <a:gd name="connsiteY8" fmla="*/ 12102 h 298063"/>
              <a:gd name="connsiteX9" fmla="*/ 111224 w 371592"/>
              <a:gd name="connsiteY9" fmla="*/ 691 h 298063"/>
              <a:gd name="connsiteX10" fmla="*/ 97969 w 371592"/>
              <a:gd name="connsiteY10" fmla="*/ 230 h 298063"/>
              <a:gd name="connsiteX11" fmla="*/ 25818 w 371592"/>
              <a:gd name="connsiteY11" fmla="*/ 20977 h 298063"/>
              <a:gd name="connsiteX12" fmla="*/ 0 w 371592"/>
              <a:gd name="connsiteY12" fmla="*/ 64200 h 298063"/>
              <a:gd name="connsiteX13" fmla="*/ 0 w 371592"/>
              <a:gd name="connsiteY13" fmla="*/ 64200 h 298063"/>
              <a:gd name="connsiteX14" fmla="*/ 0 w 371592"/>
              <a:gd name="connsiteY14" fmla="*/ 147418 h 298063"/>
              <a:gd name="connsiteX15" fmla="*/ 4956 w 371592"/>
              <a:gd name="connsiteY15" fmla="*/ 169548 h 298063"/>
              <a:gd name="connsiteX16" fmla="*/ 34693 w 371592"/>
              <a:gd name="connsiteY16" fmla="*/ 203780 h 298063"/>
              <a:gd name="connsiteX17" fmla="*/ 94742 w 371592"/>
              <a:gd name="connsiteY17" fmla="*/ 242969 h 298063"/>
              <a:gd name="connsiteX18" fmla="*/ 180494 w 371592"/>
              <a:gd name="connsiteY18" fmla="*/ 294491 h 298063"/>
              <a:gd name="connsiteX19" fmla="*/ 185335 w 371592"/>
              <a:gd name="connsiteY19" fmla="*/ 298063 h 298063"/>
              <a:gd name="connsiteX20" fmla="*/ 188217 w 371592"/>
              <a:gd name="connsiteY20" fmla="*/ 296334 h 298063"/>
              <a:gd name="connsiteX21" fmla="*/ 218991 w 371592"/>
              <a:gd name="connsiteY21" fmla="*/ 276971 h 298063"/>
              <a:gd name="connsiteX22" fmla="*/ 299441 w 371592"/>
              <a:gd name="connsiteY22" fmla="*/ 229368 h 298063"/>
              <a:gd name="connsiteX23" fmla="*/ 349463 w 371592"/>
              <a:gd name="connsiteY23" fmla="*/ 192715 h 298063"/>
              <a:gd name="connsiteX24" fmla="*/ 371477 w 371592"/>
              <a:gd name="connsiteY24" fmla="*/ 149262 h 298063"/>
              <a:gd name="connsiteX25" fmla="*/ 371477 w 371592"/>
              <a:gd name="connsiteY25" fmla="*/ 66044 h 298063"/>
              <a:gd name="connsiteX26" fmla="*/ 371477 w 371592"/>
              <a:gd name="connsiteY26" fmla="*/ 66044 h 29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592" h="298063">
                <a:moveTo>
                  <a:pt x="371592" y="65929"/>
                </a:moveTo>
                <a:cubicBezTo>
                  <a:pt x="371592" y="62355"/>
                  <a:pt x="371131" y="58667"/>
                  <a:pt x="370325" y="54979"/>
                </a:cubicBezTo>
                <a:cubicBezTo>
                  <a:pt x="365023" y="32964"/>
                  <a:pt x="347388" y="16367"/>
                  <a:pt x="316153" y="6339"/>
                </a:cubicBezTo>
                <a:cubicBezTo>
                  <a:pt x="302322" y="1844"/>
                  <a:pt x="288146" y="0"/>
                  <a:pt x="273738" y="0"/>
                </a:cubicBezTo>
                <a:cubicBezTo>
                  <a:pt x="263250" y="0"/>
                  <a:pt x="252646" y="1037"/>
                  <a:pt x="242042" y="2882"/>
                </a:cubicBezTo>
                <a:cubicBezTo>
                  <a:pt x="214150" y="7722"/>
                  <a:pt x="195017" y="18556"/>
                  <a:pt x="186834" y="36768"/>
                </a:cubicBezTo>
                <a:cubicBezTo>
                  <a:pt x="186718" y="37114"/>
                  <a:pt x="186257" y="37574"/>
                  <a:pt x="185681" y="38266"/>
                </a:cubicBezTo>
                <a:cubicBezTo>
                  <a:pt x="185220" y="37344"/>
                  <a:pt x="184989" y="36768"/>
                  <a:pt x="184759" y="36307"/>
                </a:cubicBezTo>
                <a:cubicBezTo>
                  <a:pt x="180494" y="26395"/>
                  <a:pt x="172080" y="18326"/>
                  <a:pt x="159517" y="12102"/>
                </a:cubicBezTo>
                <a:cubicBezTo>
                  <a:pt x="145341" y="5071"/>
                  <a:pt x="128859" y="1959"/>
                  <a:pt x="111224" y="691"/>
                </a:cubicBezTo>
                <a:cubicBezTo>
                  <a:pt x="106729" y="346"/>
                  <a:pt x="102349" y="230"/>
                  <a:pt x="97969" y="230"/>
                </a:cubicBezTo>
                <a:cubicBezTo>
                  <a:pt x="69846" y="230"/>
                  <a:pt x="45296" y="6800"/>
                  <a:pt x="25818" y="20977"/>
                </a:cubicBezTo>
                <a:cubicBezTo>
                  <a:pt x="7953" y="34002"/>
                  <a:pt x="0" y="48524"/>
                  <a:pt x="0" y="64200"/>
                </a:cubicBezTo>
                <a:cubicBezTo>
                  <a:pt x="0" y="64200"/>
                  <a:pt x="0" y="64200"/>
                  <a:pt x="0" y="64200"/>
                </a:cubicBezTo>
                <a:lnTo>
                  <a:pt x="0" y="147418"/>
                </a:lnTo>
                <a:cubicBezTo>
                  <a:pt x="0" y="154564"/>
                  <a:pt x="1729" y="161941"/>
                  <a:pt x="4956" y="169548"/>
                </a:cubicBezTo>
                <a:cubicBezTo>
                  <a:pt x="10488" y="182457"/>
                  <a:pt x="21784" y="193522"/>
                  <a:pt x="34693" y="203780"/>
                </a:cubicBezTo>
                <a:cubicBezTo>
                  <a:pt x="52673" y="218073"/>
                  <a:pt x="73765" y="230521"/>
                  <a:pt x="94742" y="242969"/>
                </a:cubicBezTo>
                <a:cubicBezTo>
                  <a:pt x="123442" y="260027"/>
                  <a:pt x="151910" y="277316"/>
                  <a:pt x="180494" y="294491"/>
                </a:cubicBezTo>
                <a:cubicBezTo>
                  <a:pt x="182223" y="295528"/>
                  <a:pt x="183606" y="296796"/>
                  <a:pt x="185335" y="298063"/>
                </a:cubicBezTo>
                <a:cubicBezTo>
                  <a:pt x="186834" y="297141"/>
                  <a:pt x="187525" y="296680"/>
                  <a:pt x="188217" y="296334"/>
                </a:cubicBezTo>
                <a:cubicBezTo>
                  <a:pt x="198475" y="289880"/>
                  <a:pt x="208502" y="283310"/>
                  <a:pt x="218991" y="276971"/>
                </a:cubicBezTo>
                <a:cubicBezTo>
                  <a:pt x="245730" y="261065"/>
                  <a:pt x="272816" y="245390"/>
                  <a:pt x="299441" y="229368"/>
                </a:cubicBezTo>
                <a:cubicBezTo>
                  <a:pt x="317997" y="218188"/>
                  <a:pt x="335401" y="206431"/>
                  <a:pt x="349463" y="192715"/>
                </a:cubicBezTo>
                <a:cubicBezTo>
                  <a:pt x="363294" y="179230"/>
                  <a:pt x="371477" y="164937"/>
                  <a:pt x="371477" y="149262"/>
                </a:cubicBezTo>
                <a:lnTo>
                  <a:pt x="371477" y="66044"/>
                </a:lnTo>
                <a:cubicBezTo>
                  <a:pt x="371477" y="66044"/>
                  <a:pt x="371477" y="66044"/>
                  <a:pt x="371477" y="66044"/>
                </a:cubicBezTo>
                <a:close/>
              </a:path>
            </a:pathLst>
          </a:custGeom>
          <a:solidFill>
            <a:schemeClr val="accent2">
              <a:lumMod val="75000"/>
            </a:schemeClr>
          </a:solidFill>
          <a:ln w="1152" cap="flat">
            <a:noFill/>
            <a:prstDash val="solid"/>
            <a:miter/>
          </a:ln>
        </p:spPr>
        <p:txBody>
          <a:bodyPr rtlCol="0" anchor="ctr"/>
          <a:lstStyle/>
          <a:p>
            <a:endParaRPr lang="en-US"/>
          </a:p>
        </p:txBody>
      </p:sp>
      <p:sp>
        <p:nvSpPr>
          <p:cNvPr id="45" name="Freeform 14">
            <a:extLst>
              <a:ext uri="{FF2B5EF4-FFF2-40B4-BE49-F238E27FC236}">
                <a16:creationId xmlns:a16="http://schemas.microsoft.com/office/drawing/2014/main" id="{82C75ACE-80BB-79E5-7F0A-5CC039C00507}"/>
              </a:ext>
            </a:extLst>
          </p:cNvPr>
          <p:cNvSpPr/>
          <p:nvPr/>
        </p:nvSpPr>
        <p:spPr>
          <a:xfrm>
            <a:off x="838864" y="999222"/>
            <a:ext cx="2740625" cy="1583805"/>
          </a:xfrm>
          <a:custGeom>
            <a:avLst/>
            <a:gdLst>
              <a:gd name="connsiteX0" fmla="*/ 273649 w 371570"/>
              <a:gd name="connsiteY0" fmla="*/ 0 h 214730"/>
              <a:gd name="connsiteX1" fmla="*/ 316064 w 371570"/>
              <a:gd name="connsiteY1" fmla="*/ 6339 h 214730"/>
              <a:gd name="connsiteX2" fmla="*/ 370235 w 371570"/>
              <a:gd name="connsiteY2" fmla="*/ 54979 h 214730"/>
              <a:gd name="connsiteX3" fmla="*/ 349489 w 371570"/>
              <a:gd name="connsiteY3" fmla="*/ 109382 h 214730"/>
              <a:gd name="connsiteX4" fmla="*/ 299466 w 371570"/>
              <a:gd name="connsiteY4" fmla="*/ 146035 h 214730"/>
              <a:gd name="connsiteX5" fmla="*/ 219016 w 371570"/>
              <a:gd name="connsiteY5" fmla="*/ 193638 h 214730"/>
              <a:gd name="connsiteX6" fmla="*/ 188242 w 371570"/>
              <a:gd name="connsiteY6" fmla="*/ 213001 h 214730"/>
              <a:gd name="connsiteX7" fmla="*/ 185361 w 371570"/>
              <a:gd name="connsiteY7" fmla="*/ 214730 h 214730"/>
              <a:gd name="connsiteX8" fmla="*/ 180520 w 371570"/>
              <a:gd name="connsiteY8" fmla="*/ 211157 h 214730"/>
              <a:gd name="connsiteX9" fmla="*/ 94768 w 371570"/>
              <a:gd name="connsiteY9" fmla="*/ 159636 h 214730"/>
              <a:gd name="connsiteX10" fmla="*/ 34718 w 371570"/>
              <a:gd name="connsiteY10" fmla="*/ 120447 h 214730"/>
              <a:gd name="connsiteX11" fmla="*/ 4982 w 371570"/>
              <a:gd name="connsiteY11" fmla="*/ 86215 h 214730"/>
              <a:gd name="connsiteX12" fmla="*/ 25844 w 371570"/>
              <a:gd name="connsiteY12" fmla="*/ 20977 h 214730"/>
              <a:gd name="connsiteX13" fmla="*/ 97995 w 371570"/>
              <a:gd name="connsiteY13" fmla="*/ 230 h 214730"/>
              <a:gd name="connsiteX14" fmla="*/ 111250 w 371570"/>
              <a:gd name="connsiteY14" fmla="*/ 691 h 214730"/>
              <a:gd name="connsiteX15" fmla="*/ 159543 w 371570"/>
              <a:gd name="connsiteY15" fmla="*/ 12102 h 214730"/>
              <a:gd name="connsiteX16" fmla="*/ 184785 w 371570"/>
              <a:gd name="connsiteY16" fmla="*/ 36307 h 214730"/>
              <a:gd name="connsiteX17" fmla="*/ 185707 w 371570"/>
              <a:gd name="connsiteY17" fmla="*/ 38266 h 214730"/>
              <a:gd name="connsiteX18" fmla="*/ 186859 w 371570"/>
              <a:gd name="connsiteY18" fmla="*/ 36768 h 214730"/>
              <a:gd name="connsiteX19" fmla="*/ 242068 w 371570"/>
              <a:gd name="connsiteY19" fmla="*/ 2882 h 214730"/>
              <a:gd name="connsiteX20" fmla="*/ 273764 w 371570"/>
              <a:gd name="connsiteY20"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70" h="214730">
                <a:moveTo>
                  <a:pt x="273649" y="0"/>
                </a:moveTo>
                <a:cubicBezTo>
                  <a:pt x="288056" y="0"/>
                  <a:pt x="302233" y="1959"/>
                  <a:pt x="316064" y="6339"/>
                </a:cubicBezTo>
                <a:cubicBezTo>
                  <a:pt x="347299" y="16367"/>
                  <a:pt x="365049" y="32849"/>
                  <a:pt x="370235" y="54979"/>
                </a:cubicBezTo>
                <a:cubicBezTo>
                  <a:pt x="375076" y="74919"/>
                  <a:pt x="366432" y="92785"/>
                  <a:pt x="349489" y="109382"/>
                </a:cubicBezTo>
                <a:cubicBezTo>
                  <a:pt x="335427" y="123098"/>
                  <a:pt x="317908" y="134855"/>
                  <a:pt x="299466" y="146035"/>
                </a:cubicBezTo>
                <a:cubicBezTo>
                  <a:pt x="272842" y="162056"/>
                  <a:pt x="245756" y="177731"/>
                  <a:pt x="219016" y="193638"/>
                </a:cubicBezTo>
                <a:cubicBezTo>
                  <a:pt x="208528" y="199862"/>
                  <a:pt x="198500" y="206546"/>
                  <a:pt x="188242" y="213001"/>
                </a:cubicBezTo>
                <a:cubicBezTo>
                  <a:pt x="187551" y="213462"/>
                  <a:pt x="186859" y="213808"/>
                  <a:pt x="185361" y="214730"/>
                </a:cubicBezTo>
                <a:cubicBezTo>
                  <a:pt x="183632" y="213462"/>
                  <a:pt x="182249" y="212194"/>
                  <a:pt x="180520" y="211157"/>
                </a:cubicBezTo>
                <a:cubicBezTo>
                  <a:pt x="151936" y="193983"/>
                  <a:pt x="123467" y="176810"/>
                  <a:pt x="94768" y="159636"/>
                </a:cubicBezTo>
                <a:cubicBezTo>
                  <a:pt x="73791" y="147187"/>
                  <a:pt x="52699" y="134739"/>
                  <a:pt x="34718" y="120447"/>
                </a:cubicBezTo>
                <a:cubicBezTo>
                  <a:pt x="21810" y="110189"/>
                  <a:pt x="10514" y="99124"/>
                  <a:pt x="4982" y="86215"/>
                </a:cubicBezTo>
                <a:cubicBezTo>
                  <a:pt x="-5392" y="62241"/>
                  <a:pt x="-90" y="39995"/>
                  <a:pt x="25844" y="20977"/>
                </a:cubicBezTo>
                <a:cubicBezTo>
                  <a:pt x="45322" y="6800"/>
                  <a:pt x="69872" y="230"/>
                  <a:pt x="97995" y="230"/>
                </a:cubicBezTo>
                <a:cubicBezTo>
                  <a:pt x="126118" y="230"/>
                  <a:pt x="106755" y="346"/>
                  <a:pt x="111250" y="691"/>
                </a:cubicBezTo>
                <a:cubicBezTo>
                  <a:pt x="128884" y="1959"/>
                  <a:pt x="145251" y="5071"/>
                  <a:pt x="159543" y="12102"/>
                </a:cubicBezTo>
                <a:cubicBezTo>
                  <a:pt x="172106" y="18326"/>
                  <a:pt x="180635" y="26510"/>
                  <a:pt x="184785" y="36307"/>
                </a:cubicBezTo>
                <a:cubicBezTo>
                  <a:pt x="185015" y="36883"/>
                  <a:pt x="185246" y="37344"/>
                  <a:pt x="185707" y="38266"/>
                </a:cubicBezTo>
                <a:cubicBezTo>
                  <a:pt x="186283" y="37574"/>
                  <a:pt x="186629" y="37229"/>
                  <a:pt x="186859" y="36768"/>
                </a:cubicBezTo>
                <a:cubicBezTo>
                  <a:pt x="195043" y="18556"/>
                  <a:pt x="214175" y="7607"/>
                  <a:pt x="242068" y="2882"/>
                </a:cubicBezTo>
                <a:cubicBezTo>
                  <a:pt x="252672" y="1037"/>
                  <a:pt x="263275" y="0"/>
                  <a:pt x="273764" y="0"/>
                </a:cubicBezTo>
                <a:close/>
              </a:path>
            </a:pathLst>
          </a:custGeom>
          <a:solidFill>
            <a:schemeClr val="accent2"/>
          </a:solidFill>
          <a:ln w="1152" cap="flat">
            <a:noFill/>
            <a:prstDash val="solid"/>
            <a:miter/>
          </a:ln>
        </p:spPr>
        <p:txBody>
          <a:bodyPr rtlCol="0" anchor="ctr"/>
          <a:lstStyle/>
          <a:p>
            <a:endParaRPr lang="en-US"/>
          </a:p>
        </p:txBody>
      </p:sp>
      <p:sp>
        <p:nvSpPr>
          <p:cNvPr id="46" name="TextBox 45">
            <a:extLst>
              <a:ext uri="{FF2B5EF4-FFF2-40B4-BE49-F238E27FC236}">
                <a16:creationId xmlns:a16="http://schemas.microsoft.com/office/drawing/2014/main" id="{8100CD57-635D-9564-B4C3-44DE854A7808}"/>
              </a:ext>
            </a:extLst>
          </p:cNvPr>
          <p:cNvSpPr txBox="1"/>
          <p:nvPr/>
        </p:nvSpPr>
        <p:spPr>
          <a:xfrm>
            <a:off x="3776472" y="3693716"/>
            <a:ext cx="1798921"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47" name="TextBox 46">
            <a:extLst>
              <a:ext uri="{FF2B5EF4-FFF2-40B4-BE49-F238E27FC236}">
                <a16:creationId xmlns:a16="http://schemas.microsoft.com/office/drawing/2014/main" id="{BAA96861-98A6-8383-4E17-E3AA214D72C6}"/>
              </a:ext>
            </a:extLst>
          </p:cNvPr>
          <p:cNvSpPr txBox="1"/>
          <p:nvPr/>
        </p:nvSpPr>
        <p:spPr>
          <a:xfrm>
            <a:off x="3776472" y="2977898"/>
            <a:ext cx="1798921"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48" name="TextBox 47">
            <a:extLst>
              <a:ext uri="{FF2B5EF4-FFF2-40B4-BE49-F238E27FC236}">
                <a16:creationId xmlns:a16="http://schemas.microsoft.com/office/drawing/2014/main" id="{0278C0CE-60AB-BD3D-66D4-EDF8A38BB453}"/>
              </a:ext>
            </a:extLst>
          </p:cNvPr>
          <p:cNvSpPr txBox="1"/>
          <p:nvPr/>
        </p:nvSpPr>
        <p:spPr>
          <a:xfrm>
            <a:off x="3776472" y="2264633"/>
            <a:ext cx="1798921" cy="461665"/>
          </a:xfrm>
          <a:prstGeom prst="rect">
            <a:avLst/>
          </a:prstGeom>
          <a:noFill/>
        </p:spPr>
        <p:txBody>
          <a:bodyPr wrap="square" lIns="0" rIns="0" rtlCol="0" anchor="ctr">
            <a:spAutoFit/>
          </a:bodyPr>
          <a:lstStyle/>
          <a:p>
            <a:r>
              <a:rPr lang="en-US" sz="2400" b="1" noProof="1">
                <a:solidFill>
                  <a:schemeClr val="tx1">
                    <a:lumMod val="85000"/>
                    <a:lumOff val="15000"/>
                  </a:schemeClr>
                </a:solidFill>
              </a:rPr>
              <a:t>Lorem Ipsum</a:t>
            </a:r>
          </a:p>
        </p:txBody>
      </p:sp>
      <p:sp>
        <p:nvSpPr>
          <p:cNvPr id="49" name="TextBox 48">
            <a:extLst>
              <a:ext uri="{FF2B5EF4-FFF2-40B4-BE49-F238E27FC236}">
                <a16:creationId xmlns:a16="http://schemas.microsoft.com/office/drawing/2014/main" id="{4DE58E2A-508A-E977-7977-A9ABCB25262F}"/>
              </a:ext>
            </a:extLst>
          </p:cNvPr>
          <p:cNvSpPr txBox="1"/>
          <p:nvPr/>
        </p:nvSpPr>
        <p:spPr>
          <a:xfrm>
            <a:off x="3776472" y="1551364"/>
            <a:ext cx="1798921" cy="461665"/>
          </a:xfrm>
          <a:prstGeom prst="rect">
            <a:avLst/>
          </a:prstGeom>
          <a:noFill/>
        </p:spPr>
        <p:txBody>
          <a:bodyPr wrap="square" lIns="0" rIns="0" rtlCol="0" anchor="ctr">
            <a:spAutoFit/>
          </a:bodyPr>
          <a:lstStyle/>
          <a:p>
            <a:r>
              <a:rPr lang="en-US" sz="2400" b="1" noProof="1">
                <a:solidFill>
                  <a:schemeClr val="tx1">
                    <a:lumMod val="85000"/>
                    <a:lumOff val="15000"/>
                  </a:schemeClr>
                </a:solidFill>
              </a:rPr>
              <a:t>Lorem Ipsum</a:t>
            </a:r>
          </a:p>
        </p:txBody>
      </p:sp>
      <p:sp>
        <p:nvSpPr>
          <p:cNvPr id="50" name="TextBox 49">
            <a:extLst>
              <a:ext uri="{FF2B5EF4-FFF2-40B4-BE49-F238E27FC236}">
                <a16:creationId xmlns:a16="http://schemas.microsoft.com/office/drawing/2014/main" id="{F45885B5-6535-1296-D28C-05783D25EEC8}"/>
              </a:ext>
            </a:extLst>
          </p:cNvPr>
          <p:cNvSpPr txBox="1"/>
          <p:nvPr/>
        </p:nvSpPr>
        <p:spPr>
          <a:xfrm>
            <a:off x="3776473" y="4407405"/>
            <a:ext cx="973984" cy="461665"/>
          </a:xfrm>
          <a:prstGeom prst="rect">
            <a:avLst/>
          </a:prstGeom>
          <a:noFill/>
        </p:spPr>
        <p:txBody>
          <a:bodyPr wrap="square" lIns="0" rIns="0" rtlCol="0" anchor="ctr">
            <a:spAutoFit/>
          </a:bodyPr>
          <a:lstStyle/>
          <a:p>
            <a:r>
              <a:rPr lang="en-US" sz="2400" b="1" noProof="1">
                <a:solidFill>
                  <a:schemeClr val="bg1"/>
                </a:solidFill>
              </a:rPr>
              <a:t>Lorem</a:t>
            </a:r>
          </a:p>
        </p:txBody>
      </p:sp>
      <p:sp>
        <p:nvSpPr>
          <p:cNvPr id="51" name="TextBox 50">
            <a:extLst>
              <a:ext uri="{FF2B5EF4-FFF2-40B4-BE49-F238E27FC236}">
                <a16:creationId xmlns:a16="http://schemas.microsoft.com/office/drawing/2014/main" id="{7B66A9EC-9C57-8D7C-9DB2-4CA0A3D42F80}"/>
              </a:ext>
            </a:extLst>
          </p:cNvPr>
          <p:cNvSpPr txBox="1"/>
          <p:nvPr/>
        </p:nvSpPr>
        <p:spPr>
          <a:xfrm>
            <a:off x="1864695" y="5472415"/>
            <a:ext cx="687796" cy="461665"/>
          </a:xfrm>
          <a:prstGeom prst="rect">
            <a:avLst/>
          </a:prstGeom>
          <a:noFill/>
        </p:spPr>
        <p:txBody>
          <a:bodyPr wrap="square" lIns="0" rIns="0" rtlCol="0" anchor="b">
            <a:spAutoFit/>
          </a:bodyPr>
          <a:lstStyle/>
          <a:p>
            <a:pPr algn="ctr"/>
            <a:r>
              <a:rPr lang="en-US" sz="2400" b="1" noProof="1">
                <a:solidFill>
                  <a:schemeClr val="bg1"/>
                </a:solidFill>
              </a:rPr>
              <a:t>01</a:t>
            </a:r>
          </a:p>
        </p:txBody>
      </p:sp>
      <p:sp>
        <p:nvSpPr>
          <p:cNvPr id="52" name="TextBox 51">
            <a:extLst>
              <a:ext uri="{FF2B5EF4-FFF2-40B4-BE49-F238E27FC236}">
                <a16:creationId xmlns:a16="http://schemas.microsoft.com/office/drawing/2014/main" id="{1601412B-2395-DE3D-A00A-481D44A8F7FD}"/>
              </a:ext>
            </a:extLst>
          </p:cNvPr>
          <p:cNvSpPr txBox="1"/>
          <p:nvPr/>
        </p:nvSpPr>
        <p:spPr>
          <a:xfrm>
            <a:off x="1864695" y="4756897"/>
            <a:ext cx="687796" cy="461665"/>
          </a:xfrm>
          <a:prstGeom prst="rect">
            <a:avLst/>
          </a:prstGeom>
          <a:noFill/>
        </p:spPr>
        <p:txBody>
          <a:bodyPr wrap="square" lIns="0" rIns="0" rtlCol="0" anchor="b">
            <a:spAutoFit/>
          </a:bodyPr>
          <a:lstStyle/>
          <a:p>
            <a:pPr algn="ctr"/>
            <a:r>
              <a:rPr lang="en-US" sz="2400" b="1" noProof="1">
                <a:solidFill>
                  <a:schemeClr val="bg1"/>
                </a:solidFill>
              </a:rPr>
              <a:t>02</a:t>
            </a:r>
          </a:p>
        </p:txBody>
      </p:sp>
      <p:sp>
        <p:nvSpPr>
          <p:cNvPr id="53" name="TextBox 52">
            <a:extLst>
              <a:ext uri="{FF2B5EF4-FFF2-40B4-BE49-F238E27FC236}">
                <a16:creationId xmlns:a16="http://schemas.microsoft.com/office/drawing/2014/main" id="{76CAD425-7FFF-8F9D-BA42-C9E74C8D19F3}"/>
              </a:ext>
            </a:extLst>
          </p:cNvPr>
          <p:cNvSpPr txBox="1"/>
          <p:nvPr/>
        </p:nvSpPr>
        <p:spPr>
          <a:xfrm>
            <a:off x="1864695" y="4041379"/>
            <a:ext cx="687796" cy="461665"/>
          </a:xfrm>
          <a:prstGeom prst="rect">
            <a:avLst/>
          </a:prstGeom>
          <a:noFill/>
        </p:spPr>
        <p:txBody>
          <a:bodyPr wrap="square" lIns="0" rIns="0" rtlCol="0" anchor="b">
            <a:spAutoFit/>
          </a:bodyPr>
          <a:lstStyle/>
          <a:p>
            <a:pPr algn="ctr"/>
            <a:r>
              <a:rPr lang="en-US" sz="2400" b="1" noProof="1">
                <a:solidFill>
                  <a:schemeClr val="bg1"/>
                </a:solidFill>
              </a:rPr>
              <a:t>03</a:t>
            </a:r>
          </a:p>
        </p:txBody>
      </p:sp>
      <p:sp>
        <p:nvSpPr>
          <p:cNvPr id="54" name="TextBox 53">
            <a:extLst>
              <a:ext uri="{FF2B5EF4-FFF2-40B4-BE49-F238E27FC236}">
                <a16:creationId xmlns:a16="http://schemas.microsoft.com/office/drawing/2014/main" id="{A359DEBC-C0E6-7901-243A-1440AF4AB2CC}"/>
              </a:ext>
            </a:extLst>
          </p:cNvPr>
          <p:cNvSpPr txBox="1"/>
          <p:nvPr/>
        </p:nvSpPr>
        <p:spPr>
          <a:xfrm>
            <a:off x="1864695" y="3325861"/>
            <a:ext cx="687796" cy="461665"/>
          </a:xfrm>
          <a:prstGeom prst="rect">
            <a:avLst/>
          </a:prstGeom>
          <a:noFill/>
        </p:spPr>
        <p:txBody>
          <a:bodyPr wrap="square" lIns="0" rIns="0" rtlCol="0" anchor="b">
            <a:spAutoFit/>
          </a:bodyPr>
          <a:lstStyle/>
          <a:p>
            <a:pPr algn="ctr"/>
            <a:r>
              <a:rPr lang="en-US" sz="2400" b="1" noProof="1">
                <a:solidFill>
                  <a:schemeClr val="bg1"/>
                </a:solidFill>
              </a:rPr>
              <a:t>04</a:t>
            </a:r>
          </a:p>
        </p:txBody>
      </p:sp>
      <p:sp>
        <p:nvSpPr>
          <p:cNvPr id="55" name="TextBox 54">
            <a:extLst>
              <a:ext uri="{FF2B5EF4-FFF2-40B4-BE49-F238E27FC236}">
                <a16:creationId xmlns:a16="http://schemas.microsoft.com/office/drawing/2014/main" id="{0A455331-ED0C-C619-0530-C0B12ED25649}"/>
              </a:ext>
            </a:extLst>
          </p:cNvPr>
          <p:cNvSpPr txBox="1"/>
          <p:nvPr/>
        </p:nvSpPr>
        <p:spPr>
          <a:xfrm>
            <a:off x="1864695" y="2610343"/>
            <a:ext cx="687796" cy="461665"/>
          </a:xfrm>
          <a:prstGeom prst="rect">
            <a:avLst/>
          </a:prstGeom>
          <a:noFill/>
        </p:spPr>
        <p:txBody>
          <a:bodyPr wrap="square" lIns="0" rIns="0" rtlCol="0" anchor="b">
            <a:spAutoFit/>
          </a:bodyPr>
          <a:lstStyle/>
          <a:p>
            <a:pPr algn="ctr"/>
            <a:r>
              <a:rPr lang="en-US" sz="2400" b="1" noProof="1">
                <a:solidFill>
                  <a:schemeClr val="bg1"/>
                </a:solidFill>
              </a:rPr>
              <a:t>05</a:t>
            </a:r>
          </a:p>
        </p:txBody>
      </p:sp>
    </p:spTree>
    <p:extLst>
      <p:ext uri="{BB962C8B-B14F-4D97-AF65-F5344CB8AC3E}">
        <p14:creationId xmlns:p14="http://schemas.microsoft.com/office/powerpoint/2010/main" val="2708290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BC936-1C18-6561-A474-629CB9D915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AAE5FE-D97E-8A52-4145-BB0AF802281D}"/>
              </a:ext>
            </a:extLst>
          </p:cNvPr>
          <p:cNvSpPr>
            <a:spLocks noGrp="1"/>
          </p:cNvSpPr>
          <p:nvPr>
            <p:ph type="title"/>
          </p:nvPr>
        </p:nvSpPr>
        <p:spPr/>
        <p:txBody>
          <a:bodyPr/>
          <a:lstStyle/>
          <a:p>
            <a:r>
              <a:rPr lang="en-US" dirty="0"/>
              <a:t>Ascending Heart Levels – Slide Template</a:t>
            </a:r>
          </a:p>
        </p:txBody>
      </p:sp>
      <p:sp>
        <p:nvSpPr>
          <p:cNvPr id="28" name="Freeform 3">
            <a:extLst>
              <a:ext uri="{FF2B5EF4-FFF2-40B4-BE49-F238E27FC236}">
                <a16:creationId xmlns:a16="http://schemas.microsoft.com/office/drawing/2014/main" id="{07B9A5D5-F43D-3F56-2503-876B1F6DCBF3}"/>
              </a:ext>
            </a:extLst>
          </p:cNvPr>
          <p:cNvSpPr/>
          <p:nvPr/>
        </p:nvSpPr>
        <p:spPr>
          <a:xfrm rot="10800000">
            <a:off x="3579843" y="4307960"/>
            <a:ext cx="1170613" cy="660554"/>
          </a:xfrm>
          <a:custGeom>
            <a:avLst/>
            <a:gdLst>
              <a:gd name="connsiteX0" fmla="*/ 5993 w 158710"/>
              <a:gd name="connsiteY0" fmla="*/ 0 h 89557"/>
              <a:gd name="connsiteX1" fmla="*/ 158711 w 158710"/>
              <a:gd name="connsiteY1" fmla="*/ 0 h 89557"/>
              <a:gd name="connsiteX2" fmla="*/ 158711 w 158710"/>
              <a:gd name="connsiteY2" fmla="*/ 89558 h 89557"/>
              <a:gd name="connsiteX3" fmla="*/ 15675 w 158710"/>
              <a:gd name="connsiteY3" fmla="*/ 89558 h 89557"/>
              <a:gd name="connsiteX4" fmla="*/ 0 w 158710"/>
              <a:gd name="connsiteY4" fmla="*/ 73882 h 89557"/>
              <a:gd name="connsiteX5" fmla="*/ 0 w 158710"/>
              <a:gd name="connsiteY5" fmla="*/ 5878 h 89557"/>
              <a:gd name="connsiteX6" fmla="*/ 5878 w 158710"/>
              <a:gd name="connsiteY6" fmla="*/ 0 h 8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710" h="89557">
                <a:moveTo>
                  <a:pt x="5993" y="0"/>
                </a:moveTo>
                <a:lnTo>
                  <a:pt x="158711" y="0"/>
                </a:lnTo>
                <a:lnTo>
                  <a:pt x="158711" y="89558"/>
                </a:lnTo>
                <a:lnTo>
                  <a:pt x="15675" y="89558"/>
                </a:lnTo>
                <a:cubicBezTo>
                  <a:pt x="7031" y="89558"/>
                  <a:pt x="0" y="82527"/>
                  <a:pt x="0" y="73882"/>
                </a:cubicBezTo>
                <a:lnTo>
                  <a:pt x="0" y="5878"/>
                </a:lnTo>
                <a:cubicBezTo>
                  <a:pt x="0" y="2651"/>
                  <a:pt x="2651" y="0"/>
                  <a:pt x="5878" y="0"/>
                </a:cubicBezTo>
                <a:close/>
              </a:path>
            </a:pathLst>
          </a:custGeom>
          <a:solidFill>
            <a:schemeClr val="accent6">
              <a:lumMod val="60000"/>
              <a:lumOff val="40000"/>
            </a:schemeClr>
          </a:solidFill>
          <a:ln w="1152" cap="flat">
            <a:noFill/>
            <a:prstDash val="solid"/>
            <a:miter/>
          </a:ln>
        </p:spPr>
        <p:txBody>
          <a:bodyPr rtlCol="0" anchor="ctr"/>
          <a:lstStyle/>
          <a:p>
            <a:endParaRPr lang="en-US"/>
          </a:p>
        </p:txBody>
      </p:sp>
      <p:sp>
        <p:nvSpPr>
          <p:cNvPr id="32" name="Freeform 4">
            <a:extLst>
              <a:ext uri="{FF2B5EF4-FFF2-40B4-BE49-F238E27FC236}">
                <a16:creationId xmlns:a16="http://schemas.microsoft.com/office/drawing/2014/main" id="{22EA2695-612F-BD58-0AB1-390BACA76E39}"/>
              </a:ext>
            </a:extLst>
          </p:cNvPr>
          <p:cNvSpPr/>
          <p:nvPr/>
        </p:nvSpPr>
        <p:spPr>
          <a:xfrm>
            <a:off x="3579843" y="3593843"/>
            <a:ext cx="2340377" cy="661410"/>
          </a:xfrm>
          <a:custGeom>
            <a:avLst/>
            <a:gdLst>
              <a:gd name="connsiteX0" fmla="*/ 158595 w 317305"/>
              <a:gd name="connsiteY0" fmla="*/ 115 h 89673"/>
              <a:gd name="connsiteX1" fmla="*/ 0 w 317305"/>
              <a:gd name="connsiteY1" fmla="*/ 115 h 89673"/>
              <a:gd name="connsiteX2" fmla="*/ 0 w 317305"/>
              <a:gd name="connsiteY2" fmla="*/ 89673 h 89673"/>
              <a:gd name="connsiteX3" fmla="*/ 298749 w 317305"/>
              <a:gd name="connsiteY3" fmla="*/ 89673 h 89673"/>
              <a:gd name="connsiteX4" fmla="*/ 317306 w 317305"/>
              <a:gd name="connsiteY4" fmla="*/ 71116 h 89673"/>
              <a:gd name="connsiteX5" fmla="*/ 317306 w 317305"/>
              <a:gd name="connsiteY5" fmla="*/ 49216 h 89673"/>
              <a:gd name="connsiteX6" fmla="*/ 268090 w 317305"/>
              <a:gd name="connsiteY6" fmla="*/ 0 h 89673"/>
              <a:gd name="connsiteX7" fmla="*/ 158595 w 317305"/>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305" h="89673">
                <a:moveTo>
                  <a:pt x="158595" y="115"/>
                </a:moveTo>
                <a:lnTo>
                  <a:pt x="0" y="115"/>
                </a:lnTo>
                <a:lnTo>
                  <a:pt x="0" y="89673"/>
                </a:lnTo>
                <a:lnTo>
                  <a:pt x="298749" y="89673"/>
                </a:lnTo>
                <a:cubicBezTo>
                  <a:pt x="309007" y="89673"/>
                  <a:pt x="317306" y="81374"/>
                  <a:pt x="317306" y="71116"/>
                </a:cubicBezTo>
                <a:lnTo>
                  <a:pt x="317306" y="49216"/>
                </a:lnTo>
                <a:cubicBezTo>
                  <a:pt x="317306" y="22015"/>
                  <a:pt x="295292" y="0"/>
                  <a:pt x="268090" y="0"/>
                </a:cubicBezTo>
                <a:lnTo>
                  <a:pt x="158595" y="0"/>
                </a:lnTo>
                <a:close/>
              </a:path>
            </a:pathLst>
          </a:custGeom>
          <a:solidFill>
            <a:schemeClr val="accent1"/>
          </a:solidFill>
          <a:ln w="1152" cap="flat">
            <a:noFill/>
            <a:prstDash val="solid"/>
            <a:miter/>
          </a:ln>
        </p:spPr>
        <p:txBody>
          <a:bodyPr rtlCol="0" anchor="ctr"/>
          <a:lstStyle/>
          <a:p>
            <a:endParaRPr lang="en-US"/>
          </a:p>
        </p:txBody>
      </p:sp>
      <p:sp>
        <p:nvSpPr>
          <p:cNvPr id="33" name="Freeform 5">
            <a:extLst>
              <a:ext uri="{FF2B5EF4-FFF2-40B4-BE49-F238E27FC236}">
                <a16:creationId xmlns:a16="http://schemas.microsoft.com/office/drawing/2014/main" id="{B611A13E-534D-5D09-ACC3-26FE7915C70C}"/>
              </a:ext>
            </a:extLst>
          </p:cNvPr>
          <p:cNvSpPr/>
          <p:nvPr/>
        </p:nvSpPr>
        <p:spPr>
          <a:xfrm>
            <a:off x="3578994" y="2878029"/>
            <a:ext cx="3510997" cy="661402"/>
          </a:xfrm>
          <a:custGeom>
            <a:avLst/>
            <a:gdLst>
              <a:gd name="connsiteX0" fmla="*/ 317306 w 476016"/>
              <a:gd name="connsiteY0" fmla="*/ 115 h 89672"/>
              <a:gd name="connsiteX1" fmla="*/ 0 w 476016"/>
              <a:gd name="connsiteY1" fmla="*/ 115 h 89672"/>
              <a:gd name="connsiteX2" fmla="*/ 0 w 476016"/>
              <a:gd name="connsiteY2" fmla="*/ 89672 h 89672"/>
              <a:gd name="connsiteX3" fmla="*/ 457460 w 476016"/>
              <a:gd name="connsiteY3" fmla="*/ 89672 h 89672"/>
              <a:gd name="connsiteX4" fmla="*/ 476016 w 476016"/>
              <a:gd name="connsiteY4" fmla="*/ 71115 h 89672"/>
              <a:gd name="connsiteX5" fmla="*/ 476016 w 476016"/>
              <a:gd name="connsiteY5" fmla="*/ 49216 h 89672"/>
              <a:gd name="connsiteX6" fmla="*/ 426801 w 476016"/>
              <a:gd name="connsiteY6" fmla="*/ 0 h 89672"/>
              <a:gd name="connsiteX7" fmla="*/ 317306 w 476016"/>
              <a:gd name="connsiteY7" fmla="*/ 0 h 8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016" h="89672">
                <a:moveTo>
                  <a:pt x="317306" y="115"/>
                </a:moveTo>
                <a:lnTo>
                  <a:pt x="0" y="115"/>
                </a:lnTo>
                <a:lnTo>
                  <a:pt x="0" y="89672"/>
                </a:lnTo>
                <a:lnTo>
                  <a:pt x="457460" y="89672"/>
                </a:lnTo>
                <a:cubicBezTo>
                  <a:pt x="467718" y="89672"/>
                  <a:pt x="476016" y="81373"/>
                  <a:pt x="476016" y="71115"/>
                </a:cubicBezTo>
                <a:lnTo>
                  <a:pt x="476016" y="49216"/>
                </a:lnTo>
                <a:cubicBezTo>
                  <a:pt x="476016" y="22014"/>
                  <a:pt x="454002" y="0"/>
                  <a:pt x="426801" y="0"/>
                </a:cubicBezTo>
                <a:lnTo>
                  <a:pt x="317306" y="0"/>
                </a:lnTo>
                <a:close/>
              </a:path>
            </a:pathLst>
          </a:custGeom>
          <a:solidFill>
            <a:schemeClr val="accent4"/>
          </a:solidFill>
          <a:ln w="1152" cap="flat">
            <a:noFill/>
            <a:prstDash val="solid"/>
            <a:miter/>
          </a:ln>
        </p:spPr>
        <p:txBody>
          <a:bodyPr rtlCol="0" anchor="ctr"/>
          <a:lstStyle/>
          <a:p>
            <a:endParaRPr lang="en-US"/>
          </a:p>
        </p:txBody>
      </p:sp>
      <p:sp>
        <p:nvSpPr>
          <p:cNvPr id="34" name="Freeform 6">
            <a:extLst>
              <a:ext uri="{FF2B5EF4-FFF2-40B4-BE49-F238E27FC236}">
                <a16:creationId xmlns:a16="http://schemas.microsoft.com/office/drawing/2014/main" id="{A7468CE8-05D5-23C6-833E-2E51C125766B}"/>
              </a:ext>
            </a:extLst>
          </p:cNvPr>
          <p:cNvSpPr/>
          <p:nvPr/>
        </p:nvSpPr>
        <p:spPr>
          <a:xfrm>
            <a:off x="3579843" y="2164760"/>
            <a:ext cx="4680762" cy="661410"/>
          </a:xfrm>
          <a:custGeom>
            <a:avLst/>
            <a:gdLst>
              <a:gd name="connsiteX0" fmla="*/ 475901 w 634611"/>
              <a:gd name="connsiteY0" fmla="*/ 115 h 89673"/>
              <a:gd name="connsiteX1" fmla="*/ 0 w 634611"/>
              <a:gd name="connsiteY1" fmla="*/ 115 h 89673"/>
              <a:gd name="connsiteX2" fmla="*/ 0 w 634611"/>
              <a:gd name="connsiteY2" fmla="*/ 89673 h 89673"/>
              <a:gd name="connsiteX3" fmla="*/ 616055 w 634611"/>
              <a:gd name="connsiteY3" fmla="*/ 89673 h 89673"/>
              <a:gd name="connsiteX4" fmla="*/ 634612 w 634611"/>
              <a:gd name="connsiteY4" fmla="*/ 71116 h 89673"/>
              <a:gd name="connsiteX5" fmla="*/ 634612 w 634611"/>
              <a:gd name="connsiteY5" fmla="*/ 49216 h 89673"/>
              <a:gd name="connsiteX6" fmla="*/ 585396 w 634611"/>
              <a:gd name="connsiteY6" fmla="*/ 0 h 89673"/>
              <a:gd name="connsiteX7" fmla="*/ 475901 w 634611"/>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4611" h="89673">
                <a:moveTo>
                  <a:pt x="475901" y="115"/>
                </a:moveTo>
                <a:lnTo>
                  <a:pt x="0" y="115"/>
                </a:lnTo>
                <a:lnTo>
                  <a:pt x="0" y="89673"/>
                </a:lnTo>
                <a:lnTo>
                  <a:pt x="616055" y="89673"/>
                </a:lnTo>
                <a:cubicBezTo>
                  <a:pt x="626313" y="89673"/>
                  <a:pt x="634612" y="81374"/>
                  <a:pt x="634612" y="71116"/>
                </a:cubicBezTo>
                <a:lnTo>
                  <a:pt x="634612" y="49216"/>
                </a:lnTo>
                <a:cubicBezTo>
                  <a:pt x="634612" y="22015"/>
                  <a:pt x="612597" y="0"/>
                  <a:pt x="585396" y="0"/>
                </a:cubicBezTo>
                <a:lnTo>
                  <a:pt x="475901" y="0"/>
                </a:lnTo>
                <a:close/>
              </a:path>
            </a:pathLst>
          </a:custGeom>
          <a:solidFill>
            <a:schemeClr val="accent5"/>
          </a:solidFill>
          <a:ln w="1152" cap="flat">
            <a:noFill/>
            <a:prstDash val="solid"/>
            <a:miter/>
          </a:ln>
        </p:spPr>
        <p:txBody>
          <a:bodyPr rtlCol="0" anchor="ctr"/>
          <a:lstStyle/>
          <a:p>
            <a:endParaRPr lang="en-US"/>
          </a:p>
        </p:txBody>
      </p:sp>
      <p:sp>
        <p:nvSpPr>
          <p:cNvPr id="35" name="Freeform 7">
            <a:extLst>
              <a:ext uri="{FF2B5EF4-FFF2-40B4-BE49-F238E27FC236}">
                <a16:creationId xmlns:a16="http://schemas.microsoft.com/office/drawing/2014/main" id="{B396C4B1-D753-4698-5681-C651BEFA954F}"/>
              </a:ext>
            </a:extLst>
          </p:cNvPr>
          <p:cNvSpPr/>
          <p:nvPr/>
        </p:nvSpPr>
        <p:spPr>
          <a:xfrm>
            <a:off x="3578994" y="1451491"/>
            <a:ext cx="5851382" cy="661410"/>
          </a:xfrm>
          <a:custGeom>
            <a:avLst/>
            <a:gdLst>
              <a:gd name="connsiteX0" fmla="*/ 634612 w 793322"/>
              <a:gd name="connsiteY0" fmla="*/ 115 h 89673"/>
              <a:gd name="connsiteX1" fmla="*/ 0 w 793322"/>
              <a:gd name="connsiteY1" fmla="*/ 115 h 89673"/>
              <a:gd name="connsiteX2" fmla="*/ 0 w 793322"/>
              <a:gd name="connsiteY2" fmla="*/ 89673 h 89673"/>
              <a:gd name="connsiteX3" fmla="*/ 774766 w 793322"/>
              <a:gd name="connsiteY3" fmla="*/ 89673 h 89673"/>
              <a:gd name="connsiteX4" fmla="*/ 793322 w 793322"/>
              <a:gd name="connsiteY4" fmla="*/ 71116 h 89673"/>
              <a:gd name="connsiteX5" fmla="*/ 793322 w 793322"/>
              <a:gd name="connsiteY5" fmla="*/ 49216 h 89673"/>
              <a:gd name="connsiteX6" fmla="*/ 744107 w 793322"/>
              <a:gd name="connsiteY6" fmla="*/ 0 h 89673"/>
              <a:gd name="connsiteX7" fmla="*/ 634612 w 793322"/>
              <a:gd name="connsiteY7" fmla="*/ 0 h 89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3322" h="89673">
                <a:moveTo>
                  <a:pt x="634612" y="115"/>
                </a:moveTo>
                <a:lnTo>
                  <a:pt x="0" y="115"/>
                </a:lnTo>
                <a:lnTo>
                  <a:pt x="0" y="89673"/>
                </a:lnTo>
                <a:lnTo>
                  <a:pt x="774766" y="89673"/>
                </a:lnTo>
                <a:cubicBezTo>
                  <a:pt x="785024" y="89673"/>
                  <a:pt x="793322" y="81374"/>
                  <a:pt x="793322" y="71116"/>
                </a:cubicBezTo>
                <a:lnTo>
                  <a:pt x="793322" y="49216"/>
                </a:lnTo>
                <a:cubicBezTo>
                  <a:pt x="793322" y="22015"/>
                  <a:pt x="771308" y="0"/>
                  <a:pt x="744107" y="0"/>
                </a:cubicBezTo>
                <a:lnTo>
                  <a:pt x="634612" y="0"/>
                </a:lnTo>
                <a:close/>
              </a:path>
            </a:pathLst>
          </a:custGeom>
          <a:solidFill>
            <a:schemeClr val="accent2"/>
          </a:solidFill>
          <a:ln w="1152" cap="flat">
            <a:noFill/>
            <a:prstDash val="solid"/>
            <a:miter/>
          </a:ln>
        </p:spPr>
        <p:txBody>
          <a:bodyPr rtlCol="0" anchor="ctr"/>
          <a:lstStyle/>
          <a:p>
            <a:endParaRPr lang="en-US"/>
          </a:p>
        </p:txBody>
      </p:sp>
      <p:sp>
        <p:nvSpPr>
          <p:cNvPr id="36" name="Freeform 21">
            <a:extLst>
              <a:ext uri="{FF2B5EF4-FFF2-40B4-BE49-F238E27FC236}">
                <a16:creationId xmlns:a16="http://schemas.microsoft.com/office/drawing/2014/main" id="{E68BA4CE-28C8-7B81-CE60-E6DD01E408E1}"/>
              </a:ext>
            </a:extLst>
          </p:cNvPr>
          <p:cNvSpPr/>
          <p:nvPr/>
        </p:nvSpPr>
        <p:spPr>
          <a:xfrm>
            <a:off x="838200" y="3854835"/>
            <a:ext cx="2740787" cy="2198452"/>
          </a:xfrm>
          <a:custGeom>
            <a:avLst/>
            <a:gdLst>
              <a:gd name="connsiteX0" fmla="*/ 371592 w 371592"/>
              <a:gd name="connsiteY0" fmla="*/ 65929 h 298063"/>
              <a:gd name="connsiteX1" fmla="*/ 370325 w 371592"/>
              <a:gd name="connsiteY1" fmla="*/ 54979 h 298063"/>
              <a:gd name="connsiteX2" fmla="*/ 316153 w 371592"/>
              <a:gd name="connsiteY2" fmla="*/ 6339 h 298063"/>
              <a:gd name="connsiteX3" fmla="*/ 273738 w 371592"/>
              <a:gd name="connsiteY3" fmla="*/ 0 h 298063"/>
              <a:gd name="connsiteX4" fmla="*/ 242042 w 371592"/>
              <a:gd name="connsiteY4" fmla="*/ 2882 h 298063"/>
              <a:gd name="connsiteX5" fmla="*/ 186834 w 371592"/>
              <a:gd name="connsiteY5" fmla="*/ 36768 h 298063"/>
              <a:gd name="connsiteX6" fmla="*/ 185681 w 371592"/>
              <a:gd name="connsiteY6" fmla="*/ 38266 h 298063"/>
              <a:gd name="connsiteX7" fmla="*/ 184759 w 371592"/>
              <a:gd name="connsiteY7" fmla="*/ 36307 h 298063"/>
              <a:gd name="connsiteX8" fmla="*/ 159517 w 371592"/>
              <a:gd name="connsiteY8" fmla="*/ 12102 h 298063"/>
              <a:gd name="connsiteX9" fmla="*/ 111224 w 371592"/>
              <a:gd name="connsiteY9" fmla="*/ 692 h 298063"/>
              <a:gd name="connsiteX10" fmla="*/ 97969 w 371592"/>
              <a:gd name="connsiteY10" fmla="*/ 230 h 298063"/>
              <a:gd name="connsiteX11" fmla="*/ 25818 w 371592"/>
              <a:gd name="connsiteY11" fmla="*/ 20977 h 298063"/>
              <a:gd name="connsiteX12" fmla="*/ 0 w 371592"/>
              <a:gd name="connsiteY12" fmla="*/ 64200 h 298063"/>
              <a:gd name="connsiteX13" fmla="*/ 0 w 371592"/>
              <a:gd name="connsiteY13" fmla="*/ 64200 h 298063"/>
              <a:gd name="connsiteX14" fmla="*/ 0 w 371592"/>
              <a:gd name="connsiteY14" fmla="*/ 147418 h 298063"/>
              <a:gd name="connsiteX15" fmla="*/ 4956 w 371592"/>
              <a:gd name="connsiteY15" fmla="*/ 169548 h 298063"/>
              <a:gd name="connsiteX16" fmla="*/ 34693 w 371592"/>
              <a:gd name="connsiteY16" fmla="*/ 203780 h 298063"/>
              <a:gd name="connsiteX17" fmla="*/ 94742 w 371592"/>
              <a:gd name="connsiteY17" fmla="*/ 242969 h 298063"/>
              <a:gd name="connsiteX18" fmla="*/ 180494 w 371592"/>
              <a:gd name="connsiteY18" fmla="*/ 294491 h 298063"/>
              <a:gd name="connsiteX19" fmla="*/ 185335 w 371592"/>
              <a:gd name="connsiteY19" fmla="*/ 298064 h 298063"/>
              <a:gd name="connsiteX20" fmla="*/ 188217 w 371592"/>
              <a:gd name="connsiteY20" fmla="*/ 296335 h 298063"/>
              <a:gd name="connsiteX21" fmla="*/ 218991 w 371592"/>
              <a:gd name="connsiteY21" fmla="*/ 276971 h 298063"/>
              <a:gd name="connsiteX22" fmla="*/ 299441 w 371592"/>
              <a:gd name="connsiteY22" fmla="*/ 229368 h 298063"/>
              <a:gd name="connsiteX23" fmla="*/ 349463 w 371592"/>
              <a:gd name="connsiteY23" fmla="*/ 192715 h 298063"/>
              <a:gd name="connsiteX24" fmla="*/ 371477 w 371592"/>
              <a:gd name="connsiteY24" fmla="*/ 149262 h 298063"/>
              <a:gd name="connsiteX25" fmla="*/ 371477 w 371592"/>
              <a:gd name="connsiteY25" fmla="*/ 66044 h 298063"/>
              <a:gd name="connsiteX26" fmla="*/ 371477 w 371592"/>
              <a:gd name="connsiteY26" fmla="*/ 66044 h 29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592" h="298063">
                <a:moveTo>
                  <a:pt x="371592" y="65929"/>
                </a:moveTo>
                <a:cubicBezTo>
                  <a:pt x="371592" y="62356"/>
                  <a:pt x="371131" y="58667"/>
                  <a:pt x="370325" y="54979"/>
                </a:cubicBezTo>
                <a:cubicBezTo>
                  <a:pt x="365023" y="32965"/>
                  <a:pt x="347388" y="16367"/>
                  <a:pt x="316153" y="6339"/>
                </a:cubicBezTo>
                <a:cubicBezTo>
                  <a:pt x="302322" y="1844"/>
                  <a:pt x="288146" y="0"/>
                  <a:pt x="273738" y="0"/>
                </a:cubicBezTo>
                <a:cubicBezTo>
                  <a:pt x="263250" y="0"/>
                  <a:pt x="252646" y="1037"/>
                  <a:pt x="242042" y="2882"/>
                </a:cubicBezTo>
                <a:cubicBezTo>
                  <a:pt x="214150" y="7722"/>
                  <a:pt x="195017" y="18557"/>
                  <a:pt x="186834" y="36768"/>
                </a:cubicBezTo>
                <a:cubicBezTo>
                  <a:pt x="186718" y="37114"/>
                  <a:pt x="186257" y="37575"/>
                  <a:pt x="185681" y="38266"/>
                </a:cubicBezTo>
                <a:cubicBezTo>
                  <a:pt x="185220" y="37344"/>
                  <a:pt x="184989" y="36768"/>
                  <a:pt x="184759" y="36307"/>
                </a:cubicBezTo>
                <a:cubicBezTo>
                  <a:pt x="180494" y="26395"/>
                  <a:pt x="172080" y="18326"/>
                  <a:pt x="159517" y="12102"/>
                </a:cubicBezTo>
                <a:cubicBezTo>
                  <a:pt x="145341" y="5071"/>
                  <a:pt x="128859" y="1959"/>
                  <a:pt x="111224" y="692"/>
                </a:cubicBezTo>
                <a:cubicBezTo>
                  <a:pt x="106729" y="346"/>
                  <a:pt x="102349" y="230"/>
                  <a:pt x="97969" y="230"/>
                </a:cubicBezTo>
                <a:cubicBezTo>
                  <a:pt x="69846" y="230"/>
                  <a:pt x="45296" y="6800"/>
                  <a:pt x="25818" y="20977"/>
                </a:cubicBezTo>
                <a:cubicBezTo>
                  <a:pt x="7953" y="34002"/>
                  <a:pt x="0" y="48525"/>
                  <a:pt x="0" y="64200"/>
                </a:cubicBezTo>
                <a:cubicBezTo>
                  <a:pt x="0" y="64200"/>
                  <a:pt x="0" y="64200"/>
                  <a:pt x="0" y="64200"/>
                </a:cubicBezTo>
                <a:lnTo>
                  <a:pt x="0" y="147418"/>
                </a:lnTo>
                <a:cubicBezTo>
                  <a:pt x="0" y="154564"/>
                  <a:pt x="1729" y="161941"/>
                  <a:pt x="4956" y="169548"/>
                </a:cubicBezTo>
                <a:cubicBezTo>
                  <a:pt x="10488" y="182457"/>
                  <a:pt x="21784" y="193522"/>
                  <a:pt x="34693" y="203780"/>
                </a:cubicBezTo>
                <a:cubicBezTo>
                  <a:pt x="52673" y="218073"/>
                  <a:pt x="73765" y="230521"/>
                  <a:pt x="94742" y="242969"/>
                </a:cubicBezTo>
                <a:cubicBezTo>
                  <a:pt x="123442" y="260028"/>
                  <a:pt x="151910" y="277317"/>
                  <a:pt x="180494" y="294491"/>
                </a:cubicBezTo>
                <a:cubicBezTo>
                  <a:pt x="182223" y="295528"/>
                  <a:pt x="183606" y="296796"/>
                  <a:pt x="185335" y="298064"/>
                </a:cubicBezTo>
                <a:cubicBezTo>
                  <a:pt x="186834" y="297141"/>
                  <a:pt x="187525" y="296680"/>
                  <a:pt x="188217" y="296335"/>
                </a:cubicBezTo>
                <a:cubicBezTo>
                  <a:pt x="198475" y="289880"/>
                  <a:pt x="208502" y="283310"/>
                  <a:pt x="218991" y="276971"/>
                </a:cubicBezTo>
                <a:cubicBezTo>
                  <a:pt x="245730" y="261065"/>
                  <a:pt x="272816" y="245390"/>
                  <a:pt x="299441" y="229368"/>
                </a:cubicBezTo>
                <a:cubicBezTo>
                  <a:pt x="317997" y="218188"/>
                  <a:pt x="335401" y="206432"/>
                  <a:pt x="349463" y="192715"/>
                </a:cubicBezTo>
                <a:cubicBezTo>
                  <a:pt x="363294" y="179230"/>
                  <a:pt x="371477" y="164938"/>
                  <a:pt x="371477" y="149262"/>
                </a:cubicBezTo>
                <a:lnTo>
                  <a:pt x="371477" y="66044"/>
                </a:lnTo>
                <a:cubicBezTo>
                  <a:pt x="371477" y="66044"/>
                  <a:pt x="371477" y="66044"/>
                  <a:pt x="371477" y="66044"/>
                </a:cubicBezTo>
                <a:close/>
              </a:path>
            </a:pathLst>
          </a:custGeom>
          <a:solidFill>
            <a:schemeClr val="accent6"/>
          </a:solidFill>
          <a:ln w="1152" cap="flat">
            <a:noFill/>
            <a:prstDash val="solid"/>
            <a:miter/>
          </a:ln>
        </p:spPr>
        <p:txBody>
          <a:bodyPr rtlCol="0" anchor="ctr"/>
          <a:lstStyle/>
          <a:p>
            <a:endParaRPr lang="en-US"/>
          </a:p>
        </p:txBody>
      </p:sp>
      <p:sp>
        <p:nvSpPr>
          <p:cNvPr id="37" name="Freeform 22">
            <a:extLst>
              <a:ext uri="{FF2B5EF4-FFF2-40B4-BE49-F238E27FC236}">
                <a16:creationId xmlns:a16="http://schemas.microsoft.com/office/drawing/2014/main" id="{E4D1E101-7072-6CC0-8376-C0FA4042217D}"/>
              </a:ext>
            </a:extLst>
          </p:cNvPr>
          <p:cNvSpPr/>
          <p:nvPr/>
        </p:nvSpPr>
        <p:spPr>
          <a:xfrm>
            <a:off x="838864" y="3854835"/>
            <a:ext cx="2740625" cy="1583805"/>
          </a:xfrm>
          <a:custGeom>
            <a:avLst/>
            <a:gdLst>
              <a:gd name="connsiteX0" fmla="*/ 273649 w 371570"/>
              <a:gd name="connsiteY0" fmla="*/ 0 h 214730"/>
              <a:gd name="connsiteX1" fmla="*/ 316064 w 371570"/>
              <a:gd name="connsiteY1" fmla="*/ 6339 h 214730"/>
              <a:gd name="connsiteX2" fmla="*/ 370235 w 371570"/>
              <a:gd name="connsiteY2" fmla="*/ 54979 h 214730"/>
              <a:gd name="connsiteX3" fmla="*/ 349489 w 371570"/>
              <a:gd name="connsiteY3" fmla="*/ 109382 h 214730"/>
              <a:gd name="connsiteX4" fmla="*/ 299466 w 371570"/>
              <a:gd name="connsiteY4" fmla="*/ 146035 h 214730"/>
              <a:gd name="connsiteX5" fmla="*/ 219016 w 371570"/>
              <a:gd name="connsiteY5" fmla="*/ 193638 h 214730"/>
              <a:gd name="connsiteX6" fmla="*/ 188242 w 371570"/>
              <a:gd name="connsiteY6" fmla="*/ 213001 h 214730"/>
              <a:gd name="connsiteX7" fmla="*/ 185361 w 371570"/>
              <a:gd name="connsiteY7" fmla="*/ 214730 h 214730"/>
              <a:gd name="connsiteX8" fmla="*/ 180520 w 371570"/>
              <a:gd name="connsiteY8" fmla="*/ 211157 h 214730"/>
              <a:gd name="connsiteX9" fmla="*/ 94768 w 371570"/>
              <a:gd name="connsiteY9" fmla="*/ 159636 h 214730"/>
              <a:gd name="connsiteX10" fmla="*/ 34718 w 371570"/>
              <a:gd name="connsiteY10" fmla="*/ 120447 h 214730"/>
              <a:gd name="connsiteX11" fmla="*/ 4982 w 371570"/>
              <a:gd name="connsiteY11" fmla="*/ 86215 h 214730"/>
              <a:gd name="connsiteX12" fmla="*/ 25844 w 371570"/>
              <a:gd name="connsiteY12" fmla="*/ 20977 h 214730"/>
              <a:gd name="connsiteX13" fmla="*/ 97995 w 371570"/>
              <a:gd name="connsiteY13" fmla="*/ 230 h 214730"/>
              <a:gd name="connsiteX14" fmla="*/ 111250 w 371570"/>
              <a:gd name="connsiteY14" fmla="*/ 692 h 214730"/>
              <a:gd name="connsiteX15" fmla="*/ 159543 w 371570"/>
              <a:gd name="connsiteY15" fmla="*/ 12102 h 214730"/>
              <a:gd name="connsiteX16" fmla="*/ 184785 w 371570"/>
              <a:gd name="connsiteY16" fmla="*/ 36307 h 214730"/>
              <a:gd name="connsiteX17" fmla="*/ 185707 w 371570"/>
              <a:gd name="connsiteY17" fmla="*/ 38266 h 214730"/>
              <a:gd name="connsiteX18" fmla="*/ 186859 w 371570"/>
              <a:gd name="connsiteY18" fmla="*/ 36768 h 214730"/>
              <a:gd name="connsiteX19" fmla="*/ 242068 w 371570"/>
              <a:gd name="connsiteY19" fmla="*/ 2882 h 214730"/>
              <a:gd name="connsiteX20" fmla="*/ 273764 w 371570"/>
              <a:gd name="connsiteY20"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70" h="214730">
                <a:moveTo>
                  <a:pt x="273649" y="0"/>
                </a:moveTo>
                <a:cubicBezTo>
                  <a:pt x="288056" y="0"/>
                  <a:pt x="302233" y="1959"/>
                  <a:pt x="316064" y="6339"/>
                </a:cubicBezTo>
                <a:cubicBezTo>
                  <a:pt x="347299" y="16367"/>
                  <a:pt x="365049" y="32849"/>
                  <a:pt x="370235" y="54979"/>
                </a:cubicBezTo>
                <a:cubicBezTo>
                  <a:pt x="375076" y="74919"/>
                  <a:pt x="366432" y="92785"/>
                  <a:pt x="349489" y="109382"/>
                </a:cubicBezTo>
                <a:cubicBezTo>
                  <a:pt x="335427" y="123098"/>
                  <a:pt x="317908" y="134855"/>
                  <a:pt x="299466" y="146035"/>
                </a:cubicBezTo>
                <a:cubicBezTo>
                  <a:pt x="272842" y="162056"/>
                  <a:pt x="245756" y="177731"/>
                  <a:pt x="219016" y="193638"/>
                </a:cubicBezTo>
                <a:cubicBezTo>
                  <a:pt x="208528" y="199862"/>
                  <a:pt x="198500" y="206546"/>
                  <a:pt x="188242" y="213001"/>
                </a:cubicBezTo>
                <a:cubicBezTo>
                  <a:pt x="187551" y="213462"/>
                  <a:pt x="186859" y="213808"/>
                  <a:pt x="185361" y="214730"/>
                </a:cubicBezTo>
                <a:cubicBezTo>
                  <a:pt x="183632" y="213462"/>
                  <a:pt x="182249" y="212195"/>
                  <a:pt x="180520" y="211157"/>
                </a:cubicBezTo>
                <a:cubicBezTo>
                  <a:pt x="151936" y="193983"/>
                  <a:pt x="123467" y="176810"/>
                  <a:pt x="94768" y="159636"/>
                </a:cubicBezTo>
                <a:cubicBezTo>
                  <a:pt x="73791" y="147187"/>
                  <a:pt x="52699" y="134739"/>
                  <a:pt x="34718" y="120447"/>
                </a:cubicBezTo>
                <a:cubicBezTo>
                  <a:pt x="21810" y="110189"/>
                  <a:pt x="10514" y="99124"/>
                  <a:pt x="4982" y="86215"/>
                </a:cubicBezTo>
                <a:cubicBezTo>
                  <a:pt x="-5392" y="62241"/>
                  <a:pt x="-90" y="39995"/>
                  <a:pt x="25844" y="20977"/>
                </a:cubicBezTo>
                <a:cubicBezTo>
                  <a:pt x="45322" y="6800"/>
                  <a:pt x="69872" y="230"/>
                  <a:pt x="97995" y="230"/>
                </a:cubicBezTo>
                <a:cubicBezTo>
                  <a:pt x="126118" y="230"/>
                  <a:pt x="106755" y="346"/>
                  <a:pt x="111250" y="692"/>
                </a:cubicBezTo>
                <a:cubicBezTo>
                  <a:pt x="128884" y="1959"/>
                  <a:pt x="145251" y="5071"/>
                  <a:pt x="159543" y="12102"/>
                </a:cubicBezTo>
                <a:cubicBezTo>
                  <a:pt x="172106" y="18326"/>
                  <a:pt x="180635" y="26510"/>
                  <a:pt x="184785" y="36307"/>
                </a:cubicBezTo>
                <a:cubicBezTo>
                  <a:pt x="185015" y="36883"/>
                  <a:pt x="185246" y="37344"/>
                  <a:pt x="185707" y="38266"/>
                </a:cubicBezTo>
                <a:cubicBezTo>
                  <a:pt x="186283" y="37575"/>
                  <a:pt x="186629" y="37229"/>
                  <a:pt x="186859" y="36768"/>
                </a:cubicBezTo>
                <a:cubicBezTo>
                  <a:pt x="195043" y="18557"/>
                  <a:pt x="214175" y="7607"/>
                  <a:pt x="242068" y="2882"/>
                </a:cubicBezTo>
                <a:cubicBezTo>
                  <a:pt x="252672" y="1037"/>
                  <a:pt x="263275" y="0"/>
                  <a:pt x="273764" y="0"/>
                </a:cubicBezTo>
                <a:close/>
              </a:path>
            </a:pathLst>
          </a:custGeom>
          <a:solidFill>
            <a:schemeClr val="accent6">
              <a:lumMod val="60000"/>
              <a:lumOff val="40000"/>
            </a:schemeClr>
          </a:solidFill>
          <a:ln w="1152" cap="flat">
            <a:noFill/>
            <a:prstDash val="solid"/>
            <a:miter/>
          </a:ln>
        </p:spPr>
        <p:txBody>
          <a:bodyPr rtlCol="0" anchor="ctr"/>
          <a:lstStyle/>
          <a:p>
            <a:endParaRPr lang="en-US"/>
          </a:p>
        </p:txBody>
      </p:sp>
      <p:sp>
        <p:nvSpPr>
          <p:cNvPr id="38" name="Freeform 19">
            <a:extLst>
              <a:ext uri="{FF2B5EF4-FFF2-40B4-BE49-F238E27FC236}">
                <a16:creationId xmlns:a16="http://schemas.microsoft.com/office/drawing/2014/main" id="{560FEA94-E6AC-CA78-CE8A-D13DD200E901}"/>
              </a:ext>
            </a:extLst>
          </p:cNvPr>
          <p:cNvSpPr/>
          <p:nvPr/>
        </p:nvSpPr>
        <p:spPr>
          <a:xfrm>
            <a:off x="838200" y="3140718"/>
            <a:ext cx="2740787" cy="2198452"/>
          </a:xfrm>
          <a:custGeom>
            <a:avLst/>
            <a:gdLst>
              <a:gd name="connsiteX0" fmla="*/ 371592 w 371592"/>
              <a:gd name="connsiteY0" fmla="*/ 65929 h 298063"/>
              <a:gd name="connsiteX1" fmla="*/ 370325 w 371592"/>
              <a:gd name="connsiteY1" fmla="*/ 54979 h 298063"/>
              <a:gd name="connsiteX2" fmla="*/ 316153 w 371592"/>
              <a:gd name="connsiteY2" fmla="*/ 6339 h 298063"/>
              <a:gd name="connsiteX3" fmla="*/ 273738 w 371592"/>
              <a:gd name="connsiteY3" fmla="*/ 0 h 298063"/>
              <a:gd name="connsiteX4" fmla="*/ 242042 w 371592"/>
              <a:gd name="connsiteY4" fmla="*/ 2882 h 298063"/>
              <a:gd name="connsiteX5" fmla="*/ 186834 w 371592"/>
              <a:gd name="connsiteY5" fmla="*/ 36768 h 298063"/>
              <a:gd name="connsiteX6" fmla="*/ 185681 w 371592"/>
              <a:gd name="connsiteY6" fmla="*/ 38266 h 298063"/>
              <a:gd name="connsiteX7" fmla="*/ 184759 w 371592"/>
              <a:gd name="connsiteY7" fmla="*/ 36307 h 298063"/>
              <a:gd name="connsiteX8" fmla="*/ 159517 w 371592"/>
              <a:gd name="connsiteY8" fmla="*/ 12102 h 298063"/>
              <a:gd name="connsiteX9" fmla="*/ 111224 w 371592"/>
              <a:gd name="connsiteY9" fmla="*/ 692 h 298063"/>
              <a:gd name="connsiteX10" fmla="*/ 97969 w 371592"/>
              <a:gd name="connsiteY10" fmla="*/ 230 h 298063"/>
              <a:gd name="connsiteX11" fmla="*/ 25818 w 371592"/>
              <a:gd name="connsiteY11" fmla="*/ 20977 h 298063"/>
              <a:gd name="connsiteX12" fmla="*/ 0 w 371592"/>
              <a:gd name="connsiteY12" fmla="*/ 64200 h 298063"/>
              <a:gd name="connsiteX13" fmla="*/ 0 w 371592"/>
              <a:gd name="connsiteY13" fmla="*/ 64200 h 298063"/>
              <a:gd name="connsiteX14" fmla="*/ 0 w 371592"/>
              <a:gd name="connsiteY14" fmla="*/ 147418 h 298063"/>
              <a:gd name="connsiteX15" fmla="*/ 4956 w 371592"/>
              <a:gd name="connsiteY15" fmla="*/ 169548 h 298063"/>
              <a:gd name="connsiteX16" fmla="*/ 34693 w 371592"/>
              <a:gd name="connsiteY16" fmla="*/ 203780 h 298063"/>
              <a:gd name="connsiteX17" fmla="*/ 94742 w 371592"/>
              <a:gd name="connsiteY17" fmla="*/ 242969 h 298063"/>
              <a:gd name="connsiteX18" fmla="*/ 180494 w 371592"/>
              <a:gd name="connsiteY18" fmla="*/ 294491 h 298063"/>
              <a:gd name="connsiteX19" fmla="*/ 185335 w 371592"/>
              <a:gd name="connsiteY19" fmla="*/ 298064 h 298063"/>
              <a:gd name="connsiteX20" fmla="*/ 188217 w 371592"/>
              <a:gd name="connsiteY20" fmla="*/ 296335 h 298063"/>
              <a:gd name="connsiteX21" fmla="*/ 218991 w 371592"/>
              <a:gd name="connsiteY21" fmla="*/ 276971 h 298063"/>
              <a:gd name="connsiteX22" fmla="*/ 299441 w 371592"/>
              <a:gd name="connsiteY22" fmla="*/ 229368 h 298063"/>
              <a:gd name="connsiteX23" fmla="*/ 349463 w 371592"/>
              <a:gd name="connsiteY23" fmla="*/ 192715 h 298063"/>
              <a:gd name="connsiteX24" fmla="*/ 371477 w 371592"/>
              <a:gd name="connsiteY24" fmla="*/ 149262 h 298063"/>
              <a:gd name="connsiteX25" fmla="*/ 371477 w 371592"/>
              <a:gd name="connsiteY25" fmla="*/ 66044 h 298063"/>
              <a:gd name="connsiteX26" fmla="*/ 371477 w 371592"/>
              <a:gd name="connsiteY26" fmla="*/ 66044 h 29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592" h="298063">
                <a:moveTo>
                  <a:pt x="371592" y="65929"/>
                </a:moveTo>
                <a:cubicBezTo>
                  <a:pt x="371592" y="62356"/>
                  <a:pt x="371131" y="58667"/>
                  <a:pt x="370325" y="54979"/>
                </a:cubicBezTo>
                <a:cubicBezTo>
                  <a:pt x="365023" y="32965"/>
                  <a:pt x="347388" y="16367"/>
                  <a:pt x="316153" y="6339"/>
                </a:cubicBezTo>
                <a:cubicBezTo>
                  <a:pt x="302322" y="1844"/>
                  <a:pt x="288146" y="0"/>
                  <a:pt x="273738" y="0"/>
                </a:cubicBezTo>
                <a:cubicBezTo>
                  <a:pt x="263250" y="0"/>
                  <a:pt x="252646" y="1037"/>
                  <a:pt x="242042" y="2882"/>
                </a:cubicBezTo>
                <a:cubicBezTo>
                  <a:pt x="214150" y="7722"/>
                  <a:pt x="195017" y="18557"/>
                  <a:pt x="186834" y="36768"/>
                </a:cubicBezTo>
                <a:cubicBezTo>
                  <a:pt x="186718" y="37114"/>
                  <a:pt x="186257" y="37575"/>
                  <a:pt x="185681" y="38266"/>
                </a:cubicBezTo>
                <a:cubicBezTo>
                  <a:pt x="185220" y="37344"/>
                  <a:pt x="184989" y="36768"/>
                  <a:pt x="184759" y="36307"/>
                </a:cubicBezTo>
                <a:cubicBezTo>
                  <a:pt x="180494" y="26395"/>
                  <a:pt x="172080" y="18326"/>
                  <a:pt x="159517" y="12102"/>
                </a:cubicBezTo>
                <a:cubicBezTo>
                  <a:pt x="145341" y="5071"/>
                  <a:pt x="128859" y="1959"/>
                  <a:pt x="111224" y="692"/>
                </a:cubicBezTo>
                <a:cubicBezTo>
                  <a:pt x="106729" y="346"/>
                  <a:pt x="102349" y="230"/>
                  <a:pt x="97969" y="230"/>
                </a:cubicBezTo>
                <a:cubicBezTo>
                  <a:pt x="69846" y="230"/>
                  <a:pt x="45296" y="6800"/>
                  <a:pt x="25818" y="20977"/>
                </a:cubicBezTo>
                <a:cubicBezTo>
                  <a:pt x="7953" y="34002"/>
                  <a:pt x="0" y="48525"/>
                  <a:pt x="0" y="64200"/>
                </a:cubicBezTo>
                <a:cubicBezTo>
                  <a:pt x="0" y="64200"/>
                  <a:pt x="0" y="64200"/>
                  <a:pt x="0" y="64200"/>
                </a:cubicBezTo>
                <a:lnTo>
                  <a:pt x="0" y="147418"/>
                </a:lnTo>
                <a:cubicBezTo>
                  <a:pt x="0" y="154564"/>
                  <a:pt x="1729" y="161941"/>
                  <a:pt x="4956" y="169548"/>
                </a:cubicBezTo>
                <a:cubicBezTo>
                  <a:pt x="10488" y="182457"/>
                  <a:pt x="21784" y="193522"/>
                  <a:pt x="34693" y="203780"/>
                </a:cubicBezTo>
                <a:cubicBezTo>
                  <a:pt x="52673" y="218073"/>
                  <a:pt x="73765" y="230521"/>
                  <a:pt x="94742" y="242969"/>
                </a:cubicBezTo>
                <a:cubicBezTo>
                  <a:pt x="123442" y="260028"/>
                  <a:pt x="151910" y="277317"/>
                  <a:pt x="180494" y="294491"/>
                </a:cubicBezTo>
                <a:cubicBezTo>
                  <a:pt x="182223" y="295528"/>
                  <a:pt x="183606" y="296796"/>
                  <a:pt x="185335" y="298064"/>
                </a:cubicBezTo>
                <a:cubicBezTo>
                  <a:pt x="186834" y="297141"/>
                  <a:pt x="187525" y="296680"/>
                  <a:pt x="188217" y="296335"/>
                </a:cubicBezTo>
                <a:cubicBezTo>
                  <a:pt x="198475" y="289880"/>
                  <a:pt x="208502" y="283310"/>
                  <a:pt x="218991" y="276971"/>
                </a:cubicBezTo>
                <a:cubicBezTo>
                  <a:pt x="245730" y="261065"/>
                  <a:pt x="272816" y="245390"/>
                  <a:pt x="299441" y="229368"/>
                </a:cubicBezTo>
                <a:cubicBezTo>
                  <a:pt x="317997" y="218188"/>
                  <a:pt x="335401" y="206432"/>
                  <a:pt x="349463" y="192715"/>
                </a:cubicBezTo>
                <a:cubicBezTo>
                  <a:pt x="363294" y="179230"/>
                  <a:pt x="371477" y="164938"/>
                  <a:pt x="371477" y="149262"/>
                </a:cubicBezTo>
                <a:lnTo>
                  <a:pt x="371477" y="66044"/>
                </a:lnTo>
                <a:cubicBezTo>
                  <a:pt x="371477" y="66044"/>
                  <a:pt x="371477" y="66044"/>
                  <a:pt x="371477" y="66044"/>
                </a:cubicBezTo>
                <a:close/>
              </a:path>
            </a:pathLst>
          </a:custGeom>
          <a:solidFill>
            <a:schemeClr val="accent1">
              <a:lumMod val="75000"/>
            </a:schemeClr>
          </a:solidFill>
          <a:ln w="1152" cap="flat">
            <a:noFill/>
            <a:prstDash val="solid"/>
            <a:miter/>
          </a:ln>
        </p:spPr>
        <p:txBody>
          <a:bodyPr rtlCol="0" anchor="ctr"/>
          <a:lstStyle/>
          <a:p>
            <a:endParaRPr lang="en-US"/>
          </a:p>
        </p:txBody>
      </p:sp>
      <p:sp>
        <p:nvSpPr>
          <p:cNvPr id="39" name="Freeform 20">
            <a:extLst>
              <a:ext uri="{FF2B5EF4-FFF2-40B4-BE49-F238E27FC236}">
                <a16:creationId xmlns:a16="http://schemas.microsoft.com/office/drawing/2014/main" id="{BA11EBC9-0C4E-32EA-262E-284A6EE220DA}"/>
              </a:ext>
            </a:extLst>
          </p:cNvPr>
          <p:cNvSpPr/>
          <p:nvPr/>
        </p:nvSpPr>
        <p:spPr>
          <a:xfrm>
            <a:off x="838864" y="3140718"/>
            <a:ext cx="2740625" cy="1583805"/>
          </a:xfrm>
          <a:custGeom>
            <a:avLst/>
            <a:gdLst>
              <a:gd name="connsiteX0" fmla="*/ 273649 w 371570"/>
              <a:gd name="connsiteY0" fmla="*/ 0 h 214730"/>
              <a:gd name="connsiteX1" fmla="*/ 316064 w 371570"/>
              <a:gd name="connsiteY1" fmla="*/ 6339 h 214730"/>
              <a:gd name="connsiteX2" fmla="*/ 370235 w 371570"/>
              <a:gd name="connsiteY2" fmla="*/ 54979 h 214730"/>
              <a:gd name="connsiteX3" fmla="*/ 349489 w 371570"/>
              <a:gd name="connsiteY3" fmla="*/ 109382 h 214730"/>
              <a:gd name="connsiteX4" fmla="*/ 299466 w 371570"/>
              <a:gd name="connsiteY4" fmla="*/ 146035 h 214730"/>
              <a:gd name="connsiteX5" fmla="*/ 219016 w 371570"/>
              <a:gd name="connsiteY5" fmla="*/ 193638 h 214730"/>
              <a:gd name="connsiteX6" fmla="*/ 188242 w 371570"/>
              <a:gd name="connsiteY6" fmla="*/ 213001 h 214730"/>
              <a:gd name="connsiteX7" fmla="*/ 185361 w 371570"/>
              <a:gd name="connsiteY7" fmla="*/ 214730 h 214730"/>
              <a:gd name="connsiteX8" fmla="*/ 180520 w 371570"/>
              <a:gd name="connsiteY8" fmla="*/ 211157 h 214730"/>
              <a:gd name="connsiteX9" fmla="*/ 94768 w 371570"/>
              <a:gd name="connsiteY9" fmla="*/ 159636 h 214730"/>
              <a:gd name="connsiteX10" fmla="*/ 34718 w 371570"/>
              <a:gd name="connsiteY10" fmla="*/ 120447 h 214730"/>
              <a:gd name="connsiteX11" fmla="*/ 4982 w 371570"/>
              <a:gd name="connsiteY11" fmla="*/ 86215 h 214730"/>
              <a:gd name="connsiteX12" fmla="*/ 25844 w 371570"/>
              <a:gd name="connsiteY12" fmla="*/ 20977 h 214730"/>
              <a:gd name="connsiteX13" fmla="*/ 97995 w 371570"/>
              <a:gd name="connsiteY13" fmla="*/ 230 h 214730"/>
              <a:gd name="connsiteX14" fmla="*/ 111250 w 371570"/>
              <a:gd name="connsiteY14" fmla="*/ 692 h 214730"/>
              <a:gd name="connsiteX15" fmla="*/ 159543 w 371570"/>
              <a:gd name="connsiteY15" fmla="*/ 12102 h 214730"/>
              <a:gd name="connsiteX16" fmla="*/ 184785 w 371570"/>
              <a:gd name="connsiteY16" fmla="*/ 36307 h 214730"/>
              <a:gd name="connsiteX17" fmla="*/ 185707 w 371570"/>
              <a:gd name="connsiteY17" fmla="*/ 38266 h 214730"/>
              <a:gd name="connsiteX18" fmla="*/ 186859 w 371570"/>
              <a:gd name="connsiteY18" fmla="*/ 36768 h 214730"/>
              <a:gd name="connsiteX19" fmla="*/ 242068 w 371570"/>
              <a:gd name="connsiteY19" fmla="*/ 2882 h 214730"/>
              <a:gd name="connsiteX20" fmla="*/ 273764 w 371570"/>
              <a:gd name="connsiteY20"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70" h="214730">
                <a:moveTo>
                  <a:pt x="273649" y="0"/>
                </a:moveTo>
                <a:cubicBezTo>
                  <a:pt x="288056" y="0"/>
                  <a:pt x="302233" y="1959"/>
                  <a:pt x="316064" y="6339"/>
                </a:cubicBezTo>
                <a:cubicBezTo>
                  <a:pt x="347299" y="16367"/>
                  <a:pt x="365049" y="32849"/>
                  <a:pt x="370235" y="54979"/>
                </a:cubicBezTo>
                <a:cubicBezTo>
                  <a:pt x="375076" y="74919"/>
                  <a:pt x="366432" y="92785"/>
                  <a:pt x="349489" y="109382"/>
                </a:cubicBezTo>
                <a:cubicBezTo>
                  <a:pt x="335427" y="123098"/>
                  <a:pt x="317908" y="134855"/>
                  <a:pt x="299466" y="146035"/>
                </a:cubicBezTo>
                <a:cubicBezTo>
                  <a:pt x="272842" y="162056"/>
                  <a:pt x="245756" y="177731"/>
                  <a:pt x="219016" y="193638"/>
                </a:cubicBezTo>
                <a:cubicBezTo>
                  <a:pt x="208528" y="199862"/>
                  <a:pt x="198500" y="206546"/>
                  <a:pt x="188242" y="213001"/>
                </a:cubicBezTo>
                <a:cubicBezTo>
                  <a:pt x="187551" y="213462"/>
                  <a:pt x="186859" y="213808"/>
                  <a:pt x="185361" y="214730"/>
                </a:cubicBezTo>
                <a:cubicBezTo>
                  <a:pt x="183632" y="213462"/>
                  <a:pt x="182249" y="212195"/>
                  <a:pt x="180520" y="211157"/>
                </a:cubicBezTo>
                <a:cubicBezTo>
                  <a:pt x="151936" y="193983"/>
                  <a:pt x="123467" y="176810"/>
                  <a:pt x="94768" y="159636"/>
                </a:cubicBezTo>
                <a:cubicBezTo>
                  <a:pt x="73791" y="147187"/>
                  <a:pt x="52699" y="134739"/>
                  <a:pt x="34718" y="120447"/>
                </a:cubicBezTo>
                <a:cubicBezTo>
                  <a:pt x="21810" y="110189"/>
                  <a:pt x="10514" y="99124"/>
                  <a:pt x="4982" y="86215"/>
                </a:cubicBezTo>
                <a:cubicBezTo>
                  <a:pt x="-5392" y="62241"/>
                  <a:pt x="-90" y="39995"/>
                  <a:pt x="25844" y="20977"/>
                </a:cubicBezTo>
                <a:cubicBezTo>
                  <a:pt x="45322" y="6800"/>
                  <a:pt x="69872" y="230"/>
                  <a:pt x="97995" y="230"/>
                </a:cubicBezTo>
                <a:cubicBezTo>
                  <a:pt x="126118" y="230"/>
                  <a:pt x="106755" y="346"/>
                  <a:pt x="111250" y="692"/>
                </a:cubicBezTo>
                <a:cubicBezTo>
                  <a:pt x="128884" y="1959"/>
                  <a:pt x="145251" y="5071"/>
                  <a:pt x="159543" y="12102"/>
                </a:cubicBezTo>
                <a:cubicBezTo>
                  <a:pt x="172106" y="18326"/>
                  <a:pt x="180635" y="26510"/>
                  <a:pt x="184785" y="36307"/>
                </a:cubicBezTo>
                <a:cubicBezTo>
                  <a:pt x="185015" y="36883"/>
                  <a:pt x="185246" y="37344"/>
                  <a:pt x="185707" y="38266"/>
                </a:cubicBezTo>
                <a:cubicBezTo>
                  <a:pt x="186283" y="37575"/>
                  <a:pt x="186629" y="37229"/>
                  <a:pt x="186859" y="36768"/>
                </a:cubicBezTo>
                <a:cubicBezTo>
                  <a:pt x="195043" y="18557"/>
                  <a:pt x="214175" y="7607"/>
                  <a:pt x="242068" y="2882"/>
                </a:cubicBezTo>
                <a:cubicBezTo>
                  <a:pt x="252672" y="1037"/>
                  <a:pt x="263275" y="0"/>
                  <a:pt x="273764" y="0"/>
                </a:cubicBezTo>
                <a:close/>
              </a:path>
            </a:pathLst>
          </a:custGeom>
          <a:solidFill>
            <a:schemeClr val="accent1"/>
          </a:solidFill>
          <a:ln w="1152" cap="flat">
            <a:noFill/>
            <a:prstDash val="solid"/>
            <a:miter/>
          </a:ln>
        </p:spPr>
        <p:txBody>
          <a:bodyPr rtlCol="0" anchor="ctr"/>
          <a:lstStyle/>
          <a:p>
            <a:endParaRPr lang="en-US"/>
          </a:p>
        </p:txBody>
      </p:sp>
      <p:sp>
        <p:nvSpPr>
          <p:cNvPr id="40" name="Freeform 17">
            <a:extLst>
              <a:ext uri="{FF2B5EF4-FFF2-40B4-BE49-F238E27FC236}">
                <a16:creationId xmlns:a16="http://schemas.microsoft.com/office/drawing/2014/main" id="{2C9E46A6-2171-9499-F4D7-6C9B01DF46EF}"/>
              </a:ext>
            </a:extLst>
          </p:cNvPr>
          <p:cNvSpPr/>
          <p:nvPr/>
        </p:nvSpPr>
        <p:spPr>
          <a:xfrm>
            <a:off x="838200" y="2426601"/>
            <a:ext cx="2740787" cy="2198452"/>
          </a:xfrm>
          <a:custGeom>
            <a:avLst/>
            <a:gdLst>
              <a:gd name="connsiteX0" fmla="*/ 371592 w 371592"/>
              <a:gd name="connsiteY0" fmla="*/ 65929 h 298063"/>
              <a:gd name="connsiteX1" fmla="*/ 370325 w 371592"/>
              <a:gd name="connsiteY1" fmla="*/ 54979 h 298063"/>
              <a:gd name="connsiteX2" fmla="*/ 316153 w 371592"/>
              <a:gd name="connsiteY2" fmla="*/ 6339 h 298063"/>
              <a:gd name="connsiteX3" fmla="*/ 273738 w 371592"/>
              <a:gd name="connsiteY3" fmla="*/ 0 h 298063"/>
              <a:gd name="connsiteX4" fmla="*/ 242042 w 371592"/>
              <a:gd name="connsiteY4" fmla="*/ 2882 h 298063"/>
              <a:gd name="connsiteX5" fmla="*/ 186834 w 371592"/>
              <a:gd name="connsiteY5" fmla="*/ 36768 h 298063"/>
              <a:gd name="connsiteX6" fmla="*/ 185681 w 371592"/>
              <a:gd name="connsiteY6" fmla="*/ 38266 h 298063"/>
              <a:gd name="connsiteX7" fmla="*/ 184759 w 371592"/>
              <a:gd name="connsiteY7" fmla="*/ 36307 h 298063"/>
              <a:gd name="connsiteX8" fmla="*/ 159517 w 371592"/>
              <a:gd name="connsiteY8" fmla="*/ 12102 h 298063"/>
              <a:gd name="connsiteX9" fmla="*/ 111224 w 371592"/>
              <a:gd name="connsiteY9" fmla="*/ 692 h 298063"/>
              <a:gd name="connsiteX10" fmla="*/ 97969 w 371592"/>
              <a:gd name="connsiteY10" fmla="*/ 230 h 298063"/>
              <a:gd name="connsiteX11" fmla="*/ 25818 w 371592"/>
              <a:gd name="connsiteY11" fmla="*/ 20977 h 298063"/>
              <a:gd name="connsiteX12" fmla="*/ 0 w 371592"/>
              <a:gd name="connsiteY12" fmla="*/ 64200 h 298063"/>
              <a:gd name="connsiteX13" fmla="*/ 0 w 371592"/>
              <a:gd name="connsiteY13" fmla="*/ 64200 h 298063"/>
              <a:gd name="connsiteX14" fmla="*/ 0 w 371592"/>
              <a:gd name="connsiteY14" fmla="*/ 147418 h 298063"/>
              <a:gd name="connsiteX15" fmla="*/ 4956 w 371592"/>
              <a:gd name="connsiteY15" fmla="*/ 169548 h 298063"/>
              <a:gd name="connsiteX16" fmla="*/ 34693 w 371592"/>
              <a:gd name="connsiteY16" fmla="*/ 203780 h 298063"/>
              <a:gd name="connsiteX17" fmla="*/ 94742 w 371592"/>
              <a:gd name="connsiteY17" fmla="*/ 242969 h 298063"/>
              <a:gd name="connsiteX18" fmla="*/ 180494 w 371592"/>
              <a:gd name="connsiteY18" fmla="*/ 294491 h 298063"/>
              <a:gd name="connsiteX19" fmla="*/ 185335 w 371592"/>
              <a:gd name="connsiteY19" fmla="*/ 298064 h 298063"/>
              <a:gd name="connsiteX20" fmla="*/ 188217 w 371592"/>
              <a:gd name="connsiteY20" fmla="*/ 296335 h 298063"/>
              <a:gd name="connsiteX21" fmla="*/ 218991 w 371592"/>
              <a:gd name="connsiteY21" fmla="*/ 276971 h 298063"/>
              <a:gd name="connsiteX22" fmla="*/ 299441 w 371592"/>
              <a:gd name="connsiteY22" fmla="*/ 229368 h 298063"/>
              <a:gd name="connsiteX23" fmla="*/ 349463 w 371592"/>
              <a:gd name="connsiteY23" fmla="*/ 192715 h 298063"/>
              <a:gd name="connsiteX24" fmla="*/ 371477 w 371592"/>
              <a:gd name="connsiteY24" fmla="*/ 149262 h 298063"/>
              <a:gd name="connsiteX25" fmla="*/ 371477 w 371592"/>
              <a:gd name="connsiteY25" fmla="*/ 66044 h 298063"/>
              <a:gd name="connsiteX26" fmla="*/ 371477 w 371592"/>
              <a:gd name="connsiteY26" fmla="*/ 66044 h 29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592" h="298063">
                <a:moveTo>
                  <a:pt x="371592" y="65929"/>
                </a:moveTo>
                <a:cubicBezTo>
                  <a:pt x="371592" y="62356"/>
                  <a:pt x="371131" y="58667"/>
                  <a:pt x="370325" y="54979"/>
                </a:cubicBezTo>
                <a:cubicBezTo>
                  <a:pt x="365023" y="32965"/>
                  <a:pt x="347388" y="16367"/>
                  <a:pt x="316153" y="6339"/>
                </a:cubicBezTo>
                <a:cubicBezTo>
                  <a:pt x="302322" y="1844"/>
                  <a:pt x="288146" y="0"/>
                  <a:pt x="273738" y="0"/>
                </a:cubicBezTo>
                <a:cubicBezTo>
                  <a:pt x="263250" y="0"/>
                  <a:pt x="252646" y="1037"/>
                  <a:pt x="242042" y="2882"/>
                </a:cubicBezTo>
                <a:cubicBezTo>
                  <a:pt x="214150" y="7722"/>
                  <a:pt x="195017" y="18557"/>
                  <a:pt x="186834" y="36768"/>
                </a:cubicBezTo>
                <a:cubicBezTo>
                  <a:pt x="186718" y="37114"/>
                  <a:pt x="186257" y="37575"/>
                  <a:pt x="185681" y="38266"/>
                </a:cubicBezTo>
                <a:cubicBezTo>
                  <a:pt x="185220" y="37344"/>
                  <a:pt x="184989" y="36768"/>
                  <a:pt x="184759" y="36307"/>
                </a:cubicBezTo>
                <a:cubicBezTo>
                  <a:pt x="180494" y="26395"/>
                  <a:pt x="172080" y="18326"/>
                  <a:pt x="159517" y="12102"/>
                </a:cubicBezTo>
                <a:cubicBezTo>
                  <a:pt x="145341" y="5071"/>
                  <a:pt x="128859" y="1959"/>
                  <a:pt x="111224" y="692"/>
                </a:cubicBezTo>
                <a:cubicBezTo>
                  <a:pt x="106729" y="346"/>
                  <a:pt x="102349" y="230"/>
                  <a:pt x="97969" y="230"/>
                </a:cubicBezTo>
                <a:cubicBezTo>
                  <a:pt x="69846" y="230"/>
                  <a:pt x="45296" y="6800"/>
                  <a:pt x="25818" y="20977"/>
                </a:cubicBezTo>
                <a:cubicBezTo>
                  <a:pt x="7953" y="34002"/>
                  <a:pt x="0" y="48525"/>
                  <a:pt x="0" y="64200"/>
                </a:cubicBezTo>
                <a:cubicBezTo>
                  <a:pt x="0" y="64200"/>
                  <a:pt x="0" y="64200"/>
                  <a:pt x="0" y="64200"/>
                </a:cubicBezTo>
                <a:lnTo>
                  <a:pt x="0" y="147418"/>
                </a:lnTo>
                <a:cubicBezTo>
                  <a:pt x="0" y="154564"/>
                  <a:pt x="1729" y="161941"/>
                  <a:pt x="4956" y="169548"/>
                </a:cubicBezTo>
                <a:cubicBezTo>
                  <a:pt x="10488" y="182457"/>
                  <a:pt x="21784" y="193522"/>
                  <a:pt x="34693" y="203780"/>
                </a:cubicBezTo>
                <a:cubicBezTo>
                  <a:pt x="52673" y="218073"/>
                  <a:pt x="73765" y="230521"/>
                  <a:pt x="94742" y="242969"/>
                </a:cubicBezTo>
                <a:cubicBezTo>
                  <a:pt x="123442" y="260028"/>
                  <a:pt x="151910" y="277317"/>
                  <a:pt x="180494" y="294491"/>
                </a:cubicBezTo>
                <a:cubicBezTo>
                  <a:pt x="182223" y="295528"/>
                  <a:pt x="183606" y="296796"/>
                  <a:pt x="185335" y="298064"/>
                </a:cubicBezTo>
                <a:cubicBezTo>
                  <a:pt x="186834" y="297141"/>
                  <a:pt x="187525" y="296680"/>
                  <a:pt x="188217" y="296335"/>
                </a:cubicBezTo>
                <a:cubicBezTo>
                  <a:pt x="198475" y="289880"/>
                  <a:pt x="208502" y="283310"/>
                  <a:pt x="218991" y="276971"/>
                </a:cubicBezTo>
                <a:cubicBezTo>
                  <a:pt x="245730" y="261065"/>
                  <a:pt x="272816" y="245390"/>
                  <a:pt x="299441" y="229368"/>
                </a:cubicBezTo>
                <a:cubicBezTo>
                  <a:pt x="317997" y="218188"/>
                  <a:pt x="335401" y="206432"/>
                  <a:pt x="349463" y="192715"/>
                </a:cubicBezTo>
                <a:cubicBezTo>
                  <a:pt x="363294" y="179230"/>
                  <a:pt x="371477" y="164938"/>
                  <a:pt x="371477" y="149262"/>
                </a:cubicBezTo>
                <a:lnTo>
                  <a:pt x="371477" y="66044"/>
                </a:lnTo>
                <a:cubicBezTo>
                  <a:pt x="371477" y="66044"/>
                  <a:pt x="371477" y="66044"/>
                  <a:pt x="371477" y="66044"/>
                </a:cubicBezTo>
                <a:close/>
              </a:path>
            </a:pathLst>
          </a:custGeom>
          <a:solidFill>
            <a:schemeClr val="accent4">
              <a:lumMod val="75000"/>
            </a:schemeClr>
          </a:solidFill>
          <a:ln w="1152" cap="flat">
            <a:noFill/>
            <a:prstDash val="solid"/>
            <a:miter/>
          </a:ln>
        </p:spPr>
        <p:txBody>
          <a:bodyPr rtlCol="0" anchor="ctr"/>
          <a:lstStyle/>
          <a:p>
            <a:endParaRPr lang="en-US"/>
          </a:p>
        </p:txBody>
      </p:sp>
      <p:sp>
        <p:nvSpPr>
          <p:cNvPr id="41" name="Freeform 18">
            <a:extLst>
              <a:ext uri="{FF2B5EF4-FFF2-40B4-BE49-F238E27FC236}">
                <a16:creationId xmlns:a16="http://schemas.microsoft.com/office/drawing/2014/main" id="{447EDA19-A4B7-40DF-0EC1-CCFE9A2D1130}"/>
              </a:ext>
            </a:extLst>
          </p:cNvPr>
          <p:cNvSpPr/>
          <p:nvPr/>
        </p:nvSpPr>
        <p:spPr>
          <a:xfrm>
            <a:off x="838864" y="2426601"/>
            <a:ext cx="2740625" cy="1583805"/>
          </a:xfrm>
          <a:custGeom>
            <a:avLst/>
            <a:gdLst>
              <a:gd name="connsiteX0" fmla="*/ 273649 w 371570"/>
              <a:gd name="connsiteY0" fmla="*/ 0 h 214730"/>
              <a:gd name="connsiteX1" fmla="*/ 316064 w 371570"/>
              <a:gd name="connsiteY1" fmla="*/ 6339 h 214730"/>
              <a:gd name="connsiteX2" fmla="*/ 370235 w 371570"/>
              <a:gd name="connsiteY2" fmla="*/ 54979 h 214730"/>
              <a:gd name="connsiteX3" fmla="*/ 349489 w 371570"/>
              <a:gd name="connsiteY3" fmla="*/ 109382 h 214730"/>
              <a:gd name="connsiteX4" fmla="*/ 299466 w 371570"/>
              <a:gd name="connsiteY4" fmla="*/ 146035 h 214730"/>
              <a:gd name="connsiteX5" fmla="*/ 219016 w 371570"/>
              <a:gd name="connsiteY5" fmla="*/ 193638 h 214730"/>
              <a:gd name="connsiteX6" fmla="*/ 188242 w 371570"/>
              <a:gd name="connsiteY6" fmla="*/ 213001 h 214730"/>
              <a:gd name="connsiteX7" fmla="*/ 185361 w 371570"/>
              <a:gd name="connsiteY7" fmla="*/ 214730 h 214730"/>
              <a:gd name="connsiteX8" fmla="*/ 180520 w 371570"/>
              <a:gd name="connsiteY8" fmla="*/ 211157 h 214730"/>
              <a:gd name="connsiteX9" fmla="*/ 94768 w 371570"/>
              <a:gd name="connsiteY9" fmla="*/ 159636 h 214730"/>
              <a:gd name="connsiteX10" fmla="*/ 34718 w 371570"/>
              <a:gd name="connsiteY10" fmla="*/ 120447 h 214730"/>
              <a:gd name="connsiteX11" fmla="*/ 4982 w 371570"/>
              <a:gd name="connsiteY11" fmla="*/ 86215 h 214730"/>
              <a:gd name="connsiteX12" fmla="*/ 25844 w 371570"/>
              <a:gd name="connsiteY12" fmla="*/ 20977 h 214730"/>
              <a:gd name="connsiteX13" fmla="*/ 97995 w 371570"/>
              <a:gd name="connsiteY13" fmla="*/ 230 h 214730"/>
              <a:gd name="connsiteX14" fmla="*/ 111250 w 371570"/>
              <a:gd name="connsiteY14" fmla="*/ 692 h 214730"/>
              <a:gd name="connsiteX15" fmla="*/ 159543 w 371570"/>
              <a:gd name="connsiteY15" fmla="*/ 12102 h 214730"/>
              <a:gd name="connsiteX16" fmla="*/ 184785 w 371570"/>
              <a:gd name="connsiteY16" fmla="*/ 36307 h 214730"/>
              <a:gd name="connsiteX17" fmla="*/ 185707 w 371570"/>
              <a:gd name="connsiteY17" fmla="*/ 38266 h 214730"/>
              <a:gd name="connsiteX18" fmla="*/ 186859 w 371570"/>
              <a:gd name="connsiteY18" fmla="*/ 36768 h 214730"/>
              <a:gd name="connsiteX19" fmla="*/ 242068 w 371570"/>
              <a:gd name="connsiteY19" fmla="*/ 2882 h 214730"/>
              <a:gd name="connsiteX20" fmla="*/ 273764 w 371570"/>
              <a:gd name="connsiteY20"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70" h="214730">
                <a:moveTo>
                  <a:pt x="273649" y="0"/>
                </a:moveTo>
                <a:cubicBezTo>
                  <a:pt x="288056" y="0"/>
                  <a:pt x="302233" y="1959"/>
                  <a:pt x="316064" y="6339"/>
                </a:cubicBezTo>
                <a:cubicBezTo>
                  <a:pt x="347299" y="16367"/>
                  <a:pt x="365049" y="32849"/>
                  <a:pt x="370235" y="54979"/>
                </a:cubicBezTo>
                <a:cubicBezTo>
                  <a:pt x="375076" y="74919"/>
                  <a:pt x="366432" y="92785"/>
                  <a:pt x="349489" y="109382"/>
                </a:cubicBezTo>
                <a:cubicBezTo>
                  <a:pt x="335427" y="123098"/>
                  <a:pt x="317908" y="134855"/>
                  <a:pt x="299466" y="146035"/>
                </a:cubicBezTo>
                <a:cubicBezTo>
                  <a:pt x="272842" y="162056"/>
                  <a:pt x="245756" y="177731"/>
                  <a:pt x="219016" y="193638"/>
                </a:cubicBezTo>
                <a:cubicBezTo>
                  <a:pt x="208528" y="199862"/>
                  <a:pt x="198500" y="206546"/>
                  <a:pt x="188242" y="213001"/>
                </a:cubicBezTo>
                <a:cubicBezTo>
                  <a:pt x="187551" y="213462"/>
                  <a:pt x="186859" y="213808"/>
                  <a:pt x="185361" y="214730"/>
                </a:cubicBezTo>
                <a:cubicBezTo>
                  <a:pt x="183632" y="213462"/>
                  <a:pt x="182249" y="212195"/>
                  <a:pt x="180520" y="211157"/>
                </a:cubicBezTo>
                <a:cubicBezTo>
                  <a:pt x="151936" y="193983"/>
                  <a:pt x="123467" y="176810"/>
                  <a:pt x="94768" y="159636"/>
                </a:cubicBezTo>
                <a:cubicBezTo>
                  <a:pt x="73791" y="147187"/>
                  <a:pt x="52699" y="134739"/>
                  <a:pt x="34718" y="120447"/>
                </a:cubicBezTo>
                <a:cubicBezTo>
                  <a:pt x="21810" y="110189"/>
                  <a:pt x="10514" y="99124"/>
                  <a:pt x="4982" y="86215"/>
                </a:cubicBezTo>
                <a:cubicBezTo>
                  <a:pt x="-5392" y="62241"/>
                  <a:pt x="-90" y="39995"/>
                  <a:pt x="25844" y="20977"/>
                </a:cubicBezTo>
                <a:cubicBezTo>
                  <a:pt x="45322" y="6800"/>
                  <a:pt x="69872" y="230"/>
                  <a:pt x="97995" y="230"/>
                </a:cubicBezTo>
                <a:cubicBezTo>
                  <a:pt x="126118" y="230"/>
                  <a:pt x="106755" y="346"/>
                  <a:pt x="111250" y="692"/>
                </a:cubicBezTo>
                <a:cubicBezTo>
                  <a:pt x="128884" y="1959"/>
                  <a:pt x="145251" y="5071"/>
                  <a:pt x="159543" y="12102"/>
                </a:cubicBezTo>
                <a:cubicBezTo>
                  <a:pt x="172106" y="18326"/>
                  <a:pt x="180635" y="26510"/>
                  <a:pt x="184785" y="36307"/>
                </a:cubicBezTo>
                <a:cubicBezTo>
                  <a:pt x="185015" y="36883"/>
                  <a:pt x="185246" y="37344"/>
                  <a:pt x="185707" y="38266"/>
                </a:cubicBezTo>
                <a:cubicBezTo>
                  <a:pt x="186283" y="37575"/>
                  <a:pt x="186629" y="37229"/>
                  <a:pt x="186859" y="36768"/>
                </a:cubicBezTo>
                <a:cubicBezTo>
                  <a:pt x="195043" y="18557"/>
                  <a:pt x="214175" y="7607"/>
                  <a:pt x="242068" y="2882"/>
                </a:cubicBezTo>
                <a:cubicBezTo>
                  <a:pt x="252672" y="1037"/>
                  <a:pt x="263275" y="0"/>
                  <a:pt x="273764" y="0"/>
                </a:cubicBezTo>
                <a:close/>
              </a:path>
            </a:pathLst>
          </a:custGeom>
          <a:solidFill>
            <a:schemeClr val="accent4"/>
          </a:solidFill>
          <a:ln w="1152" cap="flat">
            <a:noFill/>
            <a:prstDash val="solid"/>
            <a:miter/>
          </a:ln>
        </p:spPr>
        <p:txBody>
          <a:bodyPr rtlCol="0" anchor="ctr"/>
          <a:lstStyle/>
          <a:p>
            <a:endParaRPr lang="en-US"/>
          </a:p>
        </p:txBody>
      </p:sp>
      <p:sp>
        <p:nvSpPr>
          <p:cNvPr id="42" name="Freeform 15">
            <a:extLst>
              <a:ext uri="{FF2B5EF4-FFF2-40B4-BE49-F238E27FC236}">
                <a16:creationId xmlns:a16="http://schemas.microsoft.com/office/drawing/2014/main" id="{23027867-C279-17C3-0FB1-6375ADA72839}"/>
              </a:ext>
            </a:extLst>
          </p:cNvPr>
          <p:cNvSpPr/>
          <p:nvPr/>
        </p:nvSpPr>
        <p:spPr>
          <a:xfrm>
            <a:off x="838200" y="1712484"/>
            <a:ext cx="2740787" cy="2198452"/>
          </a:xfrm>
          <a:custGeom>
            <a:avLst/>
            <a:gdLst>
              <a:gd name="connsiteX0" fmla="*/ 371592 w 371592"/>
              <a:gd name="connsiteY0" fmla="*/ 65929 h 298063"/>
              <a:gd name="connsiteX1" fmla="*/ 370325 w 371592"/>
              <a:gd name="connsiteY1" fmla="*/ 54979 h 298063"/>
              <a:gd name="connsiteX2" fmla="*/ 316153 w 371592"/>
              <a:gd name="connsiteY2" fmla="*/ 6339 h 298063"/>
              <a:gd name="connsiteX3" fmla="*/ 273738 w 371592"/>
              <a:gd name="connsiteY3" fmla="*/ 0 h 298063"/>
              <a:gd name="connsiteX4" fmla="*/ 242042 w 371592"/>
              <a:gd name="connsiteY4" fmla="*/ 2882 h 298063"/>
              <a:gd name="connsiteX5" fmla="*/ 186834 w 371592"/>
              <a:gd name="connsiteY5" fmla="*/ 36768 h 298063"/>
              <a:gd name="connsiteX6" fmla="*/ 185681 w 371592"/>
              <a:gd name="connsiteY6" fmla="*/ 38266 h 298063"/>
              <a:gd name="connsiteX7" fmla="*/ 184759 w 371592"/>
              <a:gd name="connsiteY7" fmla="*/ 36307 h 298063"/>
              <a:gd name="connsiteX8" fmla="*/ 159517 w 371592"/>
              <a:gd name="connsiteY8" fmla="*/ 12102 h 298063"/>
              <a:gd name="connsiteX9" fmla="*/ 111224 w 371592"/>
              <a:gd name="connsiteY9" fmla="*/ 692 h 298063"/>
              <a:gd name="connsiteX10" fmla="*/ 97969 w 371592"/>
              <a:gd name="connsiteY10" fmla="*/ 230 h 298063"/>
              <a:gd name="connsiteX11" fmla="*/ 25818 w 371592"/>
              <a:gd name="connsiteY11" fmla="*/ 20977 h 298063"/>
              <a:gd name="connsiteX12" fmla="*/ 0 w 371592"/>
              <a:gd name="connsiteY12" fmla="*/ 64200 h 298063"/>
              <a:gd name="connsiteX13" fmla="*/ 0 w 371592"/>
              <a:gd name="connsiteY13" fmla="*/ 64200 h 298063"/>
              <a:gd name="connsiteX14" fmla="*/ 0 w 371592"/>
              <a:gd name="connsiteY14" fmla="*/ 147418 h 298063"/>
              <a:gd name="connsiteX15" fmla="*/ 4956 w 371592"/>
              <a:gd name="connsiteY15" fmla="*/ 169548 h 298063"/>
              <a:gd name="connsiteX16" fmla="*/ 34693 w 371592"/>
              <a:gd name="connsiteY16" fmla="*/ 203780 h 298063"/>
              <a:gd name="connsiteX17" fmla="*/ 94742 w 371592"/>
              <a:gd name="connsiteY17" fmla="*/ 242969 h 298063"/>
              <a:gd name="connsiteX18" fmla="*/ 180494 w 371592"/>
              <a:gd name="connsiteY18" fmla="*/ 294491 h 298063"/>
              <a:gd name="connsiteX19" fmla="*/ 185335 w 371592"/>
              <a:gd name="connsiteY19" fmla="*/ 298064 h 298063"/>
              <a:gd name="connsiteX20" fmla="*/ 188217 w 371592"/>
              <a:gd name="connsiteY20" fmla="*/ 296335 h 298063"/>
              <a:gd name="connsiteX21" fmla="*/ 218991 w 371592"/>
              <a:gd name="connsiteY21" fmla="*/ 276971 h 298063"/>
              <a:gd name="connsiteX22" fmla="*/ 299441 w 371592"/>
              <a:gd name="connsiteY22" fmla="*/ 229368 h 298063"/>
              <a:gd name="connsiteX23" fmla="*/ 349463 w 371592"/>
              <a:gd name="connsiteY23" fmla="*/ 192715 h 298063"/>
              <a:gd name="connsiteX24" fmla="*/ 371477 w 371592"/>
              <a:gd name="connsiteY24" fmla="*/ 149262 h 298063"/>
              <a:gd name="connsiteX25" fmla="*/ 371477 w 371592"/>
              <a:gd name="connsiteY25" fmla="*/ 66044 h 298063"/>
              <a:gd name="connsiteX26" fmla="*/ 371477 w 371592"/>
              <a:gd name="connsiteY26" fmla="*/ 66044 h 29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592" h="298063">
                <a:moveTo>
                  <a:pt x="371592" y="65929"/>
                </a:moveTo>
                <a:cubicBezTo>
                  <a:pt x="371592" y="62356"/>
                  <a:pt x="371131" y="58667"/>
                  <a:pt x="370325" y="54979"/>
                </a:cubicBezTo>
                <a:cubicBezTo>
                  <a:pt x="365023" y="32965"/>
                  <a:pt x="347388" y="16367"/>
                  <a:pt x="316153" y="6339"/>
                </a:cubicBezTo>
                <a:cubicBezTo>
                  <a:pt x="302322" y="1844"/>
                  <a:pt x="288146" y="0"/>
                  <a:pt x="273738" y="0"/>
                </a:cubicBezTo>
                <a:cubicBezTo>
                  <a:pt x="263250" y="0"/>
                  <a:pt x="252646" y="1037"/>
                  <a:pt x="242042" y="2882"/>
                </a:cubicBezTo>
                <a:cubicBezTo>
                  <a:pt x="214150" y="7722"/>
                  <a:pt x="195017" y="18557"/>
                  <a:pt x="186834" y="36768"/>
                </a:cubicBezTo>
                <a:cubicBezTo>
                  <a:pt x="186718" y="37114"/>
                  <a:pt x="186257" y="37575"/>
                  <a:pt x="185681" y="38266"/>
                </a:cubicBezTo>
                <a:cubicBezTo>
                  <a:pt x="185220" y="37344"/>
                  <a:pt x="184989" y="36768"/>
                  <a:pt x="184759" y="36307"/>
                </a:cubicBezTo>
                <a:cubicBezTo>
                  <a:pt x="180494" y="26395"/>
                  <a:pt x="172080" y="18326"/>
                  <a:pt x="159517" y="12102"/>
                </a:cubicBezTo>
                <a:cubicBezTo>
                  <a:pt x="145341" y="5071"/>
                  <a:pt x="128859" y="1959"/>
                  <a:pt x="111224" y="692"/>
                </a:cubicBezTo>
                <a:cubicBezTo>
                  <a:pt x="106729" y="346"/>
                  <a:pt x="102349" y="230"/>
                  <a:pt x="97969" y="230"/>
                </a:cubicBezTo>
                <a:cubicBezTo>
                  <a:pt x="69846" y="230"/>
                  <a:pt x="45296" y="6800"/>
                  <a:pt x="25818" y="20977"/>
                </a:cubicBezTo>
                <a:cubicBezTo>
                  <a:pt x="7953" y="34002"/>
                  <a:pt x="0" y="48525"/>
                  <a:pt x="0" y="64200"/>
                </a:cubicBezTo>
                <a:cubicBezTo>
                  <a:pt x="0" y="64200"/>
                  <a:pt x="0" y="64200"/>
                  <a:pt x="0" y="64200"/>
                </a:cubicBezTo>
                <a:lnTo>
                  <a:pt x="0" y="147418"/>
                </a:lnTo>
                <a:cubicBezTo>
                  <a:pt x="0" y="154564"/>
                  <a:pt x="1729" y="161941"/>
                  <a:pt x="4956" y="169548"/>
                </a:cubicBezTo>
                <a:cubicBezTo>
                  <a:pt x="10488" y="182457"/>
                  <a:pt x="21784" y="193522"/>
                  <a:pt x="34693" y="203780"/>
                </a:cubicBezTo>
                <a:cubicBezTo>
                  <a:pt x="52673" y="218073"/>
                  <a:pt x="73765" y="230521"/>
                  <a:pt x="94742" y="242969"/>
                </a:cubicBezTo>
                <a:cubicBezTo>
                  <a:pt x="123442" y="260028"/>
                  <a:pt x="151910" y="277317"/>
                  <a:pt x="180494" y="294491"/>
                </a:cubicBezTo>
                <a:cubicBezTo>
                  <a:pt x="182223" y="295528"/>
                  <a:pt x="183606" y="296796"/>
                  <a:pt x="185335" y="298064"/>
                </a:cubicBezTo>
                <a:cubicBezTo>
                  <a:pt x="186834" y="297141"/>
                  <a:pt x="187525" y="296680"/>
                  <a:pt x="188217" y="296335"/>
                </a:cubicBezTo>
                <a:cubicBezTo>
                  <a:pt x="198475" y="289880"/>
                  <a:pt x="208502" y="283310"/>
                  <a:pt x="218991" y="276971"/>
                </a:cubicBezTo>
                <a:cubicBezTo>
                  <a:pt x="245730" y="261065"/>
                  <a:pt x="272816" y="245390"/>
                  <a:pt x="299441" y="229368"/>
                </a:cubicBezTo>
                <a:cubicBezTo>
                  <a:pt x="317997" y="218188"/>
                  <a:pt x="335401" y="206432"/>
                  <a:pt x="349463" y="192715"/>
                </a:cubicBezTo>
                <a:cubicBezTo>
                  <a:pt x="363294" y="179230"/>
                  <a:pt x="371477" y="164938"/>
                  <a:pt x="371477" y="149262"/>
                </a:cubicBezTo>
                <a:lnTo>
                  <a:pt x="371477" y="66044"/>
                </a:lnTo>
                <a:cubicBezTo>
                  <a:pt x="371477" y="66044"/>
                  <a:pt x="371477" y="66044"/>
                  <a:pt x="371477" y="66044"/>
                </a:cubicBezTo>
                <a:close/>
              </a:path>
            </a:pathLst>
          </a:custGeom>
          <a:solidFill>
            <a:schemeClr val="accent5">
              <a:lumMod val="75000"/>
            </a:schemeClr>
          </a:solidFill>
          <a:ln w="1152" cap="flat">
            <a:noFill/>
            <a:prstDash val="solid"/>
            <a:miter/>
          </a:ln>
        </p:spPr>
        <p:txBody>
          <a:bodyPr rtlCol="0" anchor="ctr"/>
          <a:lstStyle/>
          <a:p>
            <a:endParaRPr lang="en-US"/>
          </a:p>
        </p:txBody>
      </p:sp>
      <p:sp>
        <p:nvSpPr>
          <p:cNvPr id="43" name="Freeform 16">
            <a:extLst>
              <a:ext uri="{FF2B5EF4-FFF2-40B4-BE49-F238E27FC236}">
                <a16:creationId xmlns:a16="http://schemas.microsoft.com/office/drawing/2014/main" id="{B803FEC8-A0E4-002F-7668-DF22C5DF4190}"/>
              </a:ext>
            </a:extLst>
          </p:cNvPr>
          <p:cNvSpPr/>
          <p:nvPr/>
        </p:nvSpPr>
        <p:spPr>
          <a:xfrm>
            <a:off x="838864" y="1712484"/>
            <a:ext cx="2740625" cy="1583805"/>
          </a:xfrm>
          <a:custGeom>
            <a:avLst/>
            <a:gdLst>
              <a:gd name="connsiteX0" fmla="*/ 273649 w 371570"/>
              <a:gd name="connsiteY0" fmla="*/ 0 h 214730"/>
              <a:gd name="connsiteX1" fmla="*/ 316064 w 371570"/>
              <a:gd name="connsiteY1" fmla="*/ 6339 h 214730"/>
              <a:gd name="connsiteX2" fmla="*/ 370235 w 371570"/>
              <a:gd name="connsiteY2" fmla="*/ 54979 h 214730"/>
              <a:gd name="connsiteX3" fmla="*/ 349489 w 371570"/>
              <a:gd name="connsiteY3" fmla="*/ 109382 h 214730"/>
              <a:gd name="connsiteX4" fmla="*/ 299466 w 371570"/>
              <a:gd name="connsiteY4" fmla="*/ 146035 h 214730"/>
              <a:gd name="connsiteX5" fmla="*/ 219016 w 371570"/>
              <a:gd name="connsiteY5" fmla="*/ 193638 h 214730"/>
              <a:gd name="connsiteX6" fmla="*/ 188242 w 371570"/>
              <a:gd name="connsiteY6" fmla="*/ 213001 h 214730"/>
              <a:gd name="connsiteX7" fmla="*/ 185361 w 371570"/>
              <a:gd name="connsiteY7" fmla="*/ 214730 h 214730"/>
              <a:gd name="connsiteX8" fmla="*/ 180520 w 371570"/>
              <a:gd name="connsiteY8" fmla="*/ 211157 h 214730"/>
              <a:gd name="connsiteX9" fmla="*/ 94768 w 371570"/>
              <a:gd name="connsiteY9" fmla="*/ 159636 h 214730"/>
              <a:gd name="connsiteX10" fmla="*/ 34718 w 371570"/>
              <a:gd name="connsiteY10" fmla="*/ 120447 h 214730"/>
              <a:gd name="connsiteX11" fmla="*/ 4982 w 371570"/>
              <a:gd name="connsiteY11" fmla="*/ 86215 h 214730"/>
              <a:gd name="connsiteX12" fmla="*/ 25844 w 371570"/>
              <a:gd name="connsiteY12" fmla="*/ 20977 h 214730"/>
              <a:gd name="connsiteX13" fmla="*/ 97995 w 371570"/>
              <a:gd name="connsiteY13" fmla="*/ 230 h 214730"/>
              <a:gd name="connsiteX14" fmla="*/ 111250 w 371570"/>
              <a:gd name="connsiteY14" fmla="*/ 692 h 214730"/>
              <a:gd name="connsiteX15" fmla="*/ 159543 w 371570"/>
              <a:gd name="connsiteY15" fmla="*/ 12102 h 214730"/>
              <a:gd name="connsiteX16" fmla="*/ 184785 w 371570"/>
              <a:gd name="connsiteY16" fmla="*/ 36307 h 214730"/>
              <a:gd name="connsiteX17" fmla="*/ 185707 w 371570"/>
              <a:gd name="connsiteY17" fmla="*/ 38266 h 214730"/>
              <a:gd name="connsiteX18" fmla="*/ 186859 w 371570"/>
              <a:gd name="connsiteY18" fmla="*/ 36768 h 214730"/>
              <a:gd name="connsiteX19" fmla="*/ 242068 w 371570"/>
              <a:gd name="connsiteY19" fmla="*/ 2882 h 214730"/>
              <a:gd name="connsiteX20" fmla="*/ 273764 w 371570"/>
              <a:gd name="connsiteY20"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70" h="214730">
                <a:moveTo>
                  <a:pt x="273649" y="0"/>
                </a:moveTo>
                <a:cubicBezTo>
                  <a:pt x="288056" y="0"/>
                  <a:pt x="302233" y="1959"/>
                  <a:pt x="316064" y="6339"/>
                </a:cubicBezTo>
                <a:cubicBezTo>
                  <a:pt x="347299" y="16367"/>
                  <a:pt x="365049" y="32849"/>
                  <a:pt x="370235" y="54979"/>
                </a:cubicBezTo>
                <a:cubicBezTo>
                  <a:pt x="375076" y="74919"/>
                  <a:pt x="366432" y="92785"/>
                  <a:pt x="349489" y="109382"/>
                </a:cubicBezTo>
                <a:cubicBezTo>
                  <a:pt x="335427" y="123098"/>
                  <a:pt x="317908" y="134855"/>
                  <a:pt x="299466" y="146035"/>
                </a:cubicBezTo>
                <a:cubicBezTo>
                  <a:pt x="272842" y="162056"/>
                  <a:pt x="245756" y="177731"/>
                  <a:pt x="219016" y="193638"/>
                </a:cubicBezTo>
                <a:cubicBezTo>
                  <a:pt x="208528" y="199862"/>
                  <a:pt x="198500" y="206546"/>
                  <a:pt x="188242" y="213001"/>
                </a:cubicBezTo>
                <a:cubicBezTo>
                  <a:pt x="187551" y="213462"/>
                  <a:pt x="186859" y="213808"/>
                  <a:pt x="185361" y="214730"/>
                </a:cubicBezTo>
                <a:cubicBezTo>
                  <a:pt x="183632" y="213462"/>
                  <a:pt x="182249" y="212195"/>
                  <a:pt x="180520" y="211157"/>
                </a:cubicBezTo>
                <a:cubicBezTo>
                  <a:pt x="151936" y="193983"/>
                  <a:pt x="123467" y="176810"/>
                  <a:pt x="94768" y="159636"/>
                </a:cubicBezTo>
                <a:cubicBezTo>
                  <a:pt x="73791" y="147187"/>
                  <a:pt x="52699" y="134739"/>
                  <a:pt x="34718" y="120447"/>
                </a:cubicBezTo>
                <a:cubicBezTo>
                  <a:pt x="21810" y="110189"/>
                  <a:pt x="10514" y="99124"/>
                  <a:pt x="4982" y="86215"/>
                </a:cubicBezTo>
                <a:cubicBezTo>
                  <a:pt x="-5392" y="62241"/>
                  <a:pt x="-90" y="39995"/>
                  <a:pt x="25844" y="20977"/>
                </a:cubicBezTo>
                <a:cubicBezTo>
                  <a:pt x="45322" y="6800"/>
                  <a:pt x="69872" y="230"/>
                  <a:pt x="97995" y="230"/>
                </a:cubicBezTo>
                <a:cubicBezTo>
                  <a:pt x="126118" y="230"/>
                  <a:pt x="106755" y="346"/>
                  <a:pt x="111250" y="692"/>
                </a:cubicBezTo>
                <a:cubicBezTo>
                  <a:pt x="128884" y="1959"/>
                  <a:pt x="145251" y="5071"/>
                  <a:pt x="159543" y="12102"/>
                </a:cubicBezTo>
                <a:cubicBezTo>
                  <a:pt x="172106" y="18326"/>
                  <a:pt x="180635" y="26510"/>
                  <a:pt x="184785" y="36307"/>
                </a:cubicBezTo>
                <a:cubicBezTo>
                  <a:pt x="185015" y="36883"/>
                  <a:pt x="185246" y="37344"/>
                  <a:pt x="185707" y="38266"/>
                </a:cubicBezTo>
                <a:cubicBezTo>
                  <a:pt x="186283" y="37575"/>
                  <a:pt x="186629" y="37229"/>
                  <a:pt x="186859" y="36768"/>
                </a:cubicBezTo>
                <a:cubicBezTo>
                  <a:pt x="195043" y="18557"/>
                  <a:pt x="214175" y="7607"/>
                  <a:pt x="242068" y="2882"/>
                </a:cubicBezTo>
                <a:cubicBezTo>
                  <a:pt x="252672" y="1037"/>
                  <a:pt x="263275" y="0"/>
                  <a:pt x="273764" y="0"/>
                </a:cubicBezTo>
                <a:close/>
              </a:path>
            </a:pathLst>
          </a:custGeom>
          <a:solidFill>
            <a:schemeClr val="accent5"/>
          </a:solidFill>
          <a:ln w="1152" cap="flat">
            <a:noFill/>
            <a:prstDash val="solid"/>
            <a:miter/>
          </a:ln>
        </p:spPr>
        <p:txBody>
          <a:bodyPr rtlCol="0" anchor="ctr"/>
          <a:lstStyle/>
          <a:p>
            <a:endParaRPr lang="en-US"/>
          </a:p>
        </p:txBody>
      </p:sp>
      <p:sp>
        <p:nvSpPr>
          <p:cNvPr id="44" name="Freeform 13">
            <a:extLst>
              <a:ext uri="{FF2B5EF4-FFF2-40B4-BE49-F238E27FC236}">
                <a16:creationId xmlns:a16="http://schemas.microsoft.com/office/drawing/2014/main" id="{21B312B9-5295-0019-18EE-8CA3F752A45B}"/>
              </a:ext>
            </a:extLst>
          </p:cNvPr>
          <p:cNvSpPr/>
          <p:nvPr/>
        </p:nvSpPr>
        <p:spPr>
          <a:xfrm>
            <a:off x="838200" y="999222"/>
            <a:ext cx="2740787" cy="2198452"/>
          </a:xfrm>
          <a:custGeom>
            <a:avLst/>
            <a:gdLst>
              <a:gd name="connsiteX0" fmla="*/ 371592 w 371592"/>
              <a:gd name="connsiteY0" fmla="*/ 65929 h 298063"/>
              <a:gd name="connsiteX1" fmla="*/ 370325 w 371592"/>
              <a:gd name="connsiteY1" fmla="*/ 54979 h 298063"/>
              <a:gd name="connsiteX2" fmla="*/ 316153 w 371592"/>
              <a:gd name="connsiteY2" fmla="*/ 6339 h 298063"/>
              <a:gd name="connsiteX3" fmla="*/ 273738 w 371592"/>
              <a:gd name="connsiteY3" fmla="*/ 0 h 298063"/>
              <a:gd name="connsiteX4" fmla="*/ 242042 w 371592"/>
              <a:gd name="connsiteY4" fmla="*/ 2882 h 298063"/>
              <a:gd name="connsiteX5" fmla="*/ 186834 w 371592"/>
              <a:gd name="connsiteY5" fmla="*/ 36768 h 298063"/>
              <a:gd name="connsiteX6" fmla="*/ 185681 w 371592"/>
              <a:gd name="connsiteY6" fmla="*/ 38266 h 298063"/>
              <a:gd name="connsiteX7" fmla="*/ 184759 w 371592"/>
              <a:gd name="connsiteY7" fmla="*/ 36307 h 298063"/>
              <a:gd name="connsiteX8" fmla="*/ 159517 w 371592"/>
              <a:gd name="connsiteY8" fmla="*/ 12102 h 298063"/>
              <a:gd name="connsiteX9" fmla="*/ 111224 w 371592"/>
              <a:gd name="connsiteY9" fmla="*/ 691 h 298063"/>
              <a:gd name="connsiteX10" fmla="*/ 97969 w 371592"/>
              <a:gd name="connsiteY10" fmla="*/ 230 h 298063"/>
              <a:gd name="connsiteX11" fmla="*/ 25818 w 371592"/>
              <a:gd name="connsiteY11" fmla="*/ 20977 h 298063"/>
              <a:gd name="connsiteX12" fmla="*/ 0 w 371592"/>
              <a:gd name="connsiteY12" fmla="*/ 64200 h 298063"/>
              <a:gd name="connsiteX13" fmla="*/ 0 w 371592"/>
              <a:gd name="connsiteY13" fmla="*/ 64200 h 298063"/>
              <a:gd name="connsiteX14" fmla="*/ 0 w 371592"/>
              <a:gd name="connsiteY14" fmla="*/ 147418 h 298063"/>
              <a:gd name="connsiteX15" fmla="*/ 4956 w 371592"/>
              <a:gd name="connsiteY15" fmla="*/ 169548 h 298063"/>
              <a:gd name="connsiteX16" fmla="*/ 34693 w 371592"/>
              <a:gd name="connsiteY16" fmla="*/ 203780 h 298063"/>
              <a:gd name="connsiteX17" fmla="*/ 94742 w 371592"/>
              <a:gd name="connsiteY17" fmla="*/ 242969 h 298063"/>
              <a:gd name="connsiteX18" fmla="*/ 180494 w 371592"/>
              <a:gd name="connsiteY18" fmla="*/ 294491 h 298063"/>
              <a:gd name="connsiteX19" fmla="*/ 185335 w 371592"/>
              <a:gd name="connsiteY19" fmla="*/ 298063 h 298063"/>
              <a:gd name="connsiteX20" fmla="*/ 188217 w 371592"/>
              <a:gd name="connsiteY20" fmla="*/ 296334 h 298063"/>
              <a:gd name="connsiteX21" fmla="*/ 218991 w 371592"/>
              <a:gd name="connsiteY21" fmla="*/ 276971 h 298063"/>
              <a:gd name="connsiteX22" fmla="*/ 299441 w 371592"/>
              <a:gd name="connsiteY22" fmla="*/ 229368 h 298063"/>
              <a:gd name="connsiteX23" fmla="*/ 349463 w 371592"/>
              <a:gd name="connsiteY23" fmla="*/ 192715 h 298063"/>
              <a:gd name="connsiteX24" fmla="*/ 371477 w 371592"/>
              <a:gd name="connsiteY24" fmla="*/ 149262 h 298063"/>
              <a:gd name="connsiteX25" fmla="*/ 371477 w 371592"/>
              <a:gd name="connsiteY25" fmla="*/ 66044 h 298063"/>
              <a:gd name="connsiteX26" fmla="*/ 371477 w 371592"/>
              <a:gd name="connsiteY26" fmla="*/ 66044 h 298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592" h="298063">
                <a:moveTo>
                  <a:pt x="371592" y="65929"/>
                </a:moveTo>
                <a:cubicBezTo>
                  <a:pt x="371592" y="62355"/>
                  <a:pt x="371131" y="58667"/>
                  <a:pt x="370325" y="54979"/>
                </a:cubicBezTo>
                <a:cubicBezTo>
                  <a:pt x="365023" y="32964"/>
                  <a:pt x="347388" y="16367"/>
                  <a:pt x="316153" y="6339"/>
                </a:cubicBezTo>
                <a:cubicBezTo>
                  <a:pt x="302322" y="1844"/>
                  <a:pt x="288146" y="0"/>
                  <a:pt x="273738" y="0"/>
                </a:cubicBezTo>
                <a:cubicBezTo>
                  <a:pt x="263250" y="0"/>
                  <a:pt x="252646" y="1037"/>
                  <a:pt x="242042" y="2882"/>
                </a:cubicBezTo>
                <a:cubicBezTo>
                  <a:pt x="214150" y="7722"/>
                  <a:pt x="195017" y="18556"/>
                  <a:pt x="186834" y="36768"/>
                </a:cubicBezTo>
                <a:cubicBezTo>
                  <a:pt x="186718" y="37114"/>
                  <a:pt x="186257" y="37574"/>
                  <a:pt x="185681" y="38266"/>
                </a:cubicBezTo>
                <a:cubicBezTo>
                  <a:pt x="185220" y="37344"/>
                  <a:pt x="184989" y="36768"/>
                  <a:pt x="184759" y="36307"/>
                </a:cubicBezTo>
                <a:cubicBezTo>
                  <a:pt x="180494" y="26395"/>
                  <a:pt x="172080" y="18326"/>
                  <a:pt x="159517" y="12102"/>
                </a:cubicBezTo>
                <a:cubicBezTo>
                  <a:pt x="145341" y="5071"/>
                  <a:pt x="128859" y="1959"/>
                  <a:pt x="111224" y="691"/>
                </a:cubicBezTo>
                <a:cubicBezTo>
                  <a:pt x="106729" y="346"/>
                  <a:pt x="102349" y="230"/>
                  <a:pt x="97969" y="230"/>
                </a:cubicBezTo>
                <a:cubicBezTo>
                  <a:pt x="69846" y="230"/>
                  <a:pt x="45296" y="6800"/>
                  <a:pt x="25818" y="20977"/>
                </a:cubicBezTo>
                <a:cubicBezTo>
                  <a:pt x="7953" y="34002"/>
                  <a:pt x="0" y="48524"/>
                  <a:pt x="0" y="64200"/>
                </a:cubicBezTo>
                <a:cubicBezTo>
                  <a:pt x="0" y="64200"/>
                  <a:pt x="0" y="64200"/>
                  <a:pt x="0" y="64200"/>
                </a:cubicBezTo>
                <a:lnTo>
                  <a:pt x="0" y="147418"/>
                </a:lnTo>
                <a:cubicBezTo>
                  <a:pt x="0" y="154564"/>
                  <a:pt x="1729" y="161941"/>
                  <a:pt x="4956" y="169548"/>
                </a:cubicBezTo>
                <a:cubicBezTo>
                  <a:pt x="10488" y="182457"/>
                  <a:pt x="21784" y="193522"/>
                  <a:pt x="34693" y="203780"/>
                </a:cubicBezTo>
                <a:cubicBezTo>
                  <a:pt x="52673" y="218073"/>
                  <a:pt x="73765" y="230521"/>
                  <a:pt x="94742" y="242969"/>
                </a:cubicBezTo>
                <a:cubicBezTo>
                  <a:pt x="123442" y="260027"/>
                  <a:pt x="151910" y="277316"/>
                  <a:pt x="180494" y="294491"/>
                </a:cubicBezTo>
                <a:cubicBezTo>
                  <a:pt x="182223" y="295528"/>
                  <a:pt x="183606" y="296796"/>
                  <a:pt x="185335" y="298063"/>
                </a:cubicBezTo>
                <a:cubicBezTo>
                  <a:pt x="186834" y="297141"/>
                  <a:pt x="187525" y="296680"/>
                  <a:pt x="188217" y="296334"/>
                </a:cubicBezTo>
                <a:cubicBezTo>
                  <a:pt x="198475" y="289880"/>
                  <a:pt x="208502" y="283310"/>
                  <a:pt x="218991" y="276971"/>
                </a:cubicBezTo>
                <a:cubicBezTo>
                  <a:pt x="245730" y="261065"/>
                  <a:pt x="272816" y="245390"/>
                  <a:pt x="299441" y="229368"/>
                </a:cubicBezTo>
                <a:cubicBezTo>
                  <a:pt x="317997" y="218188"/>
                  <a:pt x="335401" y="206431"/>
                  <a:pt x="349463" y="192715"/>
                </a:cubicBezTo>
                <a:cubicBezTo>
                  <a:pt x="363294" y="179230"/>
                  <a:pt x="371477" y="164937"/>
                  <a:pt x="371477" y="149262"/>
                </a:cubicBezTo>
                <a:lnTo>
                  <a:pt x="371477" y="66044"/>
                </a:lnTo>
                <a:cubicBezTo>
                  <a:pt x="371477" y="66044"/>
                  <a:pt x="371477" y="66044"/>
                  <a:pt x="371477" y="66044"/>
                </a:cubicBezTo>
                <a:close/>
              </a:path>
            </a:pathLst>
          </a:custGeom>
          <a:solidFill>
            <a:schemeClr val="accent2">
              <a:lumMod val="75000"/>
            </a:schemeClr>
          </a:solidFill>
          <a:ln w="1152" cap="flat">
            <a:noFill/>
            <a:prstDash val="solid"/>
            <a:miter/>
          </a:ln>
        </p:spPr>
        <p:txBody>
          <a:bodyPr rtlCol="0" anchor="ctr"/>
          <a:lstStyle/>
          <a:p>
            <a:endParaRPr lang="en-US"/>
          </a:p>
        </p:txBody>
      </p:sp>
      <p:sp>
        <p:nvSpPr>
          <p:cNvPr id="45" name="Freeform 14">
            <a:extLst>
              <a:ext uri="{FF2B5EF4-FFF2-40B4-BE49-F238E27FC236}">
                <a16:creationId xmlns:a16="http://schemas.microsoft.com/office/drawing/2014/main" id="{88ACA973-ADA6-02DE-4293-42C3C9A2FB49}"/>
              </a:ext>
            </a:extLst>
          </p:cNvPr>
          <p:cNvSpPr/>
          <p:nvPr/>
        </p:nvSpPr>
        <p:spPr>
          <a:xfrm>
            <a:off x="838864" y="999222"/>
            <a:ext cx="2740625" cy="1583805"/>
          </a:xfrm>
          <a:custGeom>
            <a:avLst/>
            <a:gdLst>
              <a:gd name="connsiteX0" fmla="*/ 273649 w 371570"/>
              <a:gd name="connsiteY0" fmla="*/ 0 h 214730"/>
              <a:gd name="connsiteX1" fmla="*/ 316064 w 371570"/>
              <a:gd name="connsiteY1" fmla="*/ 6339 h 214730"/>
              <a:gd name="connsiteX2" fmla="*/ 370235 w 371570"/>
              <a:gd name="connsiteY2" fmla="*/ 54979 h 214730"/>
              <a:gd name="connsiteX3" fmla="*/ 349489 w 371570"/>
              <a:gd name="connsiteY3" fmla="*/ 109382 h 214730"/>
              <a:gd name="connsiteX4" fmla="*/ 299466 w 371570"/>
              <a:gd name="connsiteY4" fmla="*/ 146035 h 214730"/>
              <a:gd name="connsiteX5" fmla="*/ 219016 w 371570"/>
              <a:gd name="connsiteY5" fmla="*/ 193638 h 214730"/>
              <a:gd name="connsiteX6" fmla="*/ 188242 w 371570"/>
              <a:gd name="connsiteY6" fmla="*/ 213001 h 214730"/>
              <a:gd name="connsiteX7" fmla="*/ 185361 w 371570"/>
              <a:gd name="connsiteY7" fmla="*/ 214730 h 214730"/>
              <a:gd name="connsiteX8" fmla="*/ 180520 w 371570"/>
              <a:gd name="connsiteY8" fmla="*/ 211157 h 214730"/>
              <a:gd name="connsiteX9" fmla="*/ 94768 w 371570"/>
              <a:gd name="connsiteY9" fmla="*/ 159636 h 214730"/>
              <a:gd name="connsiteX10" fmla="*/ 34718 w 371570"/>
              <a:gd name="connsiteY10" fmla="*/ 120447 h 214730"/>
              <a:gd name="connsiteX11" fmla="*/ 4982 w 371570"/>
              <a:gd name="connsiteY11" fmla="*/ 86215 h 214730"/>
              <a:gd name="connsiteX12" fmla="*/ 25844 w 371570"/>
              <a:gd name="connsiteY12" fmla="*/ 20977 h 214730"/>
              <a:gd name="connsiteX13" fmla="*/ 97995 w 371570"/>
              <a:gd name="connsiteY13" fmla="*/ 230 h 214730"/>
              <a:gd name="connsiteX14" fmla="*/ 111250 w 371570"/>
              <a:gd name="connsiteY14" fmla="*/ 691 h 214730"/>
              <a:gd name="connsiteX15" fmla="*/ 159543 w 371570"/>
              <a:gd name="connsiteY15" fmla="*/ 12102 h 214730"/>
              <a:gd name="connsiteX16" fmla="*/ 184785 w 371570"/>
              <a:gd name="connsiteY16" fmla="*/ 36307 h 214730"/>
              <a:gd name="connsiteX17" fmla="*/ 185707 w 371570"/>
              <a:gd name="connsiteY17" fmla="*/ 38266 h 214730"/>
              <a:gd name="connsiteX18" fmla="*/ 186859 w 371570"/>
              <a:gd name="connsiteY18" fmla="*/ 36768 h 214730"/>
              <a:gd name="connsiteX19" fmla="*/ 242068 w 371570"/>
              <a:gd name="connsiteY19" fmla="*/ 2882 h 214730"/>
              <a:gd name="connsiteX20" fmla="*/ 273764 w 371570"/>
              <a:gd name="connsiteY20" fmla="*/ 0 h 2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70" h="214730">
                <a:moveTo>
                  <a:pt x="273649" y="0"/>
                </a:moveTo>
                <a:cubicBezTo>
                  <a:pt x="288056" y="0"/>
                  <a:pt x="302233" y="1959"/>
                  <a:pt x="316064" y="6339"/>
                </a:cubicBezTo>
                <a:cubicBezTo>
                  <a:pt x="347299" y="16367"/>
                  <a:pt x="365049" y="32849"/>
                  <a:pt x="370235" y="54979"/>
                </a:cubicBezTo>
                <a:cubicBezTo>
                  <a:pt x="375076" y="74919"/>
                  <a:pt x="366432" y="92785"/>
                  <a:pt x="349489" y="109382"/>
                </a:cubicBezTo>
                <a:cubicBezTo>
                  <a:pt x="335427" y="123098"/>
                  <a:pt x="317908" y="134855"/>
                  <a:pt x="299466" y="146035"/>
                </a:cubicBezTo>
                <a:cubicBezTo>
                  <a:pt x="272842" y="162056"/>
                  <a:pt x="245756" y="177731"/>
                  <a:pt x="219016" y="193638"/>
                </a:cubicBezTo>
                <a:cubicBezTo>
                  <a:pt x="208528" y="199862"/>
                  <a:pt x="198500" y="206546"/>
                  <a:pt x="188242" y="213001"/>
                </a:cubicBezTo>
                <a:cubicBezTo>
                  <a:pt x="187551" y="213462"/>
                  <a:pt x="186859" y="213808"/>
                  <a:pt x="185361" y="214730"/>
                </a:cubicBezTo>
                <a:cubicBezTo>
                  <a:pt x="183632" y="213462"/>
                  <a:pt x="182249" y="212194"/>
                  <a:pt x="180520" y="211157"/>
                </a:cubicBezTo>
                <a:cubicBezTo>
                  <a:pt x="151936" y="193983"/>
                  <a:pt x="123467" y="176810"/>
                  <a:pt x="94768" y="159636"/>
                </a:cubicBezTo>
                <a:cubicBezTo>
                  <a:pt x="73791" y="147187"/>
                  <a:pt x="52699" y="134739"/>
                  <a:pt x="34718" y="120447"/>
                </a:cubicBezTo>
                <a:cubicBezTo>
                  <a:pt x="21810" y="110189"/>
                  <a:pt x="10514" y="99124"/>
                  <a:pt x="4982" y="86215"/>
                </a:cubicBezTo>
                <a:cubicBezTo>
                  <a:pt x="-5392" y="62241"/>
                  <a:pt x="-90" y="39995"/>
                  <a:pt x="25844" y="20977"/>
                </a:cubicBezTo>
                <a:cubicBezTo>
                  <a:pt x="45322" y="6800"/>
                  <a:pt x="69872" y="230"/>
                  <a:pt x="97995" y="230"/>
                </a:cubicBezTo>
                <a:cubicBezTo>
                  <a:pt x="126118" y="230"/>
                  <a:pt x="106755" y="346"/>
                  <a:pt x="111250" y="691"/>
                </a:cubicBezTo>
                <a:cubicBezTo>
                  <a:pt x="128884" y="1959"/>
                  <a:pt x="145251" y="5071"/>
                  <a:pt x="159543" y="12102"/>
                </a:cubicBezTo>
                <a:cubicBezTo>
                  <a:pt x="172106" y="18326"/>
                  <a:pt x="180635" y="26510"/>
                  <a:pt x="184785" y="36307"/>
                </a:cubicBezTo>
                <a:cubicBezTo>
                  <a:pt x="185015" y="36883"/>
                  <a:pt x="185246" y="37344"/>
                  <a:pt x="185707" y="38266"/>
                </a:cubicBezTo>
                <a:cubicBezTo>
                  <a:pt x="186283" y="37574"/>
                  <a:pt x="186629" y="37229"/>
                  <a:pt x="186859" y="36768"/>
                </a:cubicBezTo>
                <a:cubicBezTo>
                  <a:pt x="195043" y="18556"/>
                  <a:pt x="214175" y="7607"/>
                  <a:pt x="242068" y="2882"/>
                </a:cubicBezTo>
                <a:cubicBezTo>
                  <a:pt x="252672" y="1037"/>
                  <a:pt x="263275" y="0"/>
                  <a:pt x="273764" y="0"/>
                </a:cubicBezTo>
                <a:close/>
              </a:path>
            </a:pathLst>
          </a:custGeom>
          <a:solidFill>
            <a:schemeClr val="accent2"/>
          </a:solidFill>
          <a:ln w="1152" cap="flat">
            <a:noFill/>
            <a:prstDash val="solid"/>
            <a:miter/>
          </a:ln>
        </p:spPr>
        <p:txBody>
          <a:bodyPr rtlCol="0" anchor="ctr"/>
          <a:lstStyle/>
          <a:p>
            <a:endParaRPr lang="en-US"/>
          </a:p>
        </p:txBody>
      </p:sp>
      <p:sp>
        <p:nvSpPr>
          <p:cNvPr id="46" name="TextBox 45">
            <a:extLst>
              <a:ext uri="{FF2B5EF4-FFF2-40B4-BE49-F238E27FC236}">
                <a16:creationId xmlns:a16="http://schemas.microsoft.com/office/drawing/2014/main" id="{2DC67026-AAAC-DA9A-61CD-3FE2C624ACC1}"/>
              </a:ext>
            </a:extLst>
          </p:cNvPr>
          <p:cNvSpPr txBox="1"/>
          <p:nvPr/>
        </p:nvSpPr>
        <p:spPr>
          <a:xfrm>
            <a:off x="3776472" y="3693716"/>
            <a:ext cx="1798921"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47" name="TextBox 46">
            <a:extLst>
              <a:ext uri="{FF2B5EF4-FFF2-40B4-BE49-F238E27FC236}">
                <a16:creationId xmlns:a16="http://schemas.microsoft.com/office/drawing/2014/main" id="{8631CB29-07ED-72F4-3956-509852246C95}"/>
              </a:ext>
            </a:extLst>
          </p:cNvPr>
          <p:cNvSpPr txBox="1"/>
          <p:nvPr/>
        </p:nvSpPr>
        <p:spPr>
          <a:xfrm>
            <a:off x="3776472" y="2977898"/>
            <a:ext cx="1798921" cy="461665"/>
          </a:xfrm>
          <a:prstGeom prst="rect">
            <a:avLst/>
          </a:prstGeom>
          <a:noFill/>
        </p:spPr>
        <p:txBody>
          <a:bodyPr wrap="square" lIns="0" rIns="0" rtlCol="0" anchor="ctr">
            <a:spAutoFit/>
          </a:bodyPr>
          <a:lstStyle/>
          <a:p>
            <a:r>
              <a:rPr lang="en-US" sz="2400" b="1" noProof="1">
                <a:solidFill>
                  <a:schemeClr val="bg1"/>
                </a:solidFill>
              </a:rPr>
              <a:t>Lorem Ipsum</a:t>
            </a:r>
          </a:p>
        </p:txBody>
      </p:sp>
      <p:sp>
        <p:nvSpPr>
          <p:cNvPr id="48" name="TextBox 47">
            <a:extLst>
              <a:ext uri="{FF2B5EF4-FFF2-40B4-BE49-F238E27FC236}">
                <a16:creationId xmlns:a16="http://schemas.microsoft.com/office/drawing/2014/main" id="{52CDBDC7-DFF7-8294-52C8-7E8E80E70AD8}"/>
              </a:ext>
            </a:extLst>
          </p:cNvPr>
          <p:cNvSpPr txBox="1"/>
          <p:nvPr/>
        </p:nvSpPr>
        <p:spPr>
          <a:xfrm>
            <a:off x="3776472" y="2264633"/>
            <a:ext cx="1798921" cy="461665"/>
          </a:xfrm>
          <a:prstGeom prst="rect">
            <a:avLst/>
          </a:prstGeom>
          <a:noFill/>
        </p:spPr>
        <p:txBody>
          <a:bodyPr wrap="square" lIns="0" rIns="0" rtlCol="0" anchor="ctr">
            <a:spAutoFit/>
          </a:bodyPr>
          <a:lstStyle/>
          <a:p>
            <a:r>
              <a:rPr lang="en-US" sz="2400" b="1" noProof="1">
                <a:solidFill>
                  <a:schemeClr val="tx1">
                    <a:lumMod val="85000"/>
                    <a:lumOff val="15000"/>
                  </a:schemeClr>
                </a:solidFill>
              </a:rPr>
              <a:t>Lorem Ipsum</a:t>
            </a:r>
          </a:p>
        </p:txBody>
      </p:sp>
      <p:sp>
        <p:nvSpPr>
          <p:cNvPr id="49" name="TextBox 48">
            <a:extLst>
              <a:ext uri="{FF2B5EF4-FFF2-40B4-BE49-F238E27FC236}">
                <a16:creationId xmlns:a16="http://schemas.microsoft.com/office/drawing/2014/main" id="{EEA22737-C1D3-3E08-2157-342C1EB37AD9}"/>
              </a:ext>
            </a:extLst>
          </p:cNvPr>
          <p:cNvSpPr txBox="1"/>
          <p:nvPr/>
        </p:nvSpPr>
        <p:spPr>
          <a:xfrm>
            <a:off x="3776472" y="1551364"/>
            <a:ext cx="1798921" cy="461665"/>
          </a:xfrm>
          <a:prstGeom prst="rect">
            <a:avLst/>
          </a:prstGeom>
          <a:noFill/>
        </p:spPr>
        <p:txBody>
          <a:bodyPr wrap="square" lIns="0" rIns="0" rtlCol="0" anchor="ctr">
            <a:spAutoFit/>
          </a:bodyPr>
          <a:lstStyle/>
          <a:p>
            <a:r>
              <a:rPr lang="en-US" sz="2400" b="1" noProof="1">
                <a:solidFill>
                  <a:schemeClr val="tx1">
                    <a:lumMod val="85000"/>
                    <a:lumOff val="15000"/>
                  </a:schemeClr>
                </a:solidFill>
              </a:rPr>
              <a:t>Lorem Ipsum</a:t>
            </a:r>
          </a:p>
        </p:txBody>
      </p:sp>
      <p:sp>
        <p:nvSpPr>
          <p:cNvPr id="50" name="TextBox 49">
            <a:extLst>
              <a:ext uri="{FF2B5EF4-FFF2-40B4-BE49-F238E27FC236}">
                <a16:creationId xmlns:a16="http://schemas.microsoft.com/office/drawing/2014/main" id="{2811EDD5-DEBD-7770-7DE2-3EB9FF205CDA}"/>
              </a:ext>
            </a:extLst>
          </p:cNvPr>
          <p:cNvSpPr txBox="1"/>
          <p:nvPr/>
        </p:nvSpPr>
        <p:spPr>
          <a:xfrm>
            <a:off x="3776473" y="4407405"/>
            <a:ext cx="973984" cy="461665"/>
          </a:xfrm>
          <a:prstGeom prst="rect">
            <a:avLst/>
          </a:prstGeom>
          <a:noFill/>
        </p:spPr>
        <p:txBody>
          <a:bodyPr wrap="square" lIns="0" rIns="0" rtlCol="0" anchor="ctr">
            <a:spAutoFit/>
          </a:bodyPr>
          <a:lstStyle/>
          <a:p>
            <a:r>
              <a:rPr lang="en-US" sz="2400" b="1" noProof="1">
                <a:solidFill>
                  <a:schemeClr val="bg1"/>
                </a:solidFill>
              </a:rPr>
              <a:t>Lorem</a:t>
            </a:r>
          </a:p>
        </p:txBody>
      </p:sp>
      <p:grpSp>
        <p:nvGrpSpPr>
          <p:cNvPr id="3" name="Group 2">
            <a:extLst>
              <a:ext uri="{FF2B5EF4-FFF2-40B4-BE49-F238E27FC236}">
                <a16:creationId xmlns:a16="http://schemas.microsoft.com/office/drawing/2014/main" id="{89D33D9F-1D49-934E-E83C-F51A35B6333A}"/>
              </a:ext>
            </a:extLst>
          </p:cNvPr>
          <p:cNvGrpSpPr/>
          <p:nvPr/>
        </p:nvGrpSpPr>
        <p:grpSpPr>
          <a:xfrm>
            <a:off x="6856345" y="4142835"/>
            <a:ext cx="4599473" cy="1686180"/>
            <a:chOff x="6856345" y="4142835"/>
            <a:chExt cx="4599473" cy="1686180"/>
          </a:xfrm>
        </p:grpSpPr>
        <p:sp>
          <p:nvSpPr>
            <p:cNvPr id="4" name="TextBox 3">
              <a:extLst>
                <a:ext uri="{FF2B5EF4-FFF2-40B4-BE49-F238E27FC236}">
                  <a16:creationId xmlns:a16="http://schemas.microsoft.com/office/drawing/2014/main" id="{5783ACE2-3A4F-1975-37AA-4B1B0FEAA169}"/>
                </a:ext>
              </a:extLst>
            </p:cNvPr>
            <p:cNvSpPr txBox="1"/>
            <p:nvPr/>
          </p:nvSpPr>
          <p:spPr>
            <a:xfrm>
              <a:off x="6858522" y="4628686"/>
              <a:ext cx="4597296" cy="1200329"/>
            </a:xfrm>
            <a:prstGeom prst="rect">
              <a:avLst/>
            </a:prstGeom>
            <a:noFill/>
          </p:spPr>
          <p:txBody>
            <a:bodyPr wrap="square" lIns="0" rIns="0" rtlCol="0" anchor="t">
              <a:spAutoFit/>
            </a:bodyPr>
            <a:lstStyle>
              <a:defPPr>
                <a:defRPr lang="en-US"/>
              </a:defPPr>
              <a:lvl1pPr algn="just">
                <a:defRPr sz="1200">
                  <a:solidFill>
                    <a:schemeClr val="tx1">
                      <a:lumMod val="65000"/>
                      <a:lumOff val="35000"/>
                    </a:schemeClr>
                  </a:solidFill>
                </a:defRPr>
              </a:lvl1pPr>
            </a:lstStyle>
            <a:p>
              <a:r>
                <a:rPr lang="en-US"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 In posuere dui sed urna ullamcorper pellentesque at at odio. Interdum et malesuada fames ac ante ipsum primis in faucibus. </a:t>
              </a:r>
            </a:p>
          </p:txBody>
        </p:sp>
        <p:sp>
          <p:nvSpPr>
            <p:cNvPr id="5" name="TextBox 4">
              <a:extLst>
                <a:ext uri="{FF2B5EF4-FFF2-40B4-BE49-F238E27FC236}">
                  <a16:creationId xmlns:a16="http://schemas.microsoft.com/office/drawing/2014/main" id="{65D24494-42A2-12C0-CC83-EF4C691FDA01}"/>
                </a:ext>
              </a:extLst>
            </p:cNvPr>
            <p:cNvSpPr txBox="1"/>
            <p:nvPr/>
          </p:nvSpPr>
          <p:spPr>
            <a:xfrm>
              <a:off x="6856345" y="4142835"/>
              <a:ext cx="4597295" cy="461665"/>
            </a:xfrm>
            <a:prstGeom prst="rect">
              <a:avLst/>
            </a:prstGeom>
            <a:noFill/>
          </p:spPr>
          <p:txBody>
            <a:bodyPr wrap="square" lIns="0" rIns="0" rtlCol="0" anchor="b">
              <a:spAutoFit/>
            </a:bodyPr>
            <a:lstStyle/>
            <a:p>
              <a:r>
                <a:rPr lang="en-US" sz="2400" b="1" noProof="1">
                  <a:solidFill>
                    <a:schemeClr val="bg1"/>
                  </a:solidFill>
                </a:rPr>
                <a:t>Lorem Ipsum</a:t>
              </a:r>
            </a:p>
          </p:txBody>
        </p:sp>
      </p:grpSp>
      <p:sp>
        <p:nvSpPr>
          <p:cNvPr id="6" name="TextBox 5">
            <a:extLst>
              <a:ext uri="{FF2B5EF4-FFF2-40B4-BE49-F238E27FC236}">
                <a16:creationId xmlns:a16="http://schemas.microsoft.com/office/drawing/2014/main" id="{3244E4B8-DF36-628C-4403-0C073FC3DF84}"/>
              </a:ext>
            </a:extLst>
          </p:cNvPr>
          <p:cNvSpPr txBox="1"/>
          <p:nvPr/>
        </p:nvSpPr>
        <p:spPr>
          <a:xfrm>
            <a:off x="1864695" y="5472415"/>
            <a:ext cx="687796" cy="461665"/>
          </a:xfrm>
          <a:prstGeom prst="rect">
            <a:avLst/>
          </a:prstGeom>
          <a:noFill/>
        </p:spPr>
        <p:txBody>
          <a:bodyPr wrap="square" lIns="0" rIns="0" rtlCol="0" anchor="b">
            <a:spAutoFit/>
          </a:bodyPr>
          <a:lstStyle/>
          <a:p>
            <a:pPr algn="ctr"/>
            <a:r>
              <a:rPr lang="en-US" sz="2400" b="1" noProof="1">
                <a:solidFill>
                  <a:schemeClr val="bg1"/>
                </a:solidFill>
              </a:rPr>
              <a:t>01</a:t>
            </a:r>
          </a:p>
        </p:txBody>
      </p:sp>
      <p:sp>
        <p:nvSpPr>
          <p:cNvPr id="7" name="TextBox 6">
            <a:extLst>
              <a:ext uri="{FF2B5EF4-FFF2-40B4-BE49-F238E27FC236}">
                <a16:creationId xmlns:a16="http://schemas.microsoft.com/office/drawing/2014/main" id="{E78B1AB6-D307-E120-87CD-5AE5ECFD7902}"/>
              </a:ext>
            </a:extLst>
          </p:cNvPr>
          <p:cNvSpPr txBox="1"/>
          <p:nvPr/>
        </p:nvSpPr>
        <p:spPr>
          <a:xfrm>
            <a:off x="1864695" y="4756897"/>
            <a:ext cx="687796" cy="461665"/>
          </a:xfrm>
          <a:prstGeom prst="rect">
            <a:avLst/>
          </a:prstGeom>
          <a:noFill/>
        </p:spPr>
        <p:txBody>
          <a:bodyPr wrap="square" lIns="0" rIns="0" rtlCol="0" anchor="b">
            <a:spAutoFit/>
          </a:bodyPr>
          <a:lstStyle/>
          <a:p>
            <a:pPr algn="ctr"/>
            <a:r>
              <a:rPr lang="en-US" sz="2400" b="1" noProof="1">
                <a:solidFill>
                  <a:schemeClr val="bg1"/>
                </a:solidFill>
              </a:rPr>
              <a:t>02</a:t>
            </a:r>
          </a:p>
        </p:txBody>
      </p:sp>
      <p:sp>
        <p:nvSpPr>
          <p:cNvPr id="8" name="TextBox 7">
            <a:extLst>
              <a:ext uri="{FF2B5EF4-FFF2-40B4-BE49-F238E27FC236}">
                <a16:creationId xmlns:a16="http://schemas.microsoft.com/office/drawing/2014/main" id="{F69E2B19-4024-D45D-B909-1369547394C5}"/>
              </a:ext>
            </a:extLst>
          </p:cNvPr>
          <p:cNvSpPr txBox="1"/>
          <p:nvPr/>
        </p:nvSpPr>
        <p:spPr>
          <a:xfrm>
            <a:off x="1864695" y="4041379"/>
            <a:ext cx="687796" cy="461665"/>
          </a:xfrm>
          <a:prstGeom prst="rect">
            <a:avLst/>
          </a:prstGeom>
          <a:noFill/>
        </p:spPr>
        <p:txBody>
          <a:bodyPr wrap="square" lIns="0" rIns="0" rtlCol="0" anchor="b">
            <a:spAutoFit/>
          </a:bodyPr>
          <a:lstStyle/>
          <a:p>
            <a:pPr algn="ctr"/>
            <a:r>
              <a:rPr lang="en-US" sz="2400" b="1" noProof="1">
                <a:solidFill>
                  <a:schemeClr val="bg1"/>
                </a:solidFill>
              </a:rPr>
              <a:t>03</a:t>
            </a:r>
          </a:p>
        </p:txBody>
      </p:sp>
      <p:sp>
        <p:nvSpPr>
          <p:cNvPr id="9" name="TextBox 8">
            <a:extLst>
              <a:ext uri="{FF2B5EF4-FFF2-40B4-BE49-F238E27FC236}">
                <a16:creationId xmlns:a16="http://schemas.microsoft.com/office/drawing/2014/main" id="{E05928BD-1D00-B242-EA99-6B97155A4D09}"/>
              </a:ext>
            </a:extLst>
          </p:cNvPr>
          <p:cNvSpPr txBox="1"/>
          <p:nvPr/>
        </p:nvSpPr>
        <p:spPr>
          <a:xfrm>
            <a:off x="1864695" y="3325861"/>
            <a:ext cx="687796" cy="461665"/>
          </a:xfrm>
          <a:prstGeom prst="rect">
            <a:avLst/>
          </a:prstGeom>
          <a:noFill/>
        </p:spPr>
        <p:txBody>
          <a:bodyPr wrap="square" lIns="0" rIns="0" rtlCol="0" anchor="b">
            <a:spAutoFit/>
          </a:bodyPr>
          <a:lstStyle/>
          <a:p>
            <a:pPr algn="ctr"/>
            <a:r>
              <a:rPr lang="en-US" sz="2400" b="1" noProof="1">
                <a:solidFill>
                  <a:schemeClr val="bg1"/>
                </a:solidFill>
              </a:rPr>
              <a:t>04</a:t>
            </a:r>
          </a:p>
        </p:txBody>
      </p:sp>
      <p:sp>
        <p:nvSpPr>
          <p:cNvPr id="10" name="TextBox 9">
            <a:extLst>
              <a:ext uri="{FF2B5EF4-FFF2-40B4-BE49-F238E27FC236}">
                <a16:creationId xmlns:a16="http://schemas.microsoft.com/office/drawing/2014/main" id="{D9F7CCF3-AC2D-9353-C4DD-9911FB3A1916}"/>
              </a:ext>
            </a:extLst>
          </p:cNvPr>
          <p:cNvSpPr txBox="1"/>
          <p:nvPr/>
        </p:nvSpPr>
        <p:spPr>
          <a:xfrm>
            <a:off x="1864695" y="2610343"/>
            <a:ext cx="687796" cy="461665"/>
          </a:xfrm>
          <a:prstGeom prst="rect">
            <a:avLst/>
          </a:prstGeom>
          <a:noFill/>
        </p:spPr>
        <p:txBody>
          <a:bodyPr wrap="square" lIns="0" rIns="0" rtlCol="0" anchor="b">
            <a:spAutoFit/>
          </a:bodyPr>
          <a:lstStyle/>
          <a:p>
            <a:pPr algn="ctr"/>
            <a:r>
              <a:rPr lang="en-US" sz="2400" b="1" noProof="1">
                <a:solidFill>
                  <a:schemeClr val="bg1"/>
                </a:solidFill>
              </a:rPr>
              <a:t>05</a:t>
            </a:r>
          </a:p>
        </p:txBody>
      </p:sp>
    </p:spTree>
    <p:extLst>
      <p:ext uri="{BB962C8B-B14F-4D97-AF65-F5344CB8AC3E}">
        <p14:creationId xmlns:p14="http://schemas.microsoft.com/office/powerpoint/2010/main" val="412830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9453</TotalTime>
  <Words>256</Words>
  <Application>Microsoft Office PowerPoint</Application>
  <PresentationFormat>Widescreen</PresentationFormat>
  <Paragraphs>33</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Ascending Heart Levels – Slide Template</vt:lpstr>
      <vt:lpstr>Ascending Heart Levels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Ascending Heart Levels</dc:title>
  <dc:creator>PresentationGO.com</dc:creator>
  <dc:description>© Copyright PresentationGO.com - Do not distribute or sale without written permission.</dc:description>
  <cp:lastModifiedBy>Christophe Barroche</cp:lastModifiedBy>
  <cp:revision>43</cp:revision>
  <dcterms:created xsi:type="dcterms:W3CDTF">2014-11-26T05:14:11Z</dcterms:created>
  <dcterms:modified xsi:type="dcterms:W3CDTF">2024-11-12T17:43:16Z</dcterms:modified>
  <cp:category>Charts &amp; Diagrams</cp:category>
</cp:coreProperties>
</file>