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1061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C8FA7-EEC0-3693-7278-FD768D531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4024E1-DF2C-DB74-1BC6-00A252152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452437-780D-5498-3BF7-64C51B8F98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ED3B36-5F6B-29E7-8D43-528D35F236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035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8B640-3710-3BC6-C974-FE4C4319D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FFC4C8-A1C7-2604-5096-966D6AFD2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5733B1-358C-713C-634C-BBCB2AF545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F983BC-5FAA-9547-631A-F5CBC58919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40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60AD4-697C-8823-3FC6-A52D5D971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5029C-E182-572D-A7DE-27A60AE7E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Star Levels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91874C6E-9F98-FB56-EF63-C1FD37790E7F}"/>
              </a:ext>
            </a:extLst>
          </p:cNvPr>
          <p:cNvSpPr/>
          <p:nvPr/>
        </p:nvSpPr>
        <p:spPr>
          <a:xfrm rot="10800000">
            <a:off x="3034376" y="4568471"/>
            <a:ext cx="1072119" cy="604976"/>
          </a:xfrm>
          <a:custGeom>
            <a:avLst/>
            <a:gdLst>
              <a:gd name="connsiteX0" fmla="*/ 5994 w 158710"/>
              <a:gd name="connsiteY0" fmla="*/ 0 h 89557"/>
              <a:gd name="connsiteX1" fmla="*/ 158711 w 158710"/>
              <a:gd name="connsiteY1" fmla="*/ 0 h 89557"/>
              <a:gd name="connsiteX2" fmla="*/ 158711 w 158710"/>
              <a:gd name="connsiteY2" fmla="*/ 89558 h 89557"/>
              <a:gd name="connsiteX3" fmla="*/ 15675 w 158710"/>
              <a:gd name="connsiteY3" fmla="*/ 89558 h 89557"/>
              <a:gd name="connsiteX4" fmla="*/ 0 w 158710"/>
              <a:gd name="connsiteY4" fmla="*/ 73882 h 89557"/>
              <a:gd name="connsiteX5" fmla="*/ 0 w 158710"/>
              <a:gd name="connsiteY5" fmla="*/ 5878 h 89557"/>
              <a:gd name="connsiteX6" fmla="*/ 5878 w 158710"/>
              <a:gd name="connsiteY6" fmla="*/ 0 h 8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710" h="89557">
                <a:moveTo>
                  <a:pt x="5994" y="0"/>
                </a:moveTo>
                <a:lnTo>
                  <a:pt x="158711" y="0"/>
                </a:lnTo>
                <a:lnTo>
                  <a:pt x="158711" y="89558"/>
                </a:lnTo>
                <a:lnTo>
                  <a:pt x="15675" y="89558"/>
                </a:lnTo>
                <a:cubicBezTo>
                  <a:pt x="7031" y="89558"/>
                  <a:pt x="0" y="82527"/>
                  <a:pt x="0" y="73882"/>
                </a:cubicBezTo>
                <a:lnTo>
                  <a:pt x="0" y="5878"/>
                </a:lnTo>
                <a:cubicBezTo>
                  <a:pt x="0" y="2651"/>
                  <a:pt x="2651" y="0"/>
                  <a:pt x="5878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28EA23CB-94BD-3D45-BEDE-A44BB5FF7AFE}"/>
              </a:ext>
            </a:extLst>
          </p:cNvPr>
          <p:cNvSpPr/>
          <p:nvPr/>
        </p:nvSpPr>
        <p:spPr>
          <a:xfrm>
            <a:off x="3034376" y="3914440"/>
            <a:ext cx="2143461" cy="605760"/>
          </a:xfrm>
          <a:custGeom>
            <a:avLst/>
            <a:gdLst>
              <a:gd name="connsiteX0" fmla="*/ 158595 w 317305"/>
              <a:gd name="connsiteY0" fmla="*/ 115 h 89673"/>
              <a:gd name="connsiteX1" fmla="*/ 0 w 317305"/>
              <a:gd name="connsiteY1" fmla="*/ 115 h 89673"/>
              <a:gd name="connsiteX2" fmla="*/ 0 w 317305"/>
              <a:gd name="connsiteY2" fmla="*/ 89673 h 89673"/>
              <a:gd name="connsiteX3" fmla="*/ 298749 w 317305"/>
              <a:gd name="connsiteY3" fmla="*/ 89673 h 89673"/>
              <a:gd name="connsiteX4" fmla="*/ 317306 w 317305"/>
              <a:gd name="connsiteY4" fmla="*/ 71116 h 89673"/>
              <a:gd name="connsiteX5" fmla="*/ 317306 w 317305"/>
              <a:gd name="connsiteY5" fmla="*/ 49216 h 89673"/>
              <a:gd name="connsiteX6" fmla="*/ 268091 w 317305"/>
              <a:gd name="connsiteY6" fmla="*/ 0 h 89673"/>
              <a:gd name="connsiteX7" fmla="*/ 158595 w 317305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305" h="89673">
                <a:moveTo>
                  <a:pt x="158595" y="115"/>
                </a:moveTo>
                <a:lnTo>
                  <a:pt x="0" y="115"/>
                </a:lnTo>
                <a:lnTo>
                  <a:pt x="0" y="89673"/>
                </a:lnTo>
                <a:lnTo>
                  <a:pt x="298749" y="89673"/>
                </a:lnTo>
                <a:cubicBezTo>
                  <a:pt x="309007" y="89673"/>
                  <a:pt x="317306" y="81374"/>
                  <a:pt x="317306" y="71116"/>
                </a:cubicBezTo>
                <a:lnTo>
                  <a:pt x="317306" y="49216"/>
                </a:lnTo>
                <a:cubicBezTo>
                  <a:pt x="317306" y="22015"/>
                  <a:pt x="295292" y="0"/>
                  <a:pt x="268091" y="0"/>
                </a:cubicBezTo>
                <a:lnTo>
                  <a:pt x="158595" y="0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B25DE60-5214-8E33-5DDC-851BF1386449}"/>
              </a:ext>
            </a:extLst>
          </p:cNvPr>
          <p:cNvSpPr/>
          <p:nvPr/>
        </p:nvSpPr>
        <p:spPr>
          <a:xfrm>
            <a:off x="3034376" y="3258854"/>
            <a:ext cx="3215587" cy="605753"/>
          </a:xfrm>
          <a:custGeom>
            <a:avLst/>
            <a:gdLst>
              <a:gd name="connsiteX0" fmla="*/ 317306 w 476016"/>
              <a:gd name="connsiteY0" fmla="*/ 115 h 89672"/>
              <a:gd name="connsiteX1" fmla="*/ 0 w 476016"/>
              <a:gd name="connsiteY1" fmla="*/ 115 h 89672"/>
              <a:gd name="connsiteX2" fmla="*/ 0 w 476016"/>
              <a:gd name="connsiteY2" fmla="*/ 89672 h 89672"/>
              <a:gd name="connsiteX3" fmla="*/ 457460 w 476016"/>
              <a:gd name="connsiteY3" fmla="*/ 89672 h 89672"/>
              <a:gd name="connsiteX4" fmla="*/ 476017 w 476016"/>
              <a:gd name="connsiteY4" fmla="*/ 71115 h 89672"/>
              <a:gd name="connsiteX5" fmla="*/ 476017 w 476016"/>
              <a:gd name="connsiteY5" fmla="*/ 49216 h 89672"/>
              <a:gd name="connsiteX6" fmla="*/ 426801 w 476016"/>
              <a:gd name="connsiteY6" fmla="*/ 0 h 89672"/>
              <a:gd name="connsiteX7" fmla="*/ 317306 w 476016"/>
              <a:gd name="connsiteY7" fmla="*/ 0 h 89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016" h="89672">
                <a:moveTo>
                  <a:pt x="317306" y="115"/>
                </a:moveTo>
                <a:lnTo>
                  <a:pt x="0" y="115"/>
                </a:lnTo>
                <a:lnTo>
                  <a:pt x="0" y="89672"/>
                </a:lnTo>
                <a:lnTo>
                  <a:pt x="457460" y="89672"/>
                </a:lnTo>
                <a:cubicBezTo>
                  <a:pt x="467718" y="89672"/>
                  <a:pt x="476017" y="81373"/>
                  <a:pt x="476017" y="71115"/>
                </a:cubicBezTo>
                <a:lnTo>
                  <a:pt x="476017" y="49216"/>
                </a:lnTo>
                <a:cubicBezTo>
                  <a:pt x="476017" y="22014"/>
                  <a:pt x="454002" y="0"/>
                  <a:pt x="426801" y="0"/>
                </a:cubicBezTo>
                <a:lnTo>
                  <a:pt x="317306" y="0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0DD3B14B-B3D4-BD22-9F67-F2F48EC0E9DD}"/>
              </a:ext>
            </a:extLst>
          </p:cNvPr>
          <p:cNvSpPr/>
          <p:nvPr/>
        </p:nvSpPr>
        <p:spPr>
          <a:xfrm>
            <a:off x="3034376" y="2605598"/>
            <a:ext cx="4286928" cy="605760"/>
          </a:xfrm>
          <a:custGeom>
            <a:avLst/>
            <a:gdLst>
              <a:gd name="connsiteX0" fmla="*/ 475901 w 634611"/>
              <a:gd name="connsiteY0" fmla="*/ 115 h 89673"/>
              <a:gd name="connsiteX1" fmla="*/ 0 w 634611"/>
              <a:gd name="connsiteY1" fmla="*/ 115 h 89673"/>
              <a:gd name="connsiteX2" fmla="*/ 0 w 634611"/>
              <a:gd name="connsiteY2" fmla="*/ 89673 h 89673"/>
              <a:gd name="connsiteX3" fmla="*/ 616055 w 634611"/>
              <a:gd name="connsiteY3" fmla="*/ 89673 h 89673"/>
              <a:gd name="connsiteX4" fmla="*/ 634612 w 634611"/>
              <a:gd name="connsiteY4" fmla="*/ 71116 h 89673"/>
              <a:gd name="connsiteX5" fmla="*/ 634612 w 634611"/>
              <a:gd name="connsiteY5" fmla="*/ 49216 h 89673"/>
              <a:gd name="connsiteX6" fmla="*/ 585397 w 634611"/>
              <a:gd name="connsiteY6" fmla="*/ 0 h 89673"/>
              <a:gd name="connsiteX7" fmla="*/ 475901 w 634611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611" h="89673">
                <a:moveTo>
                  <a:pt x="475901" y="115"/>
                </a:moveTo>
                <a:lnTo>
                  <a:pt x="0" y="115"/>
                </a:lnTo>
                <a:lnTo>
                  <a:pt x="0" y="89673"/>
                </a:lnTo>
                <a:lnTo>
                  <a:pt x="616055" y="89673"/>
                </a:lnTo>
                <a:cubicBezTo>
                  <a:pt x="626313" y="89673"/>
                  <a:pt x="634612" y="81374"/>
                  <a:pt x="634612" y="71116"/>
                </a:cubicBezTo>
                <a:lnTo>
                  <a:pt x="634612" y="49216"/>
                </a:lnTo>
                <a:cubicBezTo>
                  <a:pt x="634612" y="22015"/>
                  <a:pt x="612598" y="0"/>
                  <a:pt x="585397" y="0"/>
                </a:cubicBezTo>
                <a:lnTo>
                  <a:pt x="475901" y="0"/>
                </a:ln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F0A3D95A-E600-84D4-C6A1-518D17A4CA14}"/>
              </a:ext>
            </a:extLst>
          </p:cNvPr>
          <p:cNvSpPr/>
          <p:nvPr/>
        </p:nvSpPr>
        <p:spPr>
          <a:xfrm>
            <a:off x="2728138" y="1952343"/>
            <a:ext cx="5359054" cy="605760"/>
          </a:xfrm>
          <a:custGeom>
            <a:avLst/>
            <a:gdLst>
              <a:gd name="connsiteX0" fmla="*/ 634612 w 793322"/>
              <a:gd name="connsiteY0" fmla="*/ 115 h 89673"/>
              <a:gd name="connsiteX1" fmla="*/ 0 w 793322"/>
              <a:gd name="connsiteY1" fmla="*/ 115 h 89673"/>
              <a:gd name="connsiteX2" fmla="*/ 0 w 793322"/>
              <a:gd name="connsiteY2" fmla="*/ 89673 h 89673"/>
              <a:gd name="connsiteX3" fmla="*/ 774766 w 793322"/>
              <a:gd name="connsiteY3" fmla="*/ 89673 h 89673"/>
              <a:gd name="connsiteX4" fmla="*/ 793322 w 793322"/>
              <a:gd name="connsiteY4" fmla="*/ 71116 h 89673"/>
              <a:gd name="connsiteX5" fmla="*/ 793322 w 793322"/>
              <a:gd name="connsiteY5" fmla="*/ 49216 h 89673"/>
              <a:gd name="connsiteX6" fmla="*/ 744107 w 793322"/>
              <a:gd name="connsiteY6" fmla="*/ 0 h 89673"/>
              <a:gd name="connsiteX7" fmla="*/ 634612 w 793322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322" h="89673">
                <a:moveTo>
                  <a:pt x="634612" y="115"/>
                </a:moveTo>
                <a:lnTo>
                  <a:pt x="0" y="115"/>
                </a:lnTo>
                <a:lnTo>
                  <a:pt x="0" y="89673"/>
                </a:lnTo>
                <a:lnTo>
                  <a:pt x="774766" y="89673"/>
                </a:lnTo>
                <a:cubicBezTo>
                  <a:pt x="785024" y="89673"/>
                  <a:pt x="793322" y="81374"/>
                  <a:pt x="793322" y="71116"/>
                </a:cubicBezTo>
                <a:lnTo>
                  <a:pt x="793322" y="49216"/>
                </a:lnTo>
                <a:cubicBezTo>
                  <a:pt x="793322" y="22015"/>
                  <a:pt x="771308" y="0"/>
                  <a:pt x="744107" y="0"/>
                </a:cubicBezTo>
                <a:lnTo>
                  <a:pt x="634612" y="0"/>
                </a:ln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8" name="Freeform 21">
            <a:extLst>
              <a:ext uri="{FF2B5EF4-FFF2-40B4-BE49-F238E27FC236}">
                <a16:creationId xmlns:a16="http://schemas.microsoft.com/office/drawing/2014/main" id="{C0367301-E59E-7B77-DEBC-FBB5D2F9DBDA}"/>
              </a:ext>
            </a:extLst>
          </p:cNvPr>
          <p:cNvSpPr/>
          <p:nvPr/>
        </p:nvSpPr>
        <p:spPr>
          <a:xfrm>
            <a:off x="793566" y="4045248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39 h 297948"/>
              <a:gd name="connsiteX2" fmla="*/ 227638 w 350387"/>
              <a:gd name="connsiteY2" fmla="*/ 77570 h 297948"/>
              <a:gd name="connsiteX3" fmla="*/ 218647 w 350387"/>
              <a:gd name="connsiteY3" fmla="*/ 73305 h 297948"/>
              <a:gd name="connsiteX4" fmla="*/ 184185 w 350387"/>
              <a:gd name="connsiteY4" fmla="*/ 4264 h 297948"/>
              <a:gd name="connsiteX5" fmla="*/ 175080 w 350387"/>
              <a:gd name="connsiteY5" fmla="*/ 0 h 297948"/>
              <a:gd name="connsiteX6" fmla="*/ 165974 w 350387"/>
              <a:gd name="connsiteY6" fmla="*/ 4264 h 297948"/>
              <a:gd name="connsiteX7" fmla="*/ 131512 w 350387"/>
              <a:gd name="connsiteY7" fmla="*/ 73305 h 297948"/>
              <a:gd name="connsiteX8" fmla="*/ 122407 w 350387"/>
              <a:gd name="connsiteY8" fmla="*/ 77570 h 297948"/>
              <a:gd name="connsiteX9" fmla="*/ 9569 w 350387"/>
              <a:gd name="connsiteY9" fmla="*/ 77339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3 h 297948"/>
              <a:gd name="connsiteX15" fmla="*/ 63856 w 350387"/>
              <a:gd name="connsiteY15" fmla="*/ 206662 h 297948"/>
              <a:gd name="connsiteX16" fmla="*/ 63510 w 350387"/>
              <a:gd name="connsiteY16" fmla="*/ 209428 h 297948"/>
              <a:gd name="connsiteX17" fmla="*/ 63395 w 350387"/>
              <a:gd name="connsiteY17" fmla="*/ 208622 h 297948"/>
              <a:gd name="connsiteX18" fmla="*/ 63395 w 350387"/>
              <a:gd name="connsiteY18" fmla="*/ 291839 h 297948"/>
              <a:gd name="connsiteX19" fmla="*/ 72961 w 350387"/>
              <a:gd name="connsiteY19" fmla="*/ 297948 h 297948"/>
              <a:gd name="connsiteX20" fmla="*/ 78609 w 350387"/>
              <a:gd name="connsiteY20" fmla="*/ 296680 h 297948"/>
              <a:gd name="connsiteX21" fmla="*/ 169663 w 350387"/>
              <a:gd name="connsiteY21" fmla="*/ 253803 h 297948"/>
              <a:gd name="connsiteX22" fmla="*/ 175310 w 350387"/>
              <a:gd name="connsiteY22" fmla="*/ 252651 h 297948"/>
              <a:gd name="connsiteX23" fmla="*/ 180958 w 350387"/>
              <a:gd name="connsiteY23" fmla="*/ 253803 h 297948"/>
              <a:gd name="connsiteX24" fmla="*/ 272012 w 350387"/>
              <a:gd name="connsiteY24" fmla="*/ 296680 h 297948"/>
              <a:gd name="connsiteX25" fmla="*/ 277544 w 350387"/>
              <a:gd name="connsiteY25" fmla="*/ 297948 h 297948"/>
              <a:gd name="connsiteX26" fmla="*/ 287111 w 350387"/>
              <a:gd name="connsiteY26" fmla="*/ 291839 h 297948"/>
              <a:gd name="connsiteX27" fmla="*/ 287111 w 350387"/>
              <a:gd name="connsiteY27" fmla="*/ 208622 h 297948"/>
              <a:gd name="connsiteX28" fmla="*/ 286996 w 350387"/>
              <a:gd name="connsiteY28" fmla="*/ 209428 h 297948"/>
              <a:gd name="connsiteX29" fmla="*/ 286650 w 350387"/>
              <a:gd name="connsiteY29" fmla="*/ 206662 h 297948"/>
              <a:gd name="connsiteX30" fmla="*/ 283653 w 350387"/>
              <a:gd name="connsiteY30" fmla="*/ 200783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39"/>
                  <a:pt x="340475" y="77339"/>
                </a:cubicBezTo>
                <a:lnTo>
                  <a:pt x="227638" y="77570"/>
                </a:lnTo>
                <a:cubicBezTo>
                  <a:pt x="223488" y="77570"/>
                  <a:pt x="219915" y="75841"/>
                  <a:pt x="218647" y="73305"/>
                </a:cubicBezTo>
                <a:lnTo>
                  <a:pt x="184185" y="4264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4"/>
                </a:cubicBezTo>
                <a:lnTo>
                  <a:pt x="131512" y="73305"/>
                </a:lnTo>
                <a:cubicBezTo>
                  <a:pt x="130244" y="75841"/>
                  <a:pt x="126556" y="77570"/>
                  <a:pt x="122407" y="77570"/>
                </a:cubicBezTo>
                <a:lnTo>
                  <a:pt x="9569" y="77339"/>
                </a:lnTo>
                <a:cubicBezTo>
                  <a:pt x="3576" y="77339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3"/>
                </a:lnTo>
                <a:lnTo>
                  <a:pt x="63856" y="206662"/>
                </a:lnTo>
                <a:cubicBezTo>
                  <a:pt x="63395" y="207584"/>
                  <a:pt x="63279" y="208506"/>
                  <a:pt x="63510" y="209428"/>
                </a:cubicBezTo>
                <a:cubicBezTo>
                  <a:pt x="63510" y="209198"/>
                  <a:pt x="63395" y="208967"/>
                  <a:pt x="63395" y="208622"/>
                </a:cubicBezTo>
                <a:lnTo>
                  <a:pt x="63395" y="291839"/>
                </a:lnTo>
                <a:cubicBezTo>
                  <a:pt x="63395" y="295297"/>
                  <a:pt x="68005" y="297948"/>
                  <a:pt x="72961" y="297948"/>
                </a:cubicBezTo>
                <a:cubicBezTo>
                  <a:pt x="77917" y="297948"/>
                  <a:pt x="76765" y="297602"/>
                  <a:pt x="78609" y="296680"/>
                </a:cubicBezTo>
                <a:lnTo>
                  <a:pt x="169663" y="253803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3"/>
                </a:cubicBezTo>
                <a:lnTo>
                  <a:pt x="272012" y="296680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7"/>
                  <a:pt x="287111" y="291839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8"/>
                </a:cubicBezTo>
                <a:cubicBezTo>
                  <a:pt x="287226" y="208506"/>
                  <a:pt x="287111" y="207584"/>
                  <a:pt x="286650" y="206662"/>
                </a:cubicBezTo>
                <a:lnTo>
                  <a:pt x="283653" y="200783"/>
                </a:lnTo>
                <a:lnTo>
                  <a:pt x="346354" y="171738"/>
                </a:lnTo>
                <a:cubicBezTo>
                  <a:pt x="349120" y="170470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6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9" name="Freeform 22">
            <a:extLst>
              <a:ext uri="{FF2B5EF4-FFF2-40B4-BE49-F238E27FC236}">
                <a16:creationId xmlns:a16="http://schemas.microsoft.com/office/drawing/2014/main" id="{DCEABA8F-2374-0A1C-F8AA-D69538738BDA}"/>
              </a:ext>
            </a:extLst>
          </p:cNvPr>
          <p:cNvSpPr/>
          <p:nvPr/>
        </p:nvSpPr>
        <p:spPr>
          <a:xfrm>
            <a:off x="793241" y="4045248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4 h 214730"/>
              <a:gd name="connsiteX2" fmla="*/ 218695 w 350140"/>
              <a:gd name="connsiteY2" fmla="*/ 73305 h 214730"/>
              <a:gd name="connsiteX3" fmla="*/ 227686 w 350140"/>
              <a:gd name="connsiteY3" fmla="*/ 77570 h 214730"/>
              <a:gd name="connsiteX4" fmla="*/ 340523 w 350140"/>
              <a:gd name="connsiteY4" fmla="*/ 77339 h 214730"/>
              <a:gd name="connsiteX5" fmla="*/ 346171 w 350140"/>
              <a:gd name="connsiteY5" fmla="*/ 88404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0 h 214730"/>
              <a:gd name="connsiteX10" fmla="*/ 271829 w 350140"/>
              <a:gd name="connsiteY10" fmla="*/ 213462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2 h 214730"/>
              <a:gd name="connsiteX15" fmla="*/ 72778 w 350140"/>
              <a:gd name="connsiteY15" fmla="*/ 214730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4 h 214730"/>
              <a:gd name="connsiteX20" fmla="*/ 9617 w 350140"/>
              <a:gd name="connsiteY20" fmla="*/ 77339 h 214730"/>
              <a:gd name="connsiteX21" fmla="*/ 122455 w 350140"/>
              <a:gd name="connsiteY21" fmla="*/ 77570 h 214730"/>
              <a:gd name="connsiteX22" fmla="*/ 131560 w 350140"/>
              <a:gd name="connsiteY22" fmla="*/ 73305 h 214730"/>
              <a:gd name="connsiteX23" fmla="*/ 166022 w 350140"/>
              <a:gd name="connsiteY23" fmla="*/ 4264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4"/>
                </a:cubicBezTo>
                <a:lnTo>
                  <a:pt x="218695" y="73305"/>
                </a:lnTo>
                <a:cubicBezTo>
                  <a:pt x="219963" y="75841"/>
                  <a:pt x="223651" y="77570"/>
                  <a:pt x="227686" y="77570"/>
                </a:cubicBezTo>
                <a:lnTo>
                  <a:pt x="340523" y="77339"/>
                </a:lnTo>
                <a:cubicBezTo>
                  <a:pt x="349859" y="77339"/>
                  <a:pt x="353663" y="84947"/>
                  <a:pt x="346171" y="88404"/>
                </a:cubicBezTo>
                <a:lnTo>
                  <a:pt x="254656" y="130821"/>
                </a:lnTo>
                <a:cubicBezTo>
                  <a:pt x="251313" y="132434"/>
                  <a:pt x="249815" y="135200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0"/>
                  <a:pt x="277362" y="214730"/>
                </a:cubicBezTo>
                <a:cubicBezTo>
                  <a:pt x="271368" y="214730"/>
                  <a:pt x="273558" y="214385"/>
                  <a:pt x="271829" y="213462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2"/>
                </a:lnTo>
                <a:cubicBezTo>
                  <a:pt x="76582" y="214269"/>
                  <a:pt x="74738" y="214730"/>
                  <a:pt x="72778" y="214730"/>
                </a:cubicBezTo>
                <a:cubicBezTo>
                  <a:pt x="66785" y="214730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0"/>
                  <a:pt x="98942" y="132434"/>
                  <a:pt x="95484" y="130821"/>
                </a:cubicBezTo>
                <a:lnTo>
                  <a:pt x="3969" y="88404"/>
                </a:lnTo>
                <a:cubicBezTo>
                  <a:pt x="-3522" y="84947"/>
                  <a:pt x="281" y="77339"/>
                  <a:pt x="9617" y="77339"/>
                </a:cubicBezTo>
                <a:lnTo>
                  <a:pt x="122455" y="77570"/>
                </a:lnTo>
                <a:cubicBezTo>
                  <a:pt x="126719" y="77570"/>
                  <a:pt x="130292" y="75841"/>
                  <a:pt x="131560" y="73305"/>
                </a:cubicBezTo>
                <a:lnTo>
                  <a:pt x="166022" y="4264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0" name="Freeform 19">
            <a:extLst>
              <a:ext uri="{FF2B5EF4-FFF2-40B4-BE49-F238E27FC236}">
                <a16:creationId xmlns:a16="http://schemas.microsoft.com/office/drawing/2014/main" id="{4CBA881D-1E94-6C0D-F50C-FA24C10C3782}"/>
              </a:ext>
            </a:extLst>
          </p:cNvPr>
          <p:cNvSpPr/>
          <p:nvPr/>
        </p:nvSpPr>
        <p:spPr>
          <a:xfrm>
            <a:off x="793566" y="3391992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1 h 297948"/>
              <a:gd name="connsiteX3" fmla="*/ 218647 w 350387"/>
              <a:gd name="connsiteY3" fmla="*/ 73306 h 297948"/>
              <a:gd name="connsiteX4" fmla="*/ 184185 w 350387"/>
              <a:gd name="connsiteY4" fmla="*/ 4265 h 297948"/>
              <a:gd name="connsiteX5" fmla="*/ 175080 w 350387"/>
              <a:gd name="connsiteY5" fmla="*/ 0 h 297948"/>
              <a:gd name="connsiteX6" fmla="*/ 165974 w 350387"/>
              <a:gd name="connsiteY6" fmla="*/ 4265 h 297948"/>
              <a:gd name="connsiteX7" fmla="*/ 131512 w 350387"/>
              <a:gd name="connsiteY7" fmla="*/ 73306 h 297948"/>
              <a:gd name="connsiteX8" fmla="*/ 122407 w 350387"/>
              <a:gd name="connsiteY8" fmla="*/ 77571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4 h 297948"/>
              <a:gd name="connsiteX15" fmla="*/ 63856 w 350387"/>
              <a:gd name="connsiteY15" fmla="*/ 206662 h 297948"/>
              <a:gd name="connsiteX16" fmla="*/ 63510 w 350387"/>
              <a:gd name="connsiteY16" fmla="*/ 209429 h 297948"/>
              <a:gd name="connsiteX17" fmla="*/ 63395 w 350387"/>
              <a:gd name="connsiteY17" fmla="*/ 208622 h 297948"/>
              <a:gd name="connsiteX18" fmla="*/ 63395 w 350387"/>
              <a:gd name="connsiteY18" fmla="*/ 291840 h 297948"/>
              <a:gd name="connsiteX19" fmla="*/ 72961 w 350387"/>
              <a:gd name="connsiteY19" fmla="*/ 297948 h 297948"/>
              <a:gd name="connsiteX20" fmla="*/ 78609 w 350387"/>
              <a:gd name="connsiteY20" fmla="*/ 296681 h 297948"/>
              <a:gd name="connsiteX21" fmla="*/ 169663 w 350387"/>
              <a:gd name="connsiteY21" fmla="*/ 253804 h 297948"/>
              <a:gd name="connsiteX22" fmla="*/ 175310 w 350387"/>
              <a:gd name="connsiteY22" fmla="*/ 252651 h 297948"/>
              <a:gd name="connsiteX23" fmla="*/ 180958 w 350387"/>
              <a:gd name="connsiteY23" fmla="*/ 253804 h 297948"/>
              <a:gd name="connsiteX24" fmla="*/ 272012 w 350387"/>
              <a:gd name="connsiteY24" fmla="*/ 296681 h 297948"/>
              <a:gd name="connsiteX25" fmla="*/ 277544 w 350387"/>
              <a:gd name="connsiteY25" fmla="*/ 297948 h 297948"/>
              <a:gd name="connsiteX26" fmla="*/ 287111 w 350387"/>
              <a:gd name="connsiteY26" fmla="*/ 291840 h 297948"/>
              <a:gd name="connsiteX27" fmla="*/ 287111 w 350387"/>
              <a:gd name="connsiteY27" fmla="*/ 208622 h 297948"/>
              <a:gd name="connsiteX28" fmla="*/ 286996 w 350387"/>
              <a:gd name="connsiteY28" fmla="*/ 209429 h 297948"/>
              <a:gd name="connsiteX29" fmla="*/ 286650 w 350387"/>
              <a:gd name="connsiteY29" fmla="*/ 206662 h 297948"/>
              <a:gd name="connsiteX30" fmla="*/ 283653 w 350387"/>
              <a:gd name="connsiteY30" fmla="*/ 200784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1"/>
                </a:lnTo>
                <a:cubicBezTo>
                  <a:pt x="223488" y="77571"/>
                  <a:pt x="219915" y="75842"/>
                  <a:pt x="218647" y="73306"/>
                </a:cubicBezTo>
                <a:lnTo>
                  <a:pt x="184185" y="4265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5"/>
                </a:cubicBezTo>
                <a:lnTo>
                  <a:pt x="131512" y="73306"/>
                </a:lnTo>
                <a:cubicBezTo>
                  <a:pt x="130244" y="75842"/>
                  <a:pt x="126556" y="77571"/>
                  <a:pt x="122407" y="77571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4"/>
                </a:lnTo>
                <a:lnTo>
                  <a:pt x="63856" y="206662"/>
                </a:lnTo>
                <a:cubicBezTo>
                  <a:pt x="63395" y="207584"/>
                  <a:pt x="63279" y="208507"/>
                  <a:pt x="63510" y="209429"/>
                </a:cubicBezTo>
                <a:cubicBezTo>
                  <a:pt x="63510" y="209198"/>
                  <a:pt x="63395" y="208968"/>
                  <a:pt x="63395" y="208622"/>
                </a:cubicBezTo>
                <a:lnTo>
                  <a:pt x="63395" y="291840"/>
                </a:lnTo>
                <a:cubicBezTo>
                  <a:pt x="63395" y="295298"/>
                  <a:pt x="68005" y="297948"/>
                  <a:pt x="72961" y="297948"/>
                </a:cubicBezTo>
                <a:cubicBezTo>
                  <a:pt x="77917" y="297948"/>
                  <a:pt x="76765" y="297603"/>
                  <a:pt x="78609" y="296681"/>
                </a:cubicBezTo>
                <a:lnTo>
                  <a:pt x="169663" y="253804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4"/>
                </a:cubicBezTo>
                <a:lnTo>
                  <a:pt x="272012" y="296681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8"/>
                  <a:pt x="287111" y="291840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9"/>
                </a:cubicBezTo>
                <a:cubicBezTo>
                  <a:pt x="287226" y="208507"/>
                  <a:pt x="287111" y="207584"/>
                  <a:pt x="286650" y="206662"/>
                </a:cubicBezTo>
                <a:lnTo>
                  <a:pt x="283653" y="200784"/>
                </a:lnTo>
                <a:lnTo>
                  <a:pt x="346354" y="171738"/>
                </a:lnTo>
                <a:cubicBezTo>
                  <a:pt x="349120" y="170471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5059AAC0-E74C-C924-2233-6BC29CE00779}"/>
              </a:ext>
            </a:extLst>
          </p:cNvPr>
          <p:cNvSpPr/>
          <p:nvPr/>
        </p:nvSpPr>
        <p:spPr>
          <a:xfrm>
            <a:off x="793241" y="3392769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5 h 214730"/>
              <a:gd name="connsiteX2" fmla="*/ 218695 w 350140"/>
              <a:gd name="connsiteY2" fmla="*/ 73306 h 214730"/>
              <a:gd name="connsiteX3" fmla="*/ 227686 w 350140"/>
              <a:gd name="connsiteY3" fmla="*/ 77571 h 214730"/>
              <a:gd name="connsiteX4" fmla="*/ 340523 w 350140"/>
              <a:gd name="connsiteY4" fmla="*/ 77340 h 214730"/>
              <a:gd name="connsiteX5" fmla="*/ 346171 w 350140"/>
              <a:gd name="connsiteY5" fmla="*/ 88405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1 h 214730"/>
              <a:gd name="connsiteX10" fmla="*/ 271829 w 350140"/>
              <a:gd name="connsiteY10" fmla="*/ 213463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3 h 214730"/>
              <a:gd name="connsiteX15" fmla="*/ 72778 w 350140"/>
              <a:gd name="connsiteY15" fmla="*/ 214731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5 h 214730"/>
              <a:gd name="connsiteX20" fmla="*/ 9617 w 350140"/>
              <a:gd name="connsiteY20" fmla="*/ 77340 h 214730"/>
              <a:gd name="connsiteX21" fmla="*/ 122455 w 350140"/>
              <a:gd name="connsiteY21" fmla="*/ 77571 h 214730"/>
              <a:gd name="connsiteX22" fmla="*/ 131560 w 350140"/>
              <a:gd name="connsiteY22" fmla="*/ 73306 h 214730"/>
              <a:gd name="connsiteX23" fmla="*/ 166022 w 350140"/>
              <a:gd name="connsiteY23" fmla="*/ 4265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5"/>
                </a:cubicBezTo>
                <a:lnTo>
                  <a:pt x="218695" y="73306"/>
                </a:lnTo>
                <a:cubicBezTo>
                  <a:pt x="219963" y="75842"/>
                  <a:pt x="223651" y="77571"/>
                  <a:pt x="227686" y="77571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5"/>
                </a:cubicBezTo>
                <a:lnTo>
                  <a:pt x="254656" y="130821"/>
                </a:lnTo>
                <a:cubicBezTo>
                  <a:pt x="251313" y="132434"/>
                  <a:pt x="249815" y="135201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1"/>
                  <a:pt x="277362" y="214731"/>
                </a:cubicBezTo>
                <a:cubicBezTo>
                  <a:pt x="271368" y="214731"/>
                  <a:pt x="273558" y="214385"/>
                  <a:pt x="271829" y="213463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3"/>
                </a:lnTo>
                <a:cubicBezTo>
                  <a:pt x="76582" y="214269"/>
                  <a:pt x="74738" y="214731"/>
                  <a:pt x="72778" y="214731"/>
                </a:cubicBezTo>
                <a:cubicBezTo>
                  <a:pt x="66785" y="214731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1"/>
                  <a:pt x="98942" y="132434"/>
                  <a:pt x="95484" y="130821"/>
                </a:cubicBezTo>
                <a:lnTo>
                  <a:pt x="3969" y="88405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1"/>
                </a:lnTo>
                <a:cubicBezTo>
                  <a:pt x="126719" y="77571"/>
                  <a:pt x="130292" y="75842"/>
                  <a:pt x="131560" y="73306"/>
                </a:cubicBezTo>
                <a:lnTo>
                  <a:pt x="166022" y="4265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A204FA7E-5EEB-EC46-428E-ABACC9F3C94F}"/>
              </a:ext>
            </a:extLst>
          </p:cNvPr>
          <p:cNvSpPr/>
          <p:nvPr/>
        </p:nvSpPr>
        <p:spPr>
          <a:xfrm>
            <a:off x="793566" y="2751977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0 h 297948"/>
              <a:gd name="connsiteX3" fmla="*/ 218647 w 350387"/>
              <a:gd name="connsiteY3" fmla="*/ 73306 h 297948"/>
              <a:gd name="connsiteX4" fmla="*/ 184185 w 350387"/>
              <a:gd name="connsiteY4" fmla="*/ 4264 h 297948"/>
              <a:gd name="connsiteX5" fmla="*/ 175080 w 350387"/>
              <a:gd name="connsiteY5" fmla="*/ 0 h 297948"/>
              <a:gd name="connsiteX6" fmla="*/ 165974 w 350387"/>
              <a:gd name="connsiteY6" fmla="*/ 4264 h 297948"/>
              <a:gd name="connsiteX7" fmla="*/ 131512 w 350387"/>
              <a:gd name="connsiteY7" fmla="*/ 73306 h 297948"/>
              <a:gd name="connsiteX8" fmla="*/ 122407 w 350387"/>
              <a:gd name="connsiteY8" fmla="*/ 77570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3 h 297948"/>
              <a:gd name="connsiteX15" fmla="*/ 63856 w 350387"/>
              <a:gd name="connsiteY15" fmla="*/ 206662 h 297948"/>
              <a:gd name="connsiteX16" fmla="*/ 63510 w 350387"/>
              <a:gd name="connsiteY16" fmla="*/ 209428 h 297948"/>
              <a:gd name="connsiteX17" fmla="*/ 63395 w 350387"/>
              <a:gd name="connsiteY17" fmla="*/ 208622 h 297948"/>
              <a:gd name="connsiteX18" fmla="*/ 63395 w 350387"/>
              <a:gd name="connsiteY18" fmla="*/ 291839 h 297948"/>
              <a:gd name="connsiteX19" fmla="*/ 72961 w 350387"/>
              <a:gd name="connsiteY19" fmla="*/ 297948 h 297948"/>
              <a:gd name="connsiteX20" fmla="*/ 78609 w 350387"/>
              <a:gd name="connsiteY20" fmla="*/ 296680 h 297948"/>
              <a:gd name="connsiteX21" fmla="*/ 169663 w 350387"/>
              <a:gd name="connsiteY21" fmla="*/ 253803 h 297948"/>
              <a:gd name="connsiteX22" fmla="*/ 175310 w 350387"/>
              <a:gd name="connsiteY22" fmla="*/ 252651 h 297948"/>
              <a:gd name="connsiteX23" fmla="*/ 180958 w 350387"/>
              <a:gd name="connsiteY23" fmla="*/ 253803 h 297948"/>
              <a:gd name="connsiteX24" fmla="*/ 272012 w 350387"/>
              <a:gd name="connsiteY24" fmla="*/ 296680 h 297948"/>
              <a:gd name="connsiteX25" fmla="*/ 277544 w 350387"/>
              <a:gd name="connsiteY25" fmla="*/ 297948 h 297948"/>
              <a:gd name="connsiteX26" fmla="*/ 287111 w 350387"/>
              <a:gd name="connsiteY26" fmla="*/ 291839 h 297948"/>
              <a:gd name="connsiteX27" fmla="*/ 287111 w 350387"/>
              <a:gd name="connsiteY27" fmla="*/ 208622 h 297948"/>
              <a:gd name="connsiteX28" fmla="*/ 286996 w 350387"/>
              <a:gd name="connsiteY28" fmla="*/ 209428 h 297948"/>
              <a:gd name="connsiteX29" fmla="*/ 286650 w 350387"/>
              <a:gd name="connsiteY29" fmla="*/ 206662 h 297948"/>
              <a:gd name="connsiteX30" fmla="*/ 283653 w 350387"/>
              <a:gd name="connsiteY30" fmla="*/ 200783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0"/>
                </a:lnTo>
                <a:cubicBezTo>
                  <a:pt x="223488" y="77570"/>
                  <a:pt x="219915" y="75841"/>
                  <a:pt x="218647" y="73306"/>
                </a:cubicBezTo>
                <a:lnTo>
                  <a:pt x="184185" y="4264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4"/>
                </a:cubicBezTo>
                <a:lnTo>
                  <a:pt x="131512" y="73306"/>
                </a:lnTo>
                <a:cubicBezTo>
                  <a:pt x="130244" y="75841"/>
                  <a:pt x="126556" y="77570"/>
                  <a:pt x="122407" y="77570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3"/>
                </a:lnTo>
                <a:lnTo>
                  <a:pt x="63856" y="206662"/>
                </a:lnTo>
                <a:cubicBezTo>
                  <a:pt x="63395" y="207584"/>
                  <a:pt x="63279" y="208506"/>
                  <a:pt x="63510" y="209428"/>
                </a:cubicBezTo>
                <a:cubicBezTo>
                  <a:pt x="63510" y="209198"/>
                  <a:pt x="63395" y="208967"/>
                  <a:pt x="63395" y="208622"/>
                </a:cubicBezTo>
                <a:lnTo>
                  <a:pt x="63395" y="291839"/>
                </a:lnTo>
                <a:cubicBezTo>
                  <a:pt x="63395" y="295297"/>
                  <a:pt x="68005" y="297948"/>
                  <a:pt x="72961" y="297948"/>
                </a:cubicBezTo>
                <a:cubicBezTo>
                  <a:pt x="77917" y="297948"/>
                  <a:pt x="76765" y="297602"/>
                  <a:pt x="78609" y="296680"/>
                </a:cubicBezTo>
                <a:lnTo>
                  <a:pt x="169663" y="253803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3"/>
                </a:cubicBezTo>
                <a:lnTo>
                  <a:pt x="272012" y="296680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7"/>
                  <a:pt x="287111" y="291839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8"/>
                </a:cubicBezTo>
                <a:cubicBezTo>
                  <a:pt x="287226" y="208506"/>
                  <a:pt x="287111" y="207584"/>
                  <a:pt x="286650" y="206662"/>
                </a:cubicBezTo>
                <a:lnTo>
                  <a:pt x="283653" y="200783"/>
                </a:lnTo>
                <a:lnTo>
                  <a:pt x="346354" y="171738"/>
                </a:lnTo>
                <a:cubicBezTo>
                  <a:pt x="349120" y="170470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DC07A531-F685-7F5E-D645-E18AD8549B34}"/>
              </a:ext>
            </a:extLst>
          </p:cNvPr>
          <p:cNvSpPr/>
          <p:nvPr/>
        </p:nvSpPr>
        <p:spPr>
          <a:xfrm>
            <a:off x="793241" y="2751977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4 h 214730"/>
              <a:gd name="connsiteX2" fmla="*/ 218695 w 350140"/>
              <a:gd name="connsiteY2" fmla="*/ 73306 h 214730"/>
              <a:gd name="connsiteX3" fmla="*/ 227686 w 350140"/>
              <a:gd name="connsiteY3" fmla="*/ 77570 h 214730"/>
              <a:gd name="connsiteX4" fmla="*/ 340523 w 350140"/>
              <a:gd name="connsiteY4" fmla="*/ 77340 h 214730"/>
              <a:gd name="connsiteX5" fmla="*/ 346171 w 350140"/>
              <a:gd name="connsiteY5" fmla="*/ 88404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0 h 214730"/>
              <a:gd name="connsiteX10" fmla="*/ 271829 w 350140"/>
              <a:gd name="connsiteY10" fmla="*/ 213462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2 h 214730"/>
              <a:gd name="connsiteX15" fmla="*/ 72778 w 350140"/>
              <a:gd name="connsiteY15" fmla="*/ 214730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4 h 214730"/>
              <a:gd name="connsiteX20" fmla="*/ 9617 w 350140"/>
              <a:gd name="connsiteY20" fmla="*/ 77340 h 214730"/>
              <a:gd name="connsiteX21" fmla="*/ 122455 w 350140"/>
              <a:gd name="connsiteY21" fmla="*/ 77570 h 214730"/>
              <a:gd name="connsiteX22" fmla="*/ 131560 w 350140"/>
              <a:gd name="connsiteY22" fmla="*/ 73306 h 214730"/>
              <a:gd name="connsiteX23" fmla="*/ 166022 w 350140"/>
              <a:gd name="connsiteY23" fmla="*/ 4264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4"/>
                </a:cubicBezTo>
                <a:lnTo>
                  <a:pt x="218695" y="73306"/>
                </a:lnTo>
                <a:cubicBezTo>
                  <a:pt x="219963" y="75841"/>
                  <a:pt x="223651" y="77570"/>
                  <a:pt x="227686" y="77570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4"/>
                </a:cubicBezTo>
                <a:lnTo>
                  <a:pt x="254656" y="130821"/>
                </a:lnTo>
                <a:cubicBezTo>
                  <a:pt x="251313" y="132434"/>
                  <a:pt x="249815" y="135200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0"/>
                  <a:pt x="277362" y="214730"/>
                </a:cubicBezTo>
                <a:cubicBezTo>
                  <a:pt x="271368" y="214730"/>
                  <a:pt x="273558" y="214385"/>
                  <a:pt x="271829" y="213462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2"/>
                </a:lnTo>
                <a:cubicBezTo>
                  <a:pt x="76582" y="214269"/>
                  <a:pt x="74738" y="214730"/>
                  <a:pt x="72778" y="214730"/>
                </a:cubicBezTo>
                <a:cubicBezTo>
                  <a:pt x="66785" y="214730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0"/>
                  <a:pt x="98942" y="132434"/>
                  <a:pt x="95484" y="130821"/>
                </a:cubicBezTo>
                <a:lnTo>
                  <a:pt x="3969" y="88404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0"/>
                </a:lnTo>
                <a:cubicBezTo>
                  <a:pt x="126719" y="77570"/>
                  <a:pt x="130292" y="75841"/>
                  <a:pt x="131560" y="73306"/>
                </a:cubicBezTo>
                <a:lnTo>
                  <a:pt x="166022" y="4264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06F321D8-F1DE-B60A-A32C-A0C161C2211A}"/>
              </a:ext>
            </a:extLst>
          </p:cNvPr>
          <p:cNvSpPr/>
          <p:nvPr/>
        </p:nvSpPr>
        <p:spPr>
          <a:xfrm>
            <a:off x="793566" y="2083927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1 h 297948"/>
              <a:gd name="connsiteX3" fmla="*/ 218647 w 350387"/>
              <a:gd name="connsiteY3" fmla="*/ 73306 h 297948"/>
              <a:gd name="connsiteX4" fmla="*/ 184185 w 350387"/>
              <a:gd name="connsiteY4" fmla="*/ 4265 h 297948"/>
              <a:gd name="connsiteX5" fmla="*/ 175080 w 350387"/>
              <a:gd name="connsiteY5" fmla="*/ 0 h 297948"/>
              <a:gd name="connsiteX6" fmla="*/ 165974 w 350387"/>
              <a:gd name="connsiteY6" fmla="*/ 4265 h 297948"/>
              <a:gd name="connsiteX7" fmla="*/ 131512 w 350387"/>
              <a:gd name="connsiteY7" fmla="*/ 73306 h 297948"/>
              <a:gd name="connsiteX8" fmla="*/ 122407 w 350387"/>
              <a:gd name="connsiteY8" fmla="*/ 77571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4 h 297948"/>
              <a:gd name="connsiteX15" fmla="*/ 63856 w 350387"/>
              <a:gd name="connsiteY15" fmla="*/ 206662 h 297948"/>
              <a:gd name="connsiteX16" fmla="*/ 63510 w 350387"/>
              <a:gd name="connsiteY16" fmla="*/ 209429 h 297948"/>
              <a:gd name="connsiteX17" fmla="*/ 63395 w 350387"/>
              <a:gd name="connsiteY17" fmla="*/ 208622 h 297948"/>
              <a:gd name="connsiteX18" fmla="*/ 63395 w 350387"/>
              <a:gd name="connsiteY18" fmla="*/ 291840 h 297948"/>
              <a:gd name="connsiteX19" fmla="*/ 72961 w 350387"/>
              <a:gd name="connsiteY19" fmla="*/ 297948 h 297948"/>
              <a:gd name="connsiteX20" fmla="*/ 78609 w 350387"/>
              <a:gd name="connsiteY20" fmla="*/ 296681 h 297948"/>
              <a:gd name="connsiteX21" fmla="*/ 169663 w 350387"/>
              <a:gd name="connsiteY21" fmla="*/ 253804 h 297948"/>
              <a:gd name="connsiteX22" fmla="*/ 175310 w 350387"/>
              <a:gd name="connsiteY22" fmla="*/ 252651 h 297948"/>
              <a:gd name="connsiteX23" fmla="*/ 180958 w 350387"/>
              <a:gd name="connsiteY23" fmla="*/ 253804 h 297948"/>
              <a:gd name="connsiteX24" fmla="*/ 272012 w 350387"/>
              <a:gd name="connsiteY24" fmla="*/ 296681 h 297948"/>
              <a:gd name="connsiteX25" fmla="*/ 277544 w 350387"/>
              <a:gd name="connsiteY25" fmla="*/ 297948 h 297948"/>
              <a:gd name="connsiteX26" fmla="*/ 287111 w 350387"/>
              <a:gd name="connsiteY26" fmla="*/ 291840 h 297948"/>
              <a:gd name="connsiteX27" fmla="*/ 287111 w 350387"/>
              <a:gd name="connsiteY27" fmla="*/ 208622 h 297948"/>
              <a:gd name="connsiteX28" fmla="*/ 286996 w 350387"/>
              <a:gd name="connsiteY28" fmla="*/ 209429 h 297948"/>
              <a:gd name="connsiteX29" fmla="*/ 286650 w 350387"/>
              <a:gd name="connsiteY29" fmla="*/ 206662 h 297948"/>
              <a:gd name="connsiteX30" fmla="*/ 283653 w 350387"/>
              <a:gd name="connsiteY30" fmla="*/ 200784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1"/>
                </a:lnTo>
                <a:cubicBezTo>
                  <a:pt x="223488" y="77571"/>
                  <a:pt x="219915" y="75842"/>
                  <a:pt x="218647" y="73306"/>
                </a:cubicBezTo>
                <a:lnTo>
                  <a:pt x="184185" y="4265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5"/>
                </a:cubicBezTo>
                <a:lnTo>
                  <a:pt x="131512" y="73306"/>
                </a:lnTo>
                <a:cubicBezTo>
                  <a:pt x="130244" y="75842"/>
                  <a:pt x="126556" y="77571"/>
                  <a:pt x="122407" y="77571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4"/>
                </a:lnTo>
                <a:lnTo>
                  <a:pt x="63856" y="206662"/>
                </a:lnTo>
                <a:cubicBezTo>
                  <a:pt x="63395" y="207584"/>
                  <a:pt x="63279" y="208507"/>
                  <a:pt x="63510" y="209429"/>
                </a:cubicBezTo>
                <a:cubicBezTo>
                  <a:pt x="63510" y="209198"/>
                  <a:pt x="63395" y="208968"/>
                  <a:pt x="63395" y="208622"/>
                </a:cubicBezTo>
                <a:lnTo>
                  <a:pt x="63395" y="291840"/>
                </a:lnTo>
                <a:cubicBezTo>
                  <a:pt x="63395" y="295298"/>
                  <a:pt x="68005" y="297948"/>
                  <a:pt x="72961" y="297948"/>
                </a:cubicBezTo>
                <a:cubicBezTo>
                  <a:pt x="77917" y="297948"/>
                  <a:pt x="76765" y="297603"/>
                  <a:pt x="78609" y="296681"/>
                </a:cubicBezTo>
                <a:lnTo>
                  <a:pt x="169663" y="253804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4"/>
                </a:cubicBezTo>
                <a:lnTo>
                  <a:pt x="272012" y="296681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8"/>
                  <a:pt x="287111" y="291840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9"/>
                </a:cubicBezTo>
                <a:cubicBezTo>
                  <a:pt x="287226" y="208507"/>
                  <a:pt x="287111" y="207584"/>
                  <a:pt x="286650" y="206662"/>
                </a:cubicBezTo>
                <a:lnTo>
                  <a:pt x="283653" y="200784"/>
                </a:lnTo>
                <a:lnTo>
                  <a:pt x="346354" y="171738"/>
                </a:lnTo>
                <a:cubicBezTo>
                  <a:pt x="349120" y="170471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527F6008-8725-BD54-6745-3C03AA6F3F1C}"/>
              </a:ext>
            </a:extLst>
          </p:cNvPr>
          <p:cNvSpPr/>
          <p:nvPr/>
        </p:nvSpPr>
        <p:spPr>
          <a:xfrm>
            <a:off x="793241" y="2083929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5 h 214730"/>
              <a:gd name="connsiteX2" fmla="*/ 218695 w 350140"/>
              <a:gd name="connsiteY2" fmla="*/ 73306 h 214730"/>
              <a:gd name="connsiteX3" fmla="*/ 227686 w 350140"/>
              <a:gd name="connsiteY3" fmla="*/ 77571 h 214730"/>
              <a:gd name="connsiteX4" fmla="*/ 340523 w 350140"/>
              <a:gd name="connsiteY4" fmla="*/ 77340 h 214730"/>
              <a:gd name="connsiteX5" fmla="*/ 346171 w 350140"/>
              <a:gd name="connsiteY5" fmla="*/ 88405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1 h 214730"/>
              <a:gd name="connsiteX10" fmla="*/ 271829 w 350140"/>
              <a:gd name="connsiteY10" fmla="*/ 213463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3 h 214730"/>
              <a:gd name="connsiteX15" fmla="*/ 72778 w 350140"/>
              <a:gd name="connsiteY15" fmla="*/ 214731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5 h 214730"/>
              <a:gd name="connsiteX20" fmla="*/ 9617 w 350140"/>
              <a:gd name="connsiteY20" fmla="*/ 77340 h 214730"/>
              <a:gd name="connsiteX21" fmla="*/ 122455 w 350140"/>
              <a:gd name="connsiteY21" fmla="*/ 77571 h 214730"/>
              <a:gd name="connsiteX22" fmla="*/ 131560 w 350140"/>
              <a:gd name="connsiteY22" fmla="*/ 73306 h 214730"/>
              <a:gd name="connsiteX23" fmla="*/ 166022 w 350140"/>
              <a:gd name="connsiteY23" fmla="*/ 4265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5"/>
                </a:cubicBezTo>
                <a:lnTo>
                  <a:pt x="218695" y="73306"/>
                </a:lnTo>
                <a:cubicBezTo>
                  <a:pt x="219963" y="75842"/>
                  <a:pt x="223651" y="77571"/>
                  <a:pt x="227686" y="77571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5"/>
                </a:cubicBezTo>
                <a:lnTo>
                  <a:pt x="254656" y="130821"/>
                </a:lnTo>
                <a:cubicBezTo>
                  <a:pt x="251313" y="132435"/>
                  <a:pt x="249815" y="135201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1"/>
                  <a:pt x="277362" y="214731"/>
                </a:cubicBezTo>
                <a:cubicBezTo>
                  <a:pt x="271368" y="214731"/>
                  <a:pt x="273558" y="214385"/>
                  <a:pt x="271829" y="213463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3"/>
                </a:lnTo>
                <a:cubicBezTo>
                  <a:pt x="76582" y="214270"/>
                  <a:pt x="74738" y="214731"/>
                  <a:pt x="72778" y="214731"/>
                </a:cubicBezTo>
                <a:cubicBezTo>
                  <a:pt x="66785" y="214731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1"/>
                  <a:pt x="98942" y="132435"/>
                  <a:pt x="95484" y="130821"/>
                </a:cubicBezTo>
                <a:lnTo>
                  <a:pt x="3969" y="88405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1"/>
                </a:lnTo>
                <a:cubicBezTo>
                  <a:pt x="126719" y="77571"/>
                  <a:pt x="130292" y="75842"/>
                  <a:pt x="131560" y="73306"/>
                </a:cubicBezTo>
                <a:lnTo>
                  <a:pt x="166022" y="4265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43B3B507-7ACC-E10C-2CD8-03D696985FC8}"/>
              </a:ext>
            </a:extLst>
          </p:cNvPr>
          <p:cNvSpPr/>
          <p:nvPr/>
        </p:nvSpPr>
        <p:spPr>
          <a:xfrm>
            <a:off x="793566" y="1430679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1 h 297948"/>
              <a:gd name="connsiteX3" fmla="*/ 218647 w 350387"/>
              <a:gd name="connsiteY3" fmla="*/ 73306 h 297948"/>
              <a:gd name="connsiteX4" fmla="*/ 184185 w 350387"/>
              <a:gd name="connsiteY4" fmla="*/ 4265 h 297948"/>
              <a:gd name="connsiteX5" fmla="*/ 175080 w 350387"/>
              <a:gd name="connsiteY5" fmla="*/ 0 h 297948"/>
              <a:gd name="connsiteX6" fmla="*/ 165974 w 350387"/>
              <a:gd name="connsiteY6" fmla="*/ 4265 h 297948"/>
              <a:gd name="connsiteX7" fmla="*/ 131512 w 350387"/>
              <a:gd name="connsiteY7" fmla="*/ 73306 h 297948"/>
              <a:gd name="connsiteX8" fmla="*/ 122407 w 350387"/>
              <a:gd name="connsiteY8" fmla="*/ 77571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4 h 297948"/>
              <a:gd name="connsiteX15" fmla="*/ 63856 w 350387"/>
              <a:gd name="connsiteY15" fmla="*/ 206662 h 297948"/>
              <a:gd name="connsiteX16" fmla="*/ 63510 w 350387"/>
              <a:gd name="connsiteY16" fmla="*/ 209429 h 297948"/>
              <a:gd name="connsiteX17" fmla="*/ 63395 w 350387"/>
              <a:gd name="connsiteY17" fmla="*/ 208622 h 297948"/>
              <a:gd name="connsiteX18" fmla="*/ 63395 w 350387"/>
              <a:gd name="connsiteY18" fmla="*/ 291840 h 297948"/>
              <a:gd name="connsiteX19" fmla="*/ 72961 w 350387"/>
              <a:gd name="connsiteY19" fmla="*/ 297948 h 297948"/>
              <a:gd name="connsiteX20" fmla="*/ 78609 w 350387"/>
              <a:gd name="connsiteY20" fmla="*/ 296680 h 297948"/>
              <a:gd name="connsiteX21" fmla="*/ 169663 w 350387"/>
              <a:gd name="connsiteY21" fmla="*/ 253804 h 297948"/>
              <a:gd name="connsiteX22" fmla="*/ 175310 w 350387"/>
              <a:gd name="connsiteY22" fmla="*/ 252651 h 297948"/>
              <a:gd name="connsiteX23" fmla="*/ 180958 w 350387"/>
              <a:gd name="connsiteY23" fmla="*/ 253804 h 297948"/>
              <a:gd name="connsiteX24" fmla="*/ 272012 w 350387"/>
              <a:gd name="connsiteY24" fmla="*/ 296680 h 297948"/>
              <a:gd name="connsiteX25" fmla="*/ 277544 w 350387"/>
              <a:gd name="connsiteY25" fmla="*/ 297948 h 297948"/>
              <a:gd name="connsiteX26" fmla="*/ 287111 w 350387"/>
              <a:gd name="connsiteY26" fmla="*/ 291840 h 297948"/>
              <a:gd name="connsiteX27" fmla="*/ 287111 w 350387"/>
              <a:gd name="connsiteY27" fmla="*/ 208622 h 297948"/>
              <a:gd name="connsiteX28" fmla="*/ 286996 w 350387"/>
              <a:gd name="connsiteY28" fmla="*/ 209429 h 297948"/>
              <a:gd name="connsiteX29" fmla="*/ 286650 w 350387"/>
              <a:gd name="connsiteY29" fmla="*/ 206662 h 297948"/>
              <a:gd name="connsiteX30" fmla="*/ 283653 w 350387"/>
              <a:gd name="connsiteY30" fmla="*/ 200784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1"/>
                </a:lnTo>
                <a:cubicBezTo>
                  <a:pt x="223488" y="77571"/>
                  <a:pt x="219915" y="75842"/>
                  <a:pt x="218647" y="73306"/>
                </a:cubicBezTo>
                <a:lnTo>
                  <a:pt x="184185" y="4265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5"/>
                </a:cubicBezTo>
                <a:lnTo>
                  <a:pt x="131512" y="73306"/>
                </a:lnTo>
                <a:cubicBezTo>
                  <a:pt x="130244" y="75842"/>
                  <a:pt x="126556" y="77571"/>
                  <a:pt x="122407" y="77571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4"/>
                </a:lnTo>
                <a:lnTo>
                  <a:pt x="63856" y="206662"/>
                </a:lnTo>
                <a:cubicBezTo>
                  <a:pt x="63395" y="207584"/>
                  <a:pt x="63279" y="208506"/>
                  <a:pt x="63510" y="209429"/>
                </a:cubicBezTo>
                <a:cubicBezTo>
                  <a:pt x="63510" y="209198"/>
                  <a:pt x="63395" y="208968"/>
                  <a:pt x="63395" y="208622"/>
                </a:cubicBezTo>
                <a:lnTo>
                  <a:pt x="63395" y="291840"/>
                </a:lnTo>
                <a:cubicBezTo>
                  <a:pt x="63395" y="295298"/>
                  <a:pt x="68005" y="297948"/>
                  <a:pt x="72961" y="297948"/>
                </a:cubicBezTo>
                <a:cubicBezTo>
                  <a:pt x="77917" y="297948"/>
                  <a:pt x="76765" y="297603"/>
                  <a:pt x="78609" y="296680"/>
                </a:cubicBezTo>
                <a:lnTo>
                  <a:pt x="169663" y="253804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4"/>
                </a:cubicBezTo>
                <a:lnTo>
                  <a:pt x="272012" y="296680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8"/>
                  <a:pt x="287111" y="291840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9"/>
                </a:cubicBezTo>
                <a:cubicBezTo>
                  <a:pt x="287226" y="208506"/>
                  <a:pt x="287111" y="207584"/>
                  <a:pt x="286650" y="206662"/>
                </a:cubicBezTo>
                <a:lnTo>
                  <a:pt x="283653" y="200784"/>
                </a:lnTo>
                <a:lnTo>
                  <a:pt x="346354" y="171738"/>
                </a:lnTo>
                <a:cubicBezTo>
                  <a:pt x="349120" y="170470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10C946D9-08AE-E1A7-942D-52FFD42CB897}"/>
              </a:ext>
            </a:extLst>
          </p:cNvPr>
          <p:cNvSpPr/>
          <p:nvPr/>
        </p:nvSpPr>
        <p:spPr>
          <a:xfrm>
            <a:off x="793241" y="1430679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5 h 214730"/>
              <a:gd name="connsiteX2" fmla="*/ 218695 w 350140"/>
              <a:gd name="connsiteY2" fmla="*/ 73306 h 214730"/>
              <a:gd name="connsiteX3" fmla="*/ 227686 w 350140"/>
              <a:gd name="connsiteY3" fmla="*/ 77571 h 214730"/>
              <a:gd name="connsiteX4" fmla="*/ 340523 w 350140"/>
              <a:gd name="connsiteY4" fmla="*/ 77340 h 214730"/>
              <a:gd name="connsiteX5" fmla="*/ 346171 w 350140"/>
              <a:gd name="connsiteY5" fmla="*/ 88405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1 h 214730"/>
              <a:gd name="connsiteX10" fmla="*/ 271829 w 350140"/>
              <a:gd name="connsiteY10" fmla="*/ 213463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3 h 214730"/>
              <a:gd name="connsiteX15" fmla="*/ 72778 w 350140"/>
              <a:gd name="connsiteY15" fmla="*/ 214731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5 h 214730"/>
              <a:gd name="connsiteX20" fmla="*/ 9617 w 350140"/>
              <a:gd name="connsiteY20" fmla="*/ 77340 h 214730"/>
              <a:gd name="connsiteX21" fmla="*/ 122455 w 350140"/>
              <a:gd name="connsiteY21" fmla="*/ 77571 h 214730"/>
              <a:gd name="connsiteX22" fmla="*/ 131560 w 350140"/>
              <a:gd name="connsiteY22" fmla="*/ 73306 h 214730"/>
              <a:gd name="connsiteX23" fmla="*/ 166022 w 350140"/>
              <a:gd name="connsiteY23" fmla="*/ 4265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5"/>
                </a:cubicBezTo>
                <a:lnTo>
                  <a:pt x="218695" y="73306"/>
                </a:lnTo>
                <a:cubicBezTo>
                  <a:pt x="219963" y="75842"/>
                  <a:pt x="223651" y="77571"/>
                  <a:pt x="227686" y="77571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5"/>
                </a:cubicBezTo>
                <a:lnTo>
                  <a:pt x="254656" y="130821"/>
                </a:lnTo>
                <a:cubicBezTo>
                  <a:pt x="251313" y="132434"/>
                  <a:pt x="249815" y="135201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1"/>
                  <a:pt x="277362" y="214731"/>
                </a:cubicBezTo>
                <a:cubicBezTo>
                  <a:pt x="271368" y="214731"/>
                  <a:pt x="273558" y="214385"/>
                  <a:pt x="271829" y="213463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3"/>
                </a:lnTo>
                <a:cubicBezTo>
                  <a:pt x="76582" y="214269"/>
                  <a:pt x="74738" y="214731"/>
                  <a:pt x="72778" y="214731"/>
                </a:cubicBezTo>
                <a:cubicBezTo>
                  <a:pt x="66785" y="214731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1"/>
                  <a:pt x="98942" y="132434"/>
                  <a:pt x="95484" y="130821"/>
                </a:cubicBezTo>
                <a:lnTo>
                  <a:pt x="3969" y="88405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1"/>
                </a:lnTo>
                <a:cubicBezTo>
                  <a:pt x="126719" y="77571"/>
                  <a:pt x="130292" y="75842"/>
                  <a:pt x="131560" y="73306"/>
                </a:cubicBezTo>
                <a:lnTo>
                  <a:pt x="166022" y="4265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539475-CB80-093E-B700-899619F79DF7}"/>
              </a:ext>
            </a:extLst>
          </p:cNvPr>
          <p:cNvSpPr txBox="1"/>
          <p:nvPr/>
        </p:nvSpPr>
        <p:spPr>
          <a:xfrm>
            <a:off x="3283299" y="4017264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B770EB0-F14C-5CD3-F3C4-2692F353B394}"/>
              </a:ext>
            </a:extLst>
          </p:cNvPr>
          <p:cNvSpPr txBox="1"/>
          <p:nvPr/>
        </p:nvSpPr>
        <p:spPr>
          <a:xfrm>
            <a:off x="3283299" y="3361675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B66070-EBBA-4798-0535-D44CDB0BF7BB}"/>
              </a:ext>
            </a:extLst>
          </p:cNvPr>
          <p:cNvSpPr txBox="1"/>
          <p:nvPr/>
        </p:nvSpPr>
        <p:spPr>
          <a:xfrm>
            <a:off x="3283299" y="2708424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639E3B-E75B-495E-F248-F4451DBD99F4}"/>
              </a:ext>
            </a:extLst>
          </p:cNvPr>
          <p:cNvSpPr txBox="1"/>
          <p:nvPr/>
        </p:nvSpPr>
        <p:spPr>
          <a:xfrm>
            <a:off x="3283299" y="2055168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47E3561-E95A-4A29-735D-671B79A861AD}"/>
              </a:ext>
            </a:extLst>
          </p:cNvPr>
          <p:cNvSpPr txBox="1"/>
          <p:nvPr/>
        </p:nvSpPr>
        <p:spPr>
          <a:xfrm>
            <a:off x="3283301" y="4670906"/>
            <a:ext cx="8920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D7747B3-930D-5169-E10F-6AE9D57C6E6D}"/>
              </a:ext>
            </a:extLst>
          </p:cNvPr>
          <p:cNvSpPr txBox="1"/>
          <p:nvPr/>
        </p:nvSpPr>
        <p:spPr>
          <a:xfrm>
            <a:off x="1649237" y="5320000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690BB9-165E-6E70-82E4-19E4CA6AAAA1}"/>
              </a:ext>
            </a:extLst>
          </p:cNvPr>
          <p:cNvSpPr txBox="1"/>
          <p:nvPr/>
        </p:nvSpPr>
        <p:spPr>
          <a:xfrm>
            <a:off x="1649237" y="4664683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C181F7-4B9D-D290-6EFA-9C0EDD2E7F09}"/>
              </a:ext>
            </a:extLst>
          </p:cNvPr>
          <p:cNvSpPr txBox="1"/>
          <p:nvPr/>
        </p:nvSpPr>
        <p:spPr>
          <a:xfrm>
            <a:off x="1649237" y="4009368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F5AB062-C3C5-7B94-320A-0A01C89861AA}"/>
              </a:ext>
            </a:extLst>
          </p:cNvPr>
          <p:cNvSpPr txBox="1"/>
          <p:nvPr/>
        </p:nvSpPr>
        <p:spPr>
          <a:xfrm>
            <a:off x="1649237" y="3354053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D55637-950E-8617-7E7D-7A6CB093EF59}"/>
              </a:ext>
            </a:extLst>
          </p:cNvPr>
          <p:cNvSpPr txBox="1"/>
          <p:nvPr/>
        </p:nvSpPr>
        <p:spPr>
          <a:xfrm>
            <a:off x="1649237" y="2698738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386926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BB61C-79B6-B037-227D-F8EFC4985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3BDF-C0AB-85F3-9506-1F4C1DD14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Star Levels – Slide Template</a:t>
            </a: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E61B12D5-798B-55B0-63A5-41441DF5D31B}"/>
              </a:ext>
            </a:extLst>
          </p:cNvPr>
          <p:cNvSpPr/>
          <p:nvPr/>
        </p:nvSpPr>
        <p:spPr>
          <a:xfrm rot="10800000">
            <a:off x="3034376" y="4568471"/>
            <a:ext cx="1072119" cy="604976"/>
          </a:xfrm>
          <a:custGeom>
            <a:avLst/>
            <a:gdLst>
              <a:gd name="connsiteX0" fmla="*/ 5994 w 158710"/>
              <a:gd name="connsiteY0" fmla="*/ 0 h 89557"/>
              <a:gd name="connsiteX1" fmla="*/ 158711 w 158710"/>
              <a:gd name="connsiteY1" fmla="*/ 0 h 89557"/>
              <a:gd name="connsiteX2" fmla="*/ 158711 w 158710"/>
              <a:gd name="connsiteY2" fmla="*/ 89558 h 89557"/>
              <a:gd name="connsiteX3" fmla="*/ 15675 w 158710"/>
              <a:gd name="connsiteY3" fmla="*/ 89558 h 89557"/>
              <a:gd name="connsiteX4" fmla="*/ 0 w 158710"/>
              <a:gd name="connsiteY4" fmla="*/ 73882 h 89557"/>
              <a:gd name="connsiteX5" fmla="*/ 0 w 158710"/>
              <a:gd name="connsiteY5" fmla="*/ 5878 h 89557"/>
              <a:gd name="connsiteX6" fmla="*/ 5878 w 158710"/>
              <a:gd name="connsiteY6" fmla="*/ 0 h 89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8710" h="89557">
                <a:moveTo>
                  <a:pt x="5994" y="0"/>
                </a:moveTo>
                <a:lnTo>
                  <a:pt x="158711" y="0"/>
                </a:lnTo>
                <a:lnTo>
                  <a:pt x="158711" y="89558"/>
                </a:lnTo>
                <a:lnTo>
                  <a:pt x="15675" y="89558"/>
                </a:lnTo>
                <a:cubicBezTo>
                  <a:pt x="7031" y="89558"/>
                  <a:pt x="0" y="82527"/>
                  <a:pt x="0" y="73882"/>
                </a:cubicBezTo>
                <a:lnTo>
                  <a:pt x="0" y="5878"/>
                </a:lnTo>
                <a:cubicBezTo>
                  <a:pt x="0" y="2651"/>
                  <a:pt x="2651" y="0"/>
                  <a:pt x="5878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1536AF5-0265-97F8-BFFD-8FE8DDB6DDFF}"/>
              </a:ext>
            </a:extLst>
          </p:cNvPr>
          <p:cNvSpPr/>
          <p:nvPr/>
        </p:nvSpPr>
        <p:spPr>
          <a:xfrm>
            <a:off x="3034376" y="3914440"/>
            <a:ext cx="2143461" cy="605760"/>
          </a:xfrm>
          <a:custGeom>
            <a:avLst/>
            <a:gdLst>
              <a:gd name="connsiteX0" fmla="*/ 158595 w 317305"/>
              <a:gd name="connsiteY0" fmla="*/ 115 h 89673"/>
              <a:gd name="connsiteX1" fmla="*/ 0 w 317305"/>
              <a:gd name="connsiteY1" fmla="*/ 115 h 89673"/>
              <a:gd name="connsiteX2" fmla="*/ 0 w 317305"/>
              <a:gd name="connsiteY2" fmla="*/ 89673 h 89673"/>
              <a:gd name="connsiteX3" fmla="*/ 298749 w 317305"/>
              <a:gd name="connsiteY3" fmla="*/ 89673 h 89673"/>
              <a:gd name="connsiteX4" fmla="*/ 317306 w 317305"/>
              <a:gd name="connsiteY4" fmla="*/ 71116 h 89673"/>
              <a:gd name="connsiteX5" fmla="*/ 317306 w 317305"/>
              <a:gd name="connsiteY5" fmla="*/ 49216 h 89673"/>
              <a:gd name="connsiteX6" fmla="*/ 268091 w 317305"/>
              <a:gd name="connsiteY6" fmla="*/ 0 h 89673"/>
              <a:gd name="connsiteX7" fmla="*/ 158595 w 317305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7305" h="89673">
                <a:moveTo>
                  <a:pt x="158595" y="115"/>
                </a:moveTo>
                <a:lnTo>
                  <a:pt x="0" y="115"/>
                </a:lnTo>
                <a:lnTo>
                  <a:pt x="0" y="89673"/>
                </a:lnTo>
                <a:lnTo>
                  <a:pt x="298749" y="89673"/>
                </a:lnTo>
                <a:cubicBezTo>
                  <a:pt x="309007" y="89673"/>
                  <a:pt x="317306" y="81374"/>
                  <a:pt x="317306" y="71116"/>
                </a:cubicBezTo>
                <a:lnTo>
                  <a:pt x="317306" y="49216"/>
                </a:lnTo>
                <a:cubicBezTo>
                  <a:pt x="317306" y="22015"/>
                  <a:pt x="295292" y="0"/>
                  <a:pt x="268091" y="0"/>
                </a:cubicBezTo>
                <a:lnTo>
                  <a:pt x="158595" y="0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78D558C-A770-FB17-38AA-47059A1D2C8A}"/>
              </a:ext>
            </a:extLst>
          </p:cNvPr>
          <p:cNvSpPr/>
          <p:nvPr/>
        </p:nvSpPr>
        <p:spPr>
          <a:xfrm>
            <a:off x="3034376" y="3258854"/>
            <a:ext cx="3215587" cy="605753"/>
          </a:xfrm>
          <a:custGeom>
            <a:avLst/>
            <a:gdLst>
              <a:gd name="connsiteX0" fmla="*/ 317306 w 476016"/>
              <a:gd name="connsiteY0" fmla="*/ 115 h 89672"/>
              <a:gd name="connsiteX1" fmla="*/ 0 w 476016"/>
              <a:gd name="connsiteY1" fmla="*/ 115 h 89672"/>
              <a:gd name="connsiteX2" fmla="*/ 0 w 476016"/>
              <a:gd name="connsiteY2" fmla="*/ 89672 h 89672"/>
              <a:gd name="connsiteX3" fmla="*/ 457460 w 476016"/>
              <a:gd name="connsiteY3" fmla="*/ 89672 h 89672"/>
              <a:gd name="connsiteX4" fmla="*/ 476017 w 476016"/>
              <a:gd name="connsiteY4" fmla="*/ 71115 h 89672"/>
              <a:gd name="connsiteX5" fmla="*/ 476017 w 476016"/>
              <a:gd name="connsiteY5" fmla="*/ 49216 h 89672"/>
              <a:gd name="connsiteX6" fmla="*/ 426801 w 476016"/>
              <a:gd name="connsiteY6" fmla="*/ 0 h 89672"/>
              <a:gd name="connsiteX7" fmla="*/ 317306 w 476016"/>
              <a:gd name="connsiteY7" fmla="*/ 0 h 89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6016" h="89672">
                <a:moveTo>
                  <a:pt x="317306" y="115"/>
                </a:moveTo>
                <a:lnTo>
                  <a:pt x="0" y="115"/>
                </a:lnTo>
                <a:lnTo>
                  <a:pt x="0" y="89672"/>
                </a:lnTo>
                <a:lnTo>
                  <a:pt x="457460" y="89672"/>
                </a:lnTo>
                <a:cubicBezTo>
                  <a:pt x="467718" y="89672"/>
                  <a:pt x="476017" y="81373"/>
                  <a:pt x="476017" y="71115"/>
                </a:cubicBezTo>
                <a:lnTo>
                  <a:pt x="476017" y="49216"/>
                </a:lnTo>
                <a:cubicBezTo>
                  <a:pt x="476017" y="22014"/>
                  <a:pt x="454002" y="0"/>
                  <a:pt x="426801" y="0"/>
                </a:cubicBezTo>
                <a:lnTo>
                  <a:pt x="317306" y="0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249D94A7-8546-42E7-1998-4BE246F864D3}"/>
              </a:ext>
            </a:extLst>
          </p:cNvPr>
          <p:cNvSpPr/>
          <p:nvPr/>
        </p:nvSpPr>
        <p:spPr>
          <a:xfrm>
            <a:off x="3034376" y="2605598"/>
            <a:ext cx="4286928" cy="605760"/>
          </a:xfrm>
          <a:custGeom>
            <a:avLst/>
            <a:gdLst>
              <a:gd name="connsiteX0" fmla="*/ 475901 w 634611"/>
              <a:gd name="connsiteY0" fmla="*/ 115 h 89673"/>
              <a:gd name="connsiteX1" fmla="*/ 0 w 634611"/>
              <a:gd name="connsiteY1" fmla="*/ 115 h 89673"/>
              <a:gd name="connsiteX2" fmla="*/ 0 w 634611"/>
              <a:gd name="connsiteY2" fmla="*/ 89673 h 89673"/>
              <a:gd name="connsiteX3" fmla="*/ 616055 w 634611"/>
              <a:gd name="connsiteY3" fmla="*/ 89673 h 89673"/>
              <a:gd name="connsiteX4" fmla="*/ 634612 w 634611"/>
              <a:gd name="connsiteY4" fmla="*/ 71116 h 89673"/>
              <a:gd name="connsiteX5" fmla="*/ 634612 w 634611"/>
              <a:gd name="connsiteY5" fmla="*/ 49216 h 89673"/>
              <a:gd name="connsiteX6" fmla="*/ 585397 w 634611"/>
              <a:gd name="connsiteY6" fmla="*/ 0 h 89673"/>
              <a:gd name="connsiteX7" fmla="*/ 475901 w 634611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4611" h="89673">
                <a:moveTo>
                  <a:pt x="475901" y="115"/>
                </a:moveTo>
                <a:lnTo>
                  <a:pt x="0" y="115"/>
                </a:lnTo>
                <a:lnTo>
                  <a:pt x="0" y="89673"/>
                </a:lnTo>
                <a:lnTo>
                  <a:pt x="616055" y="89673"/>
                </a:lnTo>
                <a:cubicBezTo>
                  <a:pt x="626313" y="89673"/>
                  <a:pt x="634612" y="81374"/>
                  <a:pt x="634612" y="71116"/>
                </a:cubicBezTo>
                <a:lnTo>
                  <a:pt x="634612" y="49216"/>
                </a:lnTo>
                <a:cubicBezTo>
                  <a:pt x="634612" y="22015"/>
                  <a:pt x="612598" y="0"/>
                  <a:pt x="585397" y="0"/>
                </a:cubicBezTo>
                <a:lnTo>
                  <a:pt x="475901" y="0"/>
                </a:ln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E6BF75FF-C8D6-C2C8-D12F-4CD1DA2B4757}"/>
              </a:ext>
            </a:extLst>
          </p:cNvPr>
          <p:cNvSpPr/>
          <p:nvPr/>
        </p:nvSpPr>
        <p:spPr>
          <a:xfrm>
            <a:off x="2728138" y="1952343"/>
            <a:ext cx="5359054" cy="605760"/>
          </a:xfrm>
          <a:custGeom>
            <a:avLst/>
            <a:gdLst>
              <a:gd name="connsiteX0" fmla="*/ 634612 w 793322"/>
              <a:gd name="connsiteY0" fmla="*/ 115 h 89673"/>
              <a:gd name="connsiteX1" fmla="*/ 0 w 793322"/>
              <a:gd name="connsiteY1" fmla="*/ 115 h 89673"/>
              <a:gd name="connsiteX2" fmla="*/ 0 w 793322"/>
              <a:gd name="connsiteY2" fmla="*/ 89673 h 89673"/>
              <a:gd name="connsiteX3" fmla="*/ 774766 w 793322"/>
              <a:gd name="connsiteY3" fmla="*/ 89673 h 89673"/>
              <a:gd name="connsiteX4" fmla="*/ 793322 w 793322"/>
              <a:gd name="connsiteY4" fmla="*/ 71116 h 89673"/>
              <a:gd name="connsiteX5" fmla="*/ 793322 w 793322"/>
              <a:gd name="connsiteY5" fmla="*/ 49216 h 89673"/>
              <a:gd name="connsiteX6" fmla="*/ 744107 w 793322"/>
              <a:gd name="connsiteY6" fmla="*/ 0 h 89673"/>
              <a:gd name="connsiteX7" fmla="*/ 634612 w 793322"/>
              <a:gd name="connsiteY7" fmla="*/ 0 h 89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322" h="89673">
                <a:moveTo>
                  <a:pt x="634612" y="115"/>
                </a:moveTo>
                <a:lnTo>
                  <a:pt x="0" y="115"/>
                </a:lnTo>
                <a:lnTo>
                  <a:pt x="0" y="89673"/>
                </a:lnTo>
                <a:lnTo>
                  <a:pt x="774766" y="89673"/>
                </a:lnTo>
                <a:cubicBezTo>
                  <a:pt x="785024" y="89673"/>
                  <a:pt x="793322" y="81374"/>
                  <a:pt x="793322" y="71116"/>
                </a:cubicBezTo>
                <a:lnTo>
                  <a:pt x="793322" y="49216"/>
                </a:lnTo>
                <a:cubicBezTo>
                  <a:pt x="793322" y="22015"/>
                  <a:pt x="771308" y="0"/>
                  <a:pt x="744107" y="0"/>
                </a:cubicBezTo>
                <a:lnTo>
                  <a:pt x="634612" y="0"/>
                </a:ln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8" name="Freeform 21">
            <a:extLst>
              <a:ext uri="{FF2B5EF4-FFF2-40B4-BE49-F238E27FC236}">
                <a16:creationId xmlns:a16="http://schemas.microsoft.com/office/drawing/2014/main" id="{844EACF5-9459-0CE9-85C1-1E1530C2A45C}"/>
              </a:ext>
            </a:extLst>
          </p:cNvPr>
          <p:cNvSpPr/>
          <p:nvPr/>
        </p:nvSpPr>
        <p:spPr>
          <a:xfrm>
            <a:off x="793566" y="4045248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39 h 297948"/>
              <a:gd name="connsiteX2" fmla="*/ 227638 w 350387"/>
              <a:gd name="connsiteY2" fmla="*/ 77570 h 297948"/>
              <a:gd name="connsiteX3" fmla="*/ 218647 w 350387"/>
              <a:gd name="connsiteY3" fmla="*/ 73305 h 297948"/>
              <a:gd name="connsiteX4" fmla="*/ 184185 w 350387"/>
              <a:gd name="connsiteY4" fmla="*/ 4264 h 297948"/>
              <a:gd name="connsiteX5" fmla="*/ 175080 w 350387"/>
              <a:gd name="connsiteY5" fmla="*/ 0 h 297948"/>
              <a:gd name="connsiteX6" fmla="*/ 165974 w 350387"/>
              <a:gd name="connsiteY6" fmla="*/ 4264 h 297948"/>
              <a:gd name="connsiteX7" fmla="*/ 131512 w 350387"/>
              <a:gd name="connsiteY7" fmla="*/ 73305 h 297948"/>
              <a:gd name="connsiteX8" fmla="*/ 122407 w 350387"/>
              <a:gd name="connsiteY8" fmla="*/ 77570 h 297948"/>
              <a:gd name="connsiteX9" fmla="*/ 9569 w 350387"/>
              <a:gd name="connsiteY9" fmla="*/ 77339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3 h 297948"/>
              <a:gd name="connsiteX15" fmla="*/ 63856 w 350387"/>
              <a:gd name="connsiteY15" fmla="*/ 206662 h 297948"/>
              <a:gd name="connsiteX16" fmla="*/ 63510 w 350387"/>
              <a:gd name="connsiteY16" fmla="*/ 209428 h 297948"/>
              <a:gd name="connsiteX17" fmla="*/ 63395 w 350387"/>
              <a:gd name="connsiteY17" fmla="*/ 208622 h 297948"/>
              <a:gd name="connsiteX18" fmla="*/ 63395 w 350387"/>
              <a:gd name="connsiteY18" fmla="*/ 291839 h 297948"/>
              <a:gd name="connsiteX19" fmla="*/ 72961 w 350387"/>
              <a:gd name="connsiteY19" fmla="*/ 297948 h 297948"/>
              <a:gd name="connsiteX20" fmla="*/ 78609 w 350387"/>
              <a:gd name="connsiteY20" fmla="*/ 296680 h 297948"/>
              <a:gd name="connsiteX21" fmla="*/ 169663 w 350387"/>
              <a:gd name="connsiteY21" fmla="*/ 253803 h 297948"/>
              <a:gd name="connsiteX22" fmla="*/ 175310 w 350387"/>
              <a:gd name="connsiteY22" fmla="*/ 252651 h 297948"/>
              <a:gd name="connsiteX23" fmla="*/ 180958 w 350387"/>
              <a:gd name="connsiteY23" fmla="*/ 253803 h 297948"/>
              <a:gd name="connsiteX24" fmla="*/ 272012 w 350387"/>
              <a:gd name="connsiteY24" fmla="*/ 296680 h 297948"/>
              <a:gd name="connsiteX25" fmla="*/ 277544 w 350387"/>
              <a:gd name="connsiteY25" fmla="*/ 297948 h 297948"/>
              <a:gd name="connsiteX26" fmla="*/ 287111 w 350387"/>
              <a:gd name="connsiteY26" fmla="*/ 291839 h 297948"/>
              <a:gd name="connsiteX27" fmla="*/ 287111 w 350387"/>
              <a:gd name="connsiteY27" fmla="*/ 208622 h 297948"/>
              <a:gd name="connsiteX28" fmla="*/ 286996 w 350387"/>
              <a:gd name="connsiteY28" fmla="*/ 209428 h 297948"/>
              <a:gd name="connsiteX29" fmla="*/ 286650 w 350387"/>
              <a:gd name="connsiteY29" fmla="*/ 206662 h 297948"/>
              <a:gd name="connsiteX30" fmla="*/ 283653 w 350387"/>
              <a:gd name="connsiteY30" fmla="*/ 200783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39"/>
                  <a:pt x="340475" y="77339"/>
                </a:cubicBezTo>
                <a:lnTo>
                  <a:pt x="227638" y="77570"/>
                </a:lnTo>
                <a:cubicBezTo>
                  <a:pt x="223488" y="77570"/>
                  <a:pt x="219915" y="75841"/>
                  <a:pt x="218647" y="73305"/>
                </a:cubicBezTo>
                <a:lnTo>
                  <a:pt x="184185" y="4264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4"/>
                </a:cubicBezTo>
                <a:lnTo>
                  <a:pt x="131512" y="73305"/>
                </a:lnTo>
                <a:cubicBezTo>
                  <a:pt x="130244" y="75841"/>
                  <a:pt x="126556" y="77570"/>
                  <a:pt x="122407" y="77570"/>
                </a:cubicBezTo>
                <a:lnTo>
                  <a:pt x="9569" y="77339"/>
                </a:lnTo>
                <a:cubicBezTo>
                  <a:pt x="3576" y="77339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3"/>
                </a:lnTo>
                <a:lnTo>
                  <a:pt x="63856" y="206662"/>
                </a:lnTo>
                <a:cubicBezTo>
                  <a:pt x="63395" y="207584"/>
                  <a:pt x="63279" y="208506"/>
                  <a:pt x="63510" y="209428"/>
                </a:cubicBezTo>
                <a:cubicBezTo>
                  <a:pt x="63510" y="209198"/>
                  <a:pt x="63395" y="208967"/>
                  <a:pt x="63395" y="208622"/>
                </a:cubicBezTo>
                <a:lnTo>
                  <a:pt x="63395" y="291839"/>
                </a:lnTo>
                <a:cubicBezTo>
                  <a:pt x="63395" y="295297"/>
                  <a:pt x="68005" y="297948"/>
                  <a:pt x="72961" y="297948"/>
                </a:cubicBezTo>
                <a:cubicBezTo>
                  <a:pt x="77917" y="297948"/>
                  <a:pt x="76765" y="297602"/>
                  <a:pt x="78609" y="296680"/>
                </a:cubicBezTo>
                <a:lnTo>
                  <a:pt x="169663" y="253803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3"/>
                </a:cubicBezTo>
                <a:lnTo>
                  <a:pt x="272012" y="296680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7"/>
                  <a:pt x="287111" y="291839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8"/>
                </a:cubicBezTo>
                <a:cubicBezTo>
                  <a:pt x="287226" y="208506"/>
                  <a:pt x="287111" y="207584"/>
                  <a:pt x="286650" y="206662"/>
                </a:cubicBezTo>
                <a:lnTo>
                  <a:pt x="283653" y="200783"/>
                </a:lnTo>
                <a:lnTo>
                  <a:pt x="346354" y="171738"/>
                </a:lnTo>
                <a:cubicBezTo>
                  <a:pt x="349120" y="170470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6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9" name="Freeform 22">
            <a:extLst>
              <a:ext uri="{FF2B5EF4-FFF2-40B4-BE49-F238E27FC236}">
                <a16:creationId xmlns:a16="http://schemas.microsoft.com/office/drawing/2014/main" id="{1FFEB382-A6C0-F353-E5AD-D2046CC49ED4}"/>
              </a:ext>
            </a:extLst>
          </p:cNvPr>
          <p:cNvSpPr/>
          <p:nvPr/>
        </p:nvSpPr>
        <p:spPr>
          <a:xfrm>
            <a:off x="793241" y="4045248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4 h 214730"/>
              <a:gd name="connsiteX2" fmla="*/ 218695 w 350140"/>
              <a:gd name="connsiteY2" fmla="*/ 73305 h 214730"/>
              <a:gd name="connsiteX3" fmla="*/ 227686 w 350140"/>
              <a:gd name="connsiteY3" fmla="*/ 77570 h 214730"/>
              <a:gd name="connsiteX4" fmla="*/ 340523 w 350140"/>
              <a:gd name="connsiteY4" fmla="*/ 77339 h 214730"/>
              <a:gd name="connsiteX5" fmla="*/ 346171 w 350140"/>
              <a:gd name="connsiteY5" fmla="*/ 88404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0 h 214730"/>
              <a:gd name="connsiteX10" fmla="*/ 271829 w 350140"/>
              <a:gd name="connsiteY10" fmla="*/ 213462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2 h 214730"/>
              <a:gd name="connsiteX15" fmla="*/ 72778 w 350140"/>
              <a:gd name="connsiteY15" fmla="*/ 214730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4 h 214730"/>
              <a:gd name="connsiteX20" fmla="*/ 9617 w 350140"/>
              <a:gd name="connsiteY20" fmla="*/ 77339 h 214730"/>
              <a:gd name="connsiteX21" fmla="*/ 122455 w 350140"/>
              <a:gd name="connsiteY21" fmla="*/ 77570 h 214730"/>
              <a:gd name="connsiteX22" fmla="*/ 131560 w 350140"/>
              <a:gd name="connsiteY22" fmla="*/ 73305 h 214730"/>
              <a:gd name="connsiteX23" fmla="*/ 166022 w 350140"/>
              <a:gd name="connsiteY23" fmla="*/ 4264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4"/>
                </a:cubicBezTo>
                <a:lnTo>
                  <a:pt x="218695" y="73305"/>
                </a:lnTo>
                <a:cubicBezTo>
                  <a:pt x="219963" y="75841"/>
                  <a:pt x="223651" y="77570"/>
                  <a:pt x="227686" y="77570"/>
                </a:cubicBezTo>
                <a:lnTo>
                  <a:pt x="340523" y="77339"/>
                </a:lnTo>
                <a:cubicBezTo>
                  <a:pt x="349859" y="77339"/>
                  <a:pt x="353663" y="84947"/>
                  <a:pt x="346171" y="88404"/>
                </a:cubicBezTo>
                <a:lnTo>
                  <a:pt x="254656" y="130821"/>
                </a:lnTo>
                <a:cubicBezTo>
                  <a:pt x="251313" y="132434"/>
                  <a:pt x="249815" y="135200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0"/>
                  <a:pt x="277362" y="214730"/>
                </a:cubicBezTo>
                <a:cubicBezTo>
                  <a:pt x="271368" y="214730"/>
                  <a:pt x="273558" y="214385"/>
                  <a:pt x="271829" y="213462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2"/>
                </a:lnTo>
                <a:cubicBezTo>
                  <a:pt x="76582" y="214269"/>
                  <a:pt x="74738" y="214730"/>
                  <a:pt x="72778" y="214730"/>
                </a:cubicBezTo>
                <a:cubicBezTo>
                  <a:pt x="66785" y="214730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0"/>
                  <a:pt x="98942" y="132434"/>
                  <a:pt x="95484" y="130821"/>
                </a:cubicBezTo>
                <a:lnTo>
                  <a:pt x="3969" y="88404"/>
                </a:lnTo>
                <a:cubicBezTo>
                  <a:pt x="-3522" y="84947"/>
                  <a:pt x="281" y="77339"/>
                  <a:pt x="9617" y="77339"/>
                </a:cubicBezTo>
                <a:lnTo>
                  <a:pt x="122455" y="77570"/>
                </a:lnTo>
                <a:cubicBezTo>
                  <a:pt x="126719" y="77570"/>
                  <a:pt x="130292" y="75841"/>
                  <a:pt x="131560" y="73305"/>
                </a:cubicBezTo>
                <a:lnTo>
                  <a:pt x="166022" y="4264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0" name="Freeform 19">
            <a:extLst>
              <a:ext uri="{FF2B5EF4-FFF2-40B4-BE49-F238E27FC236}">
                <a16:creationId xmlns:a16="http://schemas.microsoft.com/office/drawing/2014/main" id="{D8E9250D-0344-D394-F352-15D75DEA2537}"/>
              </a:ext>
            </a:extLst>
          </p:cNvPr>
          <p:cNvSpPr/>
          <p:nvPr/>
        </p:nvSpPr>
        <p:spPr>
          <a:xfrm>
            <a:off x="793566" y="3391992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1 h 297948"/>
              <a:gd name="connsiteX3" fmla="*/ 218647 w 350387"/>
              <a:gd name="connsiteY3" fmla="*/ 73306 h 297948"/>
              <a:gd name="connsiteX4" fmla="*/ 184185 w 350387"/>
              <a:gd name="connsiteY4" fmla="*/ 4265 h 297948"/>
              <a:gd name="connsiteX5" fmla="*/ 175080 w 350387"/>
              <a:gd name="connsiteY5" fmla="*/ 0 h 297948"/>
              <a:gd name="connsiteX6" fmla="*/ 165974 w 350387"/>
              <a:gd name="connsiteY6" fmla="*/ 4265 h 297948"/>
              <a:gd name="connsiteX7" fmla="*/ 131512 w 350387"/>
              <a:gd name="connsiteY7" fmla="*/ 73306 h 297948"/>
              <a:gd name="connsiteX8" fmla="*/ 122407 w 350387"/>
              <a:gd name="connsiteY8" fmla="*/ 77571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4 h 297948"/>
              <a:gd name="connsiteX15" fmla="*/ 63856 w 350387"/>
              <a:gd name="connsiteY15" fmla="*/ 206662 h 297948"/>
              <a:gd name="connsiteX16" fmla="*/ 63510 w 350387"/>
              <a:gd name="connsiteY16" fmla="*/ 209429 h 297948"/>
              <a:gd name="connsiteX17" fmla="*/ 63395 w 350387"/>
              <a:gd name="connsiteY17" fmla="*/ 208622 h 297948"/>
              <a:gd name="connsiteX18" fmla="*/ 63395 w 350387"/>
              <a:gd name="connsiteY18" fmla="*/ 291840 h 297948"/>
              <a:gd name="connsiteX19" fmla="*/ 72961 w 350387"/>
              <a:gd name="connsiteY19" fmla="*/ 297948 h 297948"/>
              <a:gd name="connsiteX20" fmla="*/ 78609 w 350387"/>
              <a:gd name="connsiteY20" fmla="*/ 296681 h 297948"/>
              <a:gd name="connsiteX21" fmla="*/ 169663 w 350387"/>
              <a:gd name="connsiteY21" fmla="*/ 253804 h 297948"/>
              <a:gd name="connsiteX22" fmla="*/ 175310 w 350387"/>
              <a:gd name="connsiteY22" fmla="*/ 252651 h 297948"/>
              <a:gd name="connsiteX23" fmla="*/ 180958 w 350387"/>
              <a:gd name="connsiteY23" fmla="*/ 253804 h 297948"/>
              <a:gd name="connsiteX24" fmla="*/ 272012 w 350387"/>
              <a:gd name="connsiteY24" fmla="*/ 296681 h 297948"/>
              <a:gd name="connsiteX25" fmla="*/ 277544 w 350387"/>
              <a:gd name="connsiteY25" fmla="*/ 297948 h 297948"/>
              <a:gd name="connsiteX26" fmla="*/ 287111 w 350387"/>
              <a:gd name="connsiteY26" fmla="*/ 291840 h 297948"/>
              <a:gd name="connsiteX27" fmla="*/ 287111 w 350387"/>
              <a:gd name="connsiteY27" fmla="*/ 208622 h 297948"/>
              <a:gd name="connsiteX28" fmla="*/ 286996 w 350387"/>
              <a:gd name="connsiteY28" fmla="*/ 209429 h 297948"/>
              <a:gd name="connsiteX29" fmla="*/ 286650 w 350387"/>
              <a:gd name="connsiteY29" fmla="*/ 206662 h 297948"/>
              <a:gd name="connsiteX30" fmla="*/ 283653 w 350387"/>
              <a:gd name="connsiteY30" fmla="*/ 200784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1"/>
                </a:lnTo>
                <a:cubicBezTo>
                  <a:pt x="223488" y="77571"/>
                  <a:pt x="219915" y="75842"/>
                  <a:pt x="218647" y="73306"/>
                </a:cubicBezTo>
                <a:lnTo>
                  <a:pt x="184185" y="4265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5"/>
                </a:cubicBezTo>
                <a:lnTo>
                  <a:pt x="131512" y="73306"/>
                </a:lnTo>
                <a:cubicBezTo>
                  <a:pt x="130244" y="75842"/>
                  <a:pt x="126556" y="77571"/>
                  <a:pt x="122407" y="77571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4"/>
                </a:lnTo>
                <a:lnTo>
                  <a:pt x="63856" y="206662"/>
                </a:lnTo>
                <a:cubicBezTo>
                  <a:pt x="63395" y="207584"/>
                  <a:pt x="63279" y="208507"/>
                  <a:pt x="63510" y="209429"/>
                </a:cubicBezTo>
                <a:cubicBezTo>
                  <a:pt x="63510" y="209198"/>
                  <a:pt x="63395" y="208968"/>
                  <a:pt x="63395" y="208622"/>
                </a:cubicBezTo>
                <a:lnTo>
                  <a:pt x="63395" y="291840"/>
                </a:lnTo>
                <a:cubicBezTo>
                  <a:pt x="63395" y="295298"/>
                  <a:pt x="68005" y="297948"/>
                  <a:pt x="72961" y="297948"/>
                </a:cubicBezTo>
                <a:cubicBezTo>
                  <a:pt x="77917" y="297948"/>
                  <a:pt x="76765" y="297603"/>
                  <a:pt x="78609" y="296681"/>
                </a:cubicBezTo>
                <a:lnTo>
                  <a:pt x="169663" y="253804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4"/>
                </a:cubicBezTo>
                <a:lnTo>
                  <a:pt x="272012" y="296681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8"/>
                  <a:pt x="287111" y="291840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9"/>
                </a:cubicBezTo>
                <a:cubicBezTo>
                  <a:pt x="287226" y="208507"/>
                  <a:pt x="287111" y="207584"/>
                  <a:pt x="286650" y="206662"/>
                </a:cubicBezTo>
                <a:lnTo>
                  <a:pt x="283653" y="200784"/>
                </a:lnTo>
                <a:lnTo>
                  <a:pt x="346354" y="171738"/>
                </a:lnTo>
                <a:cubicBezTo>
                  <a:pt x="349120" y="170471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1" name="Freeform 20">
            <a:extLst>
              <a:ext uri="{FF2B5EF4-FFF2-40B4-BE49-F238E27FC236}">
                <a16:creationId xmlns:a16="http://schemas.microsoft.com/office/drawing/2014/main" id="{2099B567-E296-3D9E-7921-CBD45A8663E3}"/>
              </a:ext>
            </a:extLst>
          </p:cNvPr>
          <p:cNvSpPr/>
          <p:nvPr/>
        </p:nvSpPr>
        <p:spPr>
          <a:xfrm>
            <a:off x="793241" y="3392769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5 h 214730"/>
              <a:gd name="connsiteX2" fmla="*/ 218695 w 350140"/>
              <a:gd name="connsiteY2" fmla="*/ 73306 h 214730"/>
              <a:gd name="connsiteX3" fmla="*/ 227686 w 350140"/>
              <a:gd name="connsiteY3" fmla="*/ 77571 h 214730"/>
              <a:gd name="connsiteX4" fmla="*/ 340523 w 350140"/>
              <a:gd name="connsiteY4" fmla="*/ 77340 h 214730"/>
              <a:gd name="connsiteX5" fmla="*/ 346171 w 350140"/>
              <a:gd name="connsiteY5" fmla="*/ 88405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1 h 214730"/>
              <a:gd name="connsiteX10" fmla="*/ 271829 w 350140"/>
              <a:gd name="connsiteY10" fmla="*/ 213463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3 h 214730"/>
              <a:gd name="connsiteX15" fmla="*/ 72778 w 350140"/>
              <a:gd name="connsiteY15" fmla="*/ 214731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5 h 214730"/>
              <a:gd name="connsiteX20" fmla="*/ 9617 w 350140"/>
              <a:gd name="connsiteY20" fmla="*/ 77340 h 214730"/>
              <a:gd name="connsiteX21" fmla="*/ 122455 w 350140"/>
              <a:gd name="connsiteY21" fmla="*/ 77571 h 214730"/>
              <a:gd name="connsiteX22" fmla="*/ 131560 w 350140"/>
              <a:gd name="connsiteY22" fmla="*/ 73306 h 214730"/>
              <a:gd name="connsiteX23" fmla="*/ 166022 w 350140"/>
              <a:gd name="connsiteY23" fmla="*/ 4265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5"/>
                </a:cubicBezTo>
                <a:lnTo>
                  <a:pt x="218695" y="73306"/>
                </a:lnTo>
                <a:cubicBezTo>
                  <a:pt x="219963" y="75842"/>
                  <a:pt x="223651" y="77571"/>
                  <a:pt x="227686" y="77571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5"/>
                </a:cubicBezTo>
                <a:lnTo>
                  <a:pt x="254656" y="130821"/>
                </a:lnTo>
                <a:cubicBezTo>
                  <a:pt x="251313" y="132434"/>
                  <a:pt x="249815" y="135201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1"/>
                  <a:pt x="277362" y="214731"/>
                </a:cubicBezTo>
                <a:cubicBezTo>
                  <a:pt x="271368" y="214731"/>
                  <a:pt x="273558" y="214385"/>
                  <a:pt x="271829" y="213463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3"/>
                </a:lnTo>
                <a:cubicBezTo>
                  <a:pt x="76582" y="214269"/>
                  <a:pt x="74738" y="214731"/>
                  <a:pt x="72778" y="214731"/>
                </a:cubicBezTo>
                <a:cubicBezTo>
                  <a:pt x="66785" y="214731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1"/>
                  <a:pt x="98942" y="132434"/>
                  <a:pt x="95484" y="130821"/>
                </a:cubicBezTo>
                <a:lnTo>
                  <a:pt x="3969" y="88405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1"/>
                </a:lnTo>
                <a:cubicBezTo>
                  <a:pt x="126719" y="77571"/>
                  <a:pt x="130292" y="75842"/>
                  <a:pt x="131560" y="73306"/>
                </a:cubicBezTo>
                <a:lnTo>
                  <a:pt x="166022" y="4265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2" name="Freeform 17">
            <a:extLst>
              <a:ext uri="{FF2B5EF4-FFF2-40B4-BE49-F238E27FC236}">
                <a16:creationId xmlns:a16="http://schemas.microsoft.com/office/drawing/2014/main" id="{3388DA02-F5BB-A2C8-5891-833C6E552E27}"/>
              </a:ext>
            </a:extLst>
          </p:cNvPr>
          <p:cNvSpPr/>
          <p:nvPr/>
        </p:nvSpPr>
        <p:spPr>
          <a:xfrm>
            <a:off x="793566" y="2751977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0 h 297948"/>
              <a:gd name="connsiteX3" fmla="*/ 218647 w 350387"/>
              <a:gd name="connsiteY3" fmla="*/ 73306 h 297948"/>
              <a:gd name="connsiteX4" fmla="*/ 184185 w 350387"/>
              <a:gd name="connsiteY4" fmla="*/ 4264 h 297948"/>
              <a:gd name="connsiteX5" fmla="*/ 175080 w 350387"/>
              <a:gd name="connsiteY5" fmla="*/ 0 h 297948"/>
              <a:gd name="connsiteX6" fmla="*/ 165974 w 350387"/>
              <a:gd name="connsiteY6" fmla="*/ 4264 h 297948"/>
              <a:gd name="connsiteX7" fmla="*/ 131512 w 350387"/>
              <a:gd name="connsiteY7" fmla="*/ 73306 h 297948"/>
              <a:gd name="connsiteX8" fmla="*/ 122407 w 350387"/>
              <a:gd name="connsiteY8" fmla="*/ 77570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3 h 297948"/>
              <a:gd name="connsiteX15" fmla="*/ 63856 w 350387"/>
              <a:gd name="connsiteY15" fmla="*/ 206662 h 297948"/>
              <a:gd name="connsiteX16" fmla="*/ 63510 w 350387"/>
              <a:gd name="connsiteY16" fmla="*/ 209428 h 297948"/>
              <a:gd name="connsiteX17" fmla="*/ 63395 w 350387"/>
              <a:gd name="connsiteY17" fmla="*/ 208622 h 297948"/>
              <a:gd name="connsiteX18" fmla="*/ 63395 w 350387"/>
              <a:gd name="connsiteY18" fmla="*/ 291839 h 297948"/>
              <a:gd name="connsiteX19" fmla="*/ 72961 w 350387"/>
              <a:gd name="connsiteY19" fmla="*/ 297948 h 297948"/>
              <a:gd name="connsiteX20" fmla="*/ 78609 w 350387"/>
              <a:gd name="connsiteY20" fmla="*/ 296680 h 297948"/>
              <a:gd name="connsiteX21" fmla="*/ 169663 w 350387"/>
              <a:gd name="connsiteY21" fmla="*/ 253803 h 297948"/>
              <a:gd name="connsiteX22" fmla="*/ 175310 w 350387"/>
              <a:gd name="connsiteY22" fmla="*/ 252651 h 297948"/>
              <a:gd name="connsiteX23" fmla="*/ 180958 w 350387"/>
              <a:gd name="connsiteY23" fmla="*/ 253803 h 297948"/>
              <a:gd name="connsiteX24" fmla="*/ 272012 w 350387"/>
              <a:gd name="connsiteY24" fmla="*/ 296680 h 297948"/>
              <a:gd name="connsiteX25" fmla="*/ 277544 w 350387"/>
              <a:gd name="connsiteY25" fmla="*/ 297948 h 297948"/>
              <a:gd name="connsiteX26" fmla="*/ 287111 w 350387"/>
              <a:gd name="connsiteY26" fmla="*/ 291839 h 297948"/>
              <a:gd name="connsiteX27" fmla="*/ 287111 w 350387"/>
              <a:gd name="connsiteY27" fmla="*/ 208622 h 297948"/>
              <a:gd name="connsiteX28" fmla="*/ 286996 w 350387"/>
              <a:gd name="connsiteY28" fmla="*/ 209428 h 297948"/>
              <a:gd name="connsiteX29" fmla="*/ 286650 w 350387"/>
              <a:gd name="connsiteY29" fmla="*/ 206662 h 297948"/>
              <a:gd name="connsiteX30" fmla="*/ 283653 w 350387"/>
              <a:gd name="connsiteY30" fmla="*/ 200783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0"/>
                </a:lnTo>
                <a:cubicBezTo>
                  <a:pt x="223488" y="77570"/>
                  <a:pt x="219915" y="75841"/>
                  <a:pt x="218647" y="73306"/>
                </a:cubicBezTo>
                <a:lnTo>
                  <a:pt x="184185" y="4264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4"/>
                </a:cubicBezTo>
                <a:lnTo>
                  <a:pt x="131512" y="73306"/>
                </a:lnTo>
                <a:cubicBezTo>
                  <a:pt x="130244" y="75841"/>
                  <a:pt x="126556" y="77570"/>
                  <a:pt x="122407" y="77570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3"/>
                </a:lnTo>
                <a:lnTo>
                  <a:pt x="63856" y="206662"/>
                </a:lnTo>
                <a:cubicBezTo>
                  <a:pt x="63395" y="207584"/>
                  <a:pt x="63279" y="208506"/>
                  <a:pt x="63510" y="209428"/>
                </a:cubicBezTo>
                <a:cubicBezTo>
                  <a:pt x="63510" y="209198"/>
                  <a:pt x="63395" y="208967"/>
                  <a:pt x="63395" y="208622"/>
                </a:cubicBezTo>
                <a:lnTo>
                  <a:pt x="63395" y="291839"/>
                </a:lnTo>
                <a:cubicBezTo>
                  <a:pt x="63395" y="295297"/>
                  <a:pt x="68005" y="297948"/>
                  <a:pt x="72961" y="297948"/>
                </a:cubicBezTo>
                <a:cubicBezTo>
                  <a:pt x="77917" y="297948"/>
                  <a:pt x="76765" y="297602"/>
                  <a:pt x="78609" y="296680"/>
                </a:cubicBezTo>
                <a:lnTo>
                  <a:pt x="169663" y="253803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3"/>
                </a:cubicBezTo>
                <a:lnTo>
                  <a:pt x="272012" y="296680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7"/>
                  <a:pt x="287111" y="291839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8"/>
                </a:cubicBezTo>
                <a:cubicBezTo>
                  <a:pt x="287226" y="208506"/>
                  <a:pt x="287111" y="207584"/>
                  <a:pt x="286650" y="206662"/>
                </a:cubicBezTo>
                <a:lnTo>
                  <a:pt x="283653" y="200783"/>
                </a:lnTo>
                <a:lnTo>
                  <a:pt x="346354" y="171738"/>
                </a:lnTo>
                <a:cubicBezTo>
                  <a:pt x="349120" y="170470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CC7FFF09-4751-8AFF-E607-D6670CAA5101}"/>
              </a:ext>
            </a:extLst>
          </p:cNvPr>
          <p:cNvSpPr/>
          <p:nvPr/>
        </p:nvSpPr>
        <p:spPr>
          <a:xfrm>
            <a:off x="793241" y="2751977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4 h 214730"/>
              <a:gd name="connsiteX2" fmla="*/ 218695 w 350140"/>
              <a:gd name="connsiteY2" fmla="*/ 73306 h 214730"/>
              <a:gd name="connsiteX3" fmla="*/ 227686 w 350140"/>
              <a:gd name="connsiteY3" fmla="*/ 77570 h 214730"/>
              <a:gd name="connsiteX4" fmla="*/ 340523 w 350140"/>
              <a:gd name="connsiteY4" fmla="*/ 77340 h 214730"/>
              <a:gd name="connsiteX5" fmla="*/ 346171 w 350140"/>
              <a:gd name="connsiteY5" fmla="*/ 88404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0 h 214730"/>
              <a:gd name="connsiteX10" fmla="*/ 271829 w 350140"/>
              <a:gd name="connsiteY10" fmla="*/ 213462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2 h 214730"/>
              <a:gd name="connsiteX15" fmla="*/ 72778 w 350140"/>
              <a:gd name="connsiteY15" fmla="*/ 214730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4 h 214730"/>
              <a:gd name="connsiteX20" fmla="*/ 9617 w 350140"/>
              <a:gd name="connsiteY20" fmla="*/ 77340 h 214730"/>
              <a:gd name="connsiteX21" fmla="*/ 122455 w 350140"/>
              <a:gd name="connsiteY21" fmla="*/ 77570 h 214730"/>
              <a:gd name="connsiteX22" fmla="*/ 131560 w 350140"/>
              <a:gd name="connsiteY22" fmla="*/ 73306 h 214730"/>
              <a:gd name="connsiteX23" fmla="*/ 166022 w 350140"/>
              <a:gd name="connsiteY23" fmla="*/ 4264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4"/>
                </a:cubicBezTo>
                <a:lnTo>
                  <a:pt x="218695" y="73306"/>
                </a:lnTo>
                <a:cubicBezTo>
                  <a:pt x="219963" y="75841"/>
                  <a:pt x="223651" y="77570"/>
                  <a:pt x="227686" y="77570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4"/>
                </a:cubicBezTo>
                <a:lnTo>
                  <a:pt x="254656" y="130821"/>
                </a:lnTo>
                <a:cubicBezTo>
                  <a:pt x="251313" y="132434"/>
                  <a:pt x="249815" y="135200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0"/>
                  <a:pt x="277362" y="214730"/>
                </a:cubicBezTo>
                <a:cubicBezTo>
                  <a:pt x="271368" y="214730"/>
                  <a:pt x="273558" y="214385"/>
                  <a:pt x="271829" y="213462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2"/>
                </a:lnTo>
                <a:cubicBezTo>
                  <a:pt x="76582" y="214269"/>
                  <a:pt x="74738" y="214730"/>
                  <a:pt x="72778" y="214730"/>
                </a:cubicBezTo>
                <a:cubicBezTo>
                  <a:pt x="66785" y="214730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0"/>
                  <a:pt x="98942" y="132434"/>
                  <a:pt x="95484" y="130821"/>
                </a:cubicBezTo>
                <a:lnTo>
                  <a:pt x="3969" y="88404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0"/>
                </a:lnTo>
                <a:cubicBezTo>
                  <a:pt x="126719" y="77570"/>
                  <a:pt x="130292" y="75841"/>
                  <a:pt x="131560" y="73306"/>
                </a:cubicBezTo>
                <a:lnTo>
                  <a:pt x="166022" y="4264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2544A05C-6AAE-7834-9CDC-499CAB5032A4}"/>
              </a:ext>
            </a:extLst>
          </p:cNvPr>
          <p:cNvSpPr/>
          <p:nvPr/>
        </p:nvSpPr>
        <p:spPr>
          <a:xfrm>
            <a:off x="793566" y="2083927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1 h 297948"/>
              <a:gd name="connsiteX3" fmla="*/ 218647 w 350387"/>
              <a:gd name="connsiteY3" fmla="*/ 73306 h 297948"/>
              <a:gd name="connsiteX4" fmla="*/ 184185 w 350387"/>
              <a:gd name="connsiteY4" fmla="*/ 4265 h 297948"/>
              <a:gd name="connsiteX5" fmla="*/ 175080 w 350387"/>
              <a:gd name="connsiteY5" fmla="*/ 0 h 297948"/>
              <a:gd name="connsiteX6" fmla="*/ 165974 w 350387"/>
              <a:gd name="connsiteY6" fmla="*/ 4265 h 297948"/>
              <a:gd name="connsiteX7" fmla="*/ 131512 w 350387"/>
              <a:gd name="connsiteY7" fmla="*/ 73306 h 297948"/>
              <a:gd name="connsiteX8" fmla="*/ 122407 w 350387"/>
              <a:gd name="connsiteY8" fmla="*/ 77571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4 h 297948"/>
              <a:gd name="connsiteX15" fmla="*/ 63856 w 350387"/>
              <a:gd name="connsiteY15" fmla="*/ 206662 h 297948"/>
              <a:gd name="connsiteX16" fmla="*/ 63510 w 350387"/>
              <a:gd name="connsiteY16" fmla="*/ 209429 h 297948"/>
              <a:gd name="connsiteX17" fmla="*/ 63395 w 350387"/>
              <a:gd name="connsiteY17" fmla="*/ 208622 h 297948"/>
              <a:gd name="connsiteX18" fmla="*/ 63395 w 350387"/>
              <a:gd name="connsiteY18" fmla="*/ 291840 h 297948"/>
              <a:gd name="connsiteX19" fmla="*/ 72961 w 350387"/>
              <a:gd name="connsiteY19" fmla="*/ 297948 h 297948"/>
              <a:gd name="connsiteX20" fmla="*/ 78609 w 350387"/>
              <a:gd name="connsiteY20" fmla="*/ 296681 h 297948"/>
              <a:gd name="connsiteX21" fmla="*/ 169663 w 350387"/>
              <a:gd name="connsiteY21" fmla="*/ 253804 h 297948"/>
              <a:gd name="connsiteX22" fmla="*/ 175310 w 350387"/>
              <a:gd name="connsiteY22" fmla="*/ 252651 h 297948"/>
              <a:gd name="connsiteX23" fmla="*/ 180958 w 350387"/>
              <a:gd name="connsiteY23" fmla="*/ 253804 h 297948"/>
              <a:gd name="connsiteX24" fmla="*/ 272012 w 350387"/>
              <a:gd name="connsiteY24" fmla="*/ 296681 h 297948"/>
              <a:gd name="connsiteX25" fmla="*/ 277544 w 350387"/>
              <a:gd name="connsiteY25" fmla="*/ 297948 h 297948"/>
              <a:gd name="connsiteX26" fmla="*/ 287111 w 350387"/>
              <a:gd name="connsiteY26" fmla="*/ 291840 h 297948"/>
              <a:gd name="connsiteX27" fmla="*/ 287111 w 350387"/>
              <a:gd name="connsiteY27" fmla="*/ 208622 h 297948"/>
              <a:gd name="connsiteX28" fmla="*/ 286996 w 350387"/>
              <a:gd name="connsiteY28" fmla="*/ 209429 h 297948"/>
              <a:gd name="connsiteX29" fmla="*/ 286650 w 350387"/>
              <a:gd name="connsiteY29" fmla="*/ 206662 h 297948"/>
              <a:gd name="connsiteX30" fmla="*/ 283653 w 350387"/>
              <a:gd name="connsiteY30" fmla="*/ 200784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1"/>
                </a:lnTo>
                <a:cubicBezTo>
                  <a:pt x="223488" y="77571"/>
                  <a:pt x="219915" y="75842"/>
                  <a:pt x="218647" y="73306"/>
                </a:cubicBezTo>
                <a:lnTo>
                  <a:pt x="184185" y="4265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5"/>
                </a:cubicBezTo>
                <a:lnTo>
                  <a:pt x="131512" y="73306"/>
                </a:lnTo>
                <a:cubicBezTo>
                  <a:pt x="130244" y="75842"/>
                  <a:pt x="126556" y="77571"/>
                  <a:pt x="122407" y="77571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4"/>
                </a:lnTo>
                <a:lnTo>
                  <a:pt x="63856" y="206662"/>
                </a:lnTo>
                <a:cubicBezTo>
                  <a:pt x="63395" y="207584"/>
                  <a:pt x="63279" y="208507"/>
                  <a:pt x="63510" y="209429"/>
                </a:cubicBezTo>
                <a:cubicBezTo>
                  <a:pt x="63510" y="209198"/>
                  <a:pt x="63395" y="208968"/>
                  <a:pt x="63395" y="208622"/>
                </a:cubicBezTo>
                <a:lnTo>
                  <a:pt x="63395" y="291840"/>
                </a:lnTo>
                <a:cubicBezTo>
                  <a:pt x="63395" y="295298"/>
                  <a:pt x="68005" y="297948"/>
                  <a:pt x="72961" y="297948"/>
                </a:cubicBezTo>
                <a:cubicBezTo>
                  <a:pt x="77917" y="297948"/>
                  <a:pt x="76765" y="297603"/>
                  <a:pt x="78609" y="296681"/>
                </a:cubicBezTo>
                <a:lnTo>
                  <a:pt x="169663" y="253804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4"/>
                </a:cubicBezTo>
                <a:lnTo>
                  <a:pt x="272012" y="296681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8"/>
                  <a:pt x="287111" y="291840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9"/>
                </a:cubicBezTo>
                <a:cubicBezTo>
                  <a:pt x="287226" y="208507"/>
                  <a:pt x="287111" y="207584"/>
                  <a:pt x="286650" y="206662"/>
                </a:cubicBezTo>
                <a:lnTo>
                  <a:pt x="283653" y="200784"/>
                </a:lnTo>
                <a:lnTo>
                  <a:pt x="346354" y="171738"/>
                </a:lnTo>
                <a:cubicBezTo>
                  <a:pt x="349120" y="170471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3BEE9658-B19E-0940-A3EE-2D098CDF43D1}"/>
              </a:ext>
            </a:extLst>
          </p:cNvPr>
          <p:cNvSpPr/>
          <p:nvPr/>
        </p:nvSpPr>
        <p:spPr>
          <a:xfrm>
            <a:off x="793241" y="2083929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5 h 214730"/>
              <a:gd name="connsiteX2" fmla="*/ 218695 w 350140"/>
              <a:gd name="connsiteY2" fmla="*/ 73306 h 214730"/>
              <a:gd name="connsiteX3" fmla="*/ 227686 w 350140"/>
              <a:gd name="connsiteY3" fmla="*/ 77571 h 214730"/>
              <a:gd name="connsiteX4" fmla="*/ 340523 w 350140"/>
              <a:gd name="connsiteY4" fmla="*/ 77340 h 214730"/>
              <a:gd name="connsiteX5" fmla="*/ 346171 w 350140"/>
              <a:gd name="connsiteY5" fmla="*/ 88405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1 h 214730"/>
              <a:gd name="connsiteX10" fmla="*/ 271829 w 350140"/>
              <a:gd name="connsiteY10" fmla="*/ 213463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3 h 214730"/>
              <a:gd name="connsiteX15" fmla="*/ 72778 w 350140"/>
              <a:gd name="connsiteY15" fmla="*/ 214731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5 h 214730"/>
              <a:gd name="connsiteX20" fmla="*/ 9617 w 350140"/>
              <a:gd name="connsiteY20" fmla="*/ 77340 h 214730"/>
              <a:gd name="connsiteX21" fmla="*/ 122455 w 350140"/>
              <a:gd name="connsiteY21" fmla="*/ 77571 h 214730"/>
              <a:gd name="connsiteX22" fmla="*/ 131560 w 350140"/>
              <a:gd name="connsiteY22" fmla="*/ 73306 h 214730"/>
              <a:gd name="connsiteX23" fmla="*/ 166022 w 350140"/>
              <a:gd name="connsiteY23" fmla="*/ 4265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5"/>
                </a:cubicBezTo>
                <a:lnTo>
                  <a:pt x="218695" y="73306"/>
                </a:lnTo>
                <a:cubicBezTo>
                  <a:pt x="219963" y="75842"/>
                  <a:pt x="223651" y="77571"/>
                  <a:pt x="227686" y="77571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5"/>
                </a:cubicBezTo>
                <a:lnTo>
                  <a:pt x="254656" y="130821"/>
                </a:lnTo>
                <a:cubicBezTo>
                  <a:pt x="251313" y="132435"/>
                  <a:pt x="249815" y="135201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1"/>
                  <a:pt x="277362" y="214731"/>
                </a:cubicBezTo>
                <a:cubicBezTo>
                  <a:pt x="271368" y="214731"/>
                  <a:pt x="273558" y="214385"/>
                  <a:pt x="271829" y="213463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3"/>
                </a:lnTo>
                <a:cubicBezTo>
                  <a:pt x="76582" y="214270"/>
                  <a:pt x="74738" y="214731"/>
                  <a:pt x="72778" y="214731"/>
                </a:cubicBezTo>
                <a:cubicBezTo>
                  <a:pt x="66785" y="214731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1"/>
                  <a:pt x="98942" y="132435"/>
                  <a:pt x="95484" y="130821"/>
                </a:cubicBezTo>
                <a:lnTo>
                  <a:pt x="3969" y="88405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1"/>
                </a:lnTo>
                <a:cubicBezTo>
                  <a:pt x="126719" y="77571"/>
                  <a:pt x="130292" y="75842"/>
                  <a:pt x="131560" y="73306"/>
                </a:cubicBezTo>
                <a:lnTo>
                  <a:pt x="166022" y="4265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id="{007DAB32-106D-2460-F044-FA403B84790E}"/>
              </a:ext>
            </a:extLst>
          </p:cNvPr>
          <p:cNvSpPr/>
          <p:nvPr/>
        </p:nvSpPr>
        <p:spPr>
          <a:xfrm>
            <a:off x="793566" y="1430679"/>
            <a:ext cx="2366936" cy="2012700"/>
          </a:xfrm>
          <a:custGeom>
            <a:avLst/>
            <a:gdLst>
              <a:gd name="connsiteX0" fmla="*/ 350042 w 350387"/>
              <a:gd name="connsiteY0" fmla="*/ 83679 h 297948"/>
              <a:gd name="connsiteX1" fmla="*/ 340475 w 350387"/>
              <a:gd name="connsiteY1" fmla="*/ 77340 h 297948"/>
              <a:gd name="connsiteX2" fmla="*/ 227638 w 350387"/>
              <a:gd name="connsiteY2" fmla="*/ 77571 h 297948"/>
              <a:gd name="connsiteX3" fmla="*/ 218647 w 350387"/>
              <a:gd name="connsiteY3" fmla="*/ 73306 h 297948"/>
              <a:gd name="connsiteX4" fmla="*/ 184185 w 350387"/>
              <a:gd name="connsiteY4" fmla="*/ 4265 h 297948"/>
              <a:gd name="connsiteX5" fmla="*/ 175080 w 350387"/>
              <a:gd name="connsiteY5" fmla="*/ 0 h 297948"/>
              <a:gd name="connsiteX6" fmla="*/ 165974 w 350387"/>
              <a:gd name="connsiteY6" fmla="*/ 4265 h 297948"/>
              <a:gd name="connsiteX7" fmla="*/ 131512 w 350387"/>
              <a:gd name="connsiteY7" fmla="*/ 73306 h 297948"/>
              <a:gd name="connsiteX8" fmla="*/ 122407 w 350387"/>
              <a:gd name="connsiteY8" fmla="*/ 77571 h 297948"/>
              <a:gd name="connsiteX9" fmla="*/ 9569 w 350387"/>
              <a:gd name="connsiteY9" fmla="*/ 77340 h 297948"/>
              <a:gd name="connsiteX10" fmla="*/ 3 w 350387"/>
              <a:gd name="connsiteY10" fmla="*/ 83679 h 297948"/>
              <a:gd name="connsiteX11" fmla="*/ 3 w 350387"/>
              <a:gd name="connsiteY11" fmla="*/ 83564 h 297948"/>
              <a:gd name="connsiteX12" fmla="*/ 3 w 350387"/>
              <a:gd name="connsiteY12" fmla="*/ 166782 h 297948"/>
              <a:gd name="connsiteX13" fmla="*/ 4037 w 350387"/>
              <a:gd name="connsiteY13" fmla="*/ 171738 h 297948"/>
              <a:gd name="connsiteX14" fmla="*/ 66852 w 350387"/>
              <a:gd name="connsiteY14" fmla="*/ 200784 h 297948"/>
              <a:gd name="connsiteX15" fmla="*/ 63856 w 350387"/>
              <a:gd name="connsiteY15" fmla="*/ 206662 h 297948"/>
              <a:gd name="connsiteX16" fmla="*/ 63510 w 350387"/>
              <a:gd name="connsiteY16" fmla="*/ 209429 h 297948"/>
              <a:gd name="connsiteX17" fmla="*/ 63395 w 350387"/>
              <a:gd name="connsiteY17" fmla="*/ 208622 h 297948"/>
              <a:gd name="connsiteX18" fmla="*/ 63395 w 350387"/>
              <a:gd name="connsiteY18" fmla="*/ 291840 h 297948"/>
              <a:gd name="connsiteX19" fmla="*/ 72961 w 350387"/>
              <a:gd name="connsiteY19" fmla="*/ 297948 h 297948"/>
              <a:gd name="connsiteX20" fmla="*/ 78609 w 350387"/>
              <a:gd name="connsiteY20" fmla="*/ 296680 h 297948"/>
              <a:gd name="connsiteX21" fmla="*/ 169663 w 350387"/>
              <a:gd name="connsiteY21" fmla="*/ 253804 h 297948"/>
              <a:gd name="connsiteX22" fmla="*/ 175310 w 350387"/>
              <a:gd name="connsiteY22" fmla="*/ 252651 h 297948"/>
              <a:gd name="connsiteX23" fmla="*/ 180958 w 350387"/>
              <a:gd name="connsiteY23" fmla="*/ 253804 h 297948"/>
              <a:gd name="connsiteX24" fmla="*/ 272012 w 350387"/>
              <a:gd name="connsiteY24" fmla="*/ 296680 h 297948"/>
              <a:gd name="connsiteX25" fmla="*/ 277544 w 350387"/>
              <a:gd name="connsiteY25" fmla="*/ 297948 h 297948"/>
              <a:gd name="connsiteX26" fmla="*/ 287111 w 350387"/>
              <a:gd name="connsiteY26" fmla="*/ 291840 h 297948"/>
              <a:gd name="connsiteX27" fmla="*/ 287111 w 350387"/>
              <a:gd name="connsiteY27" fmla="*/ 208622 h 297948"/>
              <a:gd name="connsiteX28" fmla="*/ 286996 w 350387"/>
              <a:gd name="connsiteY28" fmla="*/ 209429 h 297948"/>
              <a:gd name="connsiteX29" fmla="*/ 286650 w 350387"/>
              <a:gd name="connsiteY29" fmla="*/ 206662 h 297948"/>
              <a:gd name="connsiteX30" fmla="*/ 283653 w 350387"/>
              <a:gd name="connsiteY30" fmla="*/ 200784 h 297948"/>
              <a:gd name="connsiteX31" fmla="*/ 346354 w 350387"/>
              <a:gd name="connsiteY31" fmla="*/ 171738 h 297948"/>
              <a:gd name="connsiteX32" fmla="*/ 350388 w 350387"/>
              <a:gd name="connsiteY32" fmla="*/ 166782 h 297948"/>
              <a:gd name="connsiteX33" fmla="*/ 350388 w 350387"/>
              <a:gd name="connsiteY33" fmla="*/ 83564 h 297948"/>
              <a:gd name="connsiteX34" fmla="*/ 350388 w 350387"/>
              <a:gd name="connsiteY34" fmla="*/ 83679 h 29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50387" h="297948">
                <a:moveTo>
                  <a:pt x="350042" y="83679"/>
                </a:moveTo>
                <a:cubicBezTo>
                  <a:pt x="350157" y="80452"/>
                  <a:pt x="346469" y="77340"/>
                  <a:pt x="340475" y="77340"/>
                </a:cubicBezTo>
                <a:lnTo>
                  <a:pt x="227638" y="77571"/>
                </a:lnTo>
                <a:cubicBezTo>
                  <a:pt x="223488" y="77571"/>
                  <a:pt x="219915" y="75842"/>
                  <a:pt x="218647" y="73306"/>
                </a:cubicBezTo>
                <a:lnTo>
                  <a:pt x="184185" y="4265"/>
                </a:lnTo>
                <a:cubicBezTo>
                  <a:pt x="182802" y="1383"/>
                  <a:pt x="178883" y="0"/>
                  <a:pt x="175080" y="0"/>
                </a:cubicBezTo>
                <a:cubicBezTo>
                  <a:pt x="171276" y="0"/>
                  <a:pt x="167473" y="1383"/>
                  <a:pt x="165974" y="4265"/>
                </a:cubicBezTo>
                <a:lnTo>
                  <a:pt x="131512" y="73306"/>
                </a:lnTo>
                <a:cubicBezTo>
                  <a:pt x="130244" y="75842"/>
                  <a:pt x="126556" y="77571"/>
                  <a:pt x="122407" y="77571"/>
                </a:cubicBezTo>
                <a:lnTo>
                  <a:pt x="9569" y="77340"/>
                </a:lnTo>
                <a:cubicBezTo>
                  <a:pt x="3576" y="77340"/>
                  <a:pt x="-113" y="80452"/>
                  <a:pt x="3" y="83679"/>
                </a:cubicBezTo>
                <a:cubicBezTo>
                  <a:pt x="3" y="83679"/>
                  <a:pt x="3" y="83679"/>
                  <a:pt x="3" y="83564"/>
                </a:cubicBezTo>
                <a:lnTo>
                  <a:pt x="3" y="166782"/>
                </a:lnTo>
                <a:cubicBezTo>
                  <a:pt x="3" y="168626"/>
                  <a:pt x="1270" y="170355"/>
                  <a:pt x="4037" y="171738"/>
                </a:cubicBezTo>
                <a:lnTo>
                  <a:pt x="66852" y="200784"/>
                </a:lnTo>
                <a:lnTo>
                  <a:pt x="63856" y="206662"/>
                </a:lnTo>
                <a:cubicBezTo>
                  <a:pt x="63395" y="207584"/>
                  <a:pt x="63279" y="208506"/>
                  <a:pt x="63510" y="209429"/>
                </a:cubicBezTo>
                <a:cubicBezTo>
                  <a:pt x="63510" y="209198"/>
                  <a:pt x="63395" y="208968"/>
                  <a:pt x="63395" y="208622"/>
                </a:cubicBezTo>
                <a:lnTo>
                  <a:pt x="63395" y="291840"/>
                </a:lnTo>
                <a:cubicBezTo>
                  <a:pt x="63395" y="295298"/>
                  <a:pt x="68005" y="297948"/>
                  <a:pt x="72961" y="297948"/>
                </a:cubicBezTo>
                <a:cubicBezTo>
                  <a:pt x="77917" y="297948"/>
                  <a:pt x="76765" y="297603"/>
                  <a:pt x="78609" y="296680"/>
                </a:cubicBezTo>
                <a:lnTo>
                  <a:pt x="169663" y="253804"/>
                </a:lnTo>
                <a:cubicBezTo>
                  <a:pt x="171392" y="252997"/>
                  <a:pt x="173351" y="252651"/>
                  <a:pt x="175310" y="252651"/>
                </a:cubicBezTo>
                <a:cubicBezTo>
                  <a:pt x="177270" y="252651"/>
                  <a:pt x="179229" y="252997"/>
                  <a:pt x="180958" y="253804"/>
                </a:cubicBezTo>
                <a:lnTo>
                  <a:pt x="272012" y="296680"/>
                </a:lnTo>
                <a:cubicBezTo>
                  <a:pt x="273741" y="297487"/>
                  <a:pt x="275700" y="297948"/>
                  <a:pt x="277544" y="297948"/>
                </a:cubicBezTo>
                <a:cubicBezTo>
                  <a:pt x="282616" y="297948"/>
                  <a:pt x="287111" y="295298"/>
                  <a:pt x="287111" y="291840"/>
                </a:cubicBezTo>
                <a:lnTo>
                  <a:pt x="287111" y="208622"/>
                </a:lnTo>
                <a:cubicBezTo>
                  <a:pt x="287111" y="208852"/>
                  <a:pt x="287111" y="209198"/>
                  <a:pt x="286996" y="209429"/>
                </a:cubicBezTo>
                <a:cubicBezTo>
                  <a:pt x="287226" y="208506"/>
                  <a:pt x="287111" y="207584"/>
                  <a:pt x="286650" y="206662"/>
                </a:cubicBezTo>
                <a:lnTo>
                  <a:pt x="283653" y="200784"/>
                </a:lnTo>
                <a:lnTo>
                  <a:pt x="346354" y="171738"/>
                </a:lnTo>
                <a:cubicBezTo>
                  <a:pt x="349120" y="170470"/>
                  <a:pt x="350388" y="168626"/>
                  <a:pt x="350388" y="166782"/>
                </a:cubicBezTo>
                <a:lnTo>
                  <a:pt x="350388" y="83564"/>
                </a:lnTo>
                <a:cubicBezTo>
                  <a:pt x="350388" y="83564"/>
                  <a:pt x="350388" y="83564"/>
                  <a:pt x="350388" y="8367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7" name="Freeform 14">
            <a:extLst>
              <a:ext uri="{FF2B5EF4-FFF2-40B4-BE49-F238E27FC236}">
                <a16:creationId xmlns:a16="http://schemas.microsoft.com/office/drawing/2014/main" id="{E7DFCBEC-CAF9-1388-519A-114BD7D284FF}"/>
              </a:ext>
            </a:extLst>
          </p:cNvPr>
          <p:cNvSpPr/>
          <p:nvPr/>
        </p:nvSpPr>
        <p:spPr>
          <a:xfrm>
            <a:off x="793241" y="1430679"/>
            <a:ext cx="2365268" cy="1450546"/>
          </a:xfrm>
          <a:custGeom>
            <a:avLst/>
            <a:gdLst>
              <a:gd name="connsiteX0" fmla="*/ 175128 w 350140"/>
              <a:gd name="connsiteY0" fmla="*/ 0 h 214730"/>
              <a:gd name="connsiteX1" fmla="*/ 184233 w 350140"/>
              <a:gd name="connsiteY1" fmla="*/ 4265 h 214730"/>
              <a:gd name="connsiteX2" fmla="*/ 218695 w 350140"/>
              <a:gd name="connsiteY2" fmla="*/ 73306 h 214730"/>
              <a:gd name="connsiteX3" fmla="*/ 227686 w 350140"/>
              <a:gd name="connsiteY3" fmla="*/ 77571 h 214730"/>
              <a:gd name="connsiteX4" fmla="*/ 340523 w 350140"/>
              <a:gd name="connsiteY4" fmla="*/ 77340 h 214730"/>
              <a:gd name="connsiteX5" fmla="*/ 346171 w 350140"/>
              <a:gd name="connsiteY5" fmla="*/ 88405 h 214730"/>
              <a:gd name="connsiteX6" fmla="*/ 254656 w 350140"/>
              <a:gd name="connsiteY6" fmla="*/ 130821 h 214730"/>
              <a:gd name="connsiteX7" fmla="*/ 251198 w 350140"/>
              <a:gd name="connsiteY7" fmla="*/ 137736 h 214730"/>
              <a:gd name="connsiteX8" fmla="*/ 286467 w 350140"/>
              <a:gd name="connsiteY8" fmla="*/ 206662 h 214730"/>
              <a:gd name="connsiteX9" fmla="*/ 277362 w 350140"/>
              <a:gd name="connsiteY9" fmla="*/ 214731 h 214730"/>
              <a:gd name="connsiteX10" fmla="*/ 271829 w 350140"/>
              <a:gd name="connsiteY10" fmla="*/ 213463 h 214730"/>
              <a:gd name="connsiteX11" fmla="*/ 180775 w 350140"/>
              <a:gd name="connsiteY11" fmla="*/ 170586 h 214730"/>
              <a:gd name="connsiteX12" fmla="*/ 175128 w 350140"/>
              <a:gd name="connsiteY12" fmla="*/ 169433 h 214730"/>
              <a:gd name="connsiteX13" fmla="*/ 169480 w 350140"/>
              <a:gd name="connsiteY13" fmla="*/ 170586 h 214730"/>
              <a:gd name="connsiteX14" fmla="*/ 78426 w 350140"/>
              <a:gd name="connsiteY14" fmla="*/ 213463 h 214730"/>
              <a:gd name="connsiteX15" fmla="*/ 72778 w 350140"/>
              <a:gd name="connsiteY15" fmla="*/ 214731 h 214730"/>
              <a:gd name="connsiteX16" fmla="*/ 63673 w 350140"/>
              <a:gd name="connsiteY16" fmla="*/ 206662 h 214730"/>
              <a:gd name="connsiteX17" fmla="*/ 98942 w 350140"/>
              <a:gd name="connsiteY17" fmla="*/ 137736 h 214730"/>
              <a:gd name="connsiteX18" fmla="*/ 95484 w 350140"/>
              <a:gd name="connsiteY18" fmla="*/ 130821 h 214730"/>
              <a:gd name="connsiteX19" fmla="*/ 3969 w 350140"/>
              <a:gd name="connsiteY19" fmla="*/ 88405 h 214730"/>
              <a:gd name="connsiteX20" fmla="*/ 9617 w 350140"/>
              <a:gd name="connsiteY20" fmla="*/ 77340 h 214730"/>
              <a:gd name="connsiteX21" fmla="*/ 122455 w 350140"/>
              <a:gd name="connsiteY21" fmla="*/ 77571 h 214730"/>
              <a:gd name="connsiteX22" fmla="*/ 131560 w 350140"/>
              <a:gd name="connsiteY22" fmla="*/ 73306 h 214730"/>
              <a:gd name="connsiteX23" fmla="*/ 166022 w 350140"/>
              <a:gd name="connsiteY23" fmla="*/ 4265 h 214730"/>
              <a:gd name="connsiteX24" fmla="*/ 175128 w 350140"/>
              <a:gd name="connsiteY24" fmla="*/ 0 h 21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50140" h="214730">
                <a:moveTo>
                  <a:pt x="175128" y="0"/>
                </a:moveTo>
                <a:cubicBezTo>
                  <a:pt x="178931" y="0"/>
                  <a:pt x="182735" y="1383"/>
                  <a:pt x="184233" y="4265"/>
                </a:cubicBezTo>
                <a:lnTo>
                  <a:pt x="218695" y="73306"/>
                </a:lnTo>
                <a:cubicBezTo>
                  <a:pt x="219963" y="75842"/>
                  <a:pt x="223651" y="77571"/>
                  <a:pt x="227686" y="77571"/>
                </a:cubicBezTo>
                <a:lnTo>
                  <a:pt x="340523" y="77340"/>
                </a:lnTo>
                <a:cubicBezTo>
                  <a:pt x="349859" y="77340"/>
                  <a:pt x="353663" y="84947"/>
                  <a:pt x="346171" y="88405"/>
                </a:cubicBezTo>
                <a:lnTo>
                  <a:pt x="254656" y="130821"/>
                </a:lnTo>
                <a:cubicBezTo>
                  <a:pt x="251313" y="132434"/>
                  <a:pt x="249815" y="135201"/>
                  <a:pt x="251198" y="137736"/>
                </a:cubicBezTo>
                <a:lnTo>
                  <a:pt x="286467" y="206662"/>
                </a:lnTo>
                <a:cubicBezTo>
                  <a:pt x="288657" y="210927"/>
                  <a:pt x="283355" y="214731"/>
                  <a:pt x="277362" y="214731"/>
                </a:cubicBezTo>
                <a:cubicBezTo>
                  <a:pt x="271368" y="214731"/>
                  <a:pt x="273558" y="214385"/>
                  <a:pt x="271829" y="213463"/>
                </a:cubicBezTo>
                <a:lnTo>
                  <a:pt x="180775" y="170586"/>
                </a:lnTo>
                <a:cubicBezTo>
                  <a:pt x="179047" y="169779"/>
                  <a:pt x="177087" y="169433"/>
                  <a:pt x="175128" y="169433"/>
                </a:cubicBezTo>
                <a:cubicBezTo>
                  <a:pt x="173168" y="169433"/>
                  <a:pt x="171209" y="169779"/>
                  <a:pt x="169480" y="170586"/>
                </a:cubicBezTo>
                <a:lnTo>
                  <a:pt x="78426" y="213463"/>
                </a:lnTo>
                <a:cubicBezTo>
                  <a:pt x="76582" y="214269"/>
                  <a:pt x="74738" y="214731"/>
                  <a:pt x="72778" y="214731"/>
                </a:cubicBezTo>
                <a:cubicBezTo>
                  <a:pt x="66785" y="214731"/>
                  <a:pt x="61483" y="210927"/>
                  <a:pt x="63673" y="206662"/>
                </a:cubicBezTo>
                <a:lnTo>
                  <a:pt x="98942" y="137736"/>
                </a:lnTo>
                <a:cubicBezTo>
                  <a:pt x="100210" y="135201"/>
                  <a:pt x="98942" y="132434"/>
                  <a:pt x="95484" y="130821"/>
                </a:cubicBezTo>
                <a:lnTo>
                  <a:pt x="3969" y="88405"/>
                </a:lnTo>
                <a:cubicBezTo>
                  <a:pt x="-3522" y="84947"/>
                  <a:pt x="281" y="77340"/>
                  <a:pt x="9617" y="77340"/>
                </a:cubicBezTo>
                <a:lnTo>
                  <a:pt x="122455" y="77571"/>
                </a:lnTo>
                <a:cubicBezTo>
                  <a:pt x="126719" y="77571"/>
                  <a:pt x="130292" y="75842"/>
                  <a:pt x="131560" y="73306"/>
                </a:cubicBezTo>
                <a:lnTo>
                  <a:pt x="166022" y="4265"/>
                </a:lnTo>
                <a:cubicBezTo>
                  <a:pt x="167405" y="1383"/>
                  <a:pt x="171324" y="0"/>
                  <a:pt x="175128" y="0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4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47AE65-8F42-2957-17B9-EB85D7D907D6}"/>
              </a:ext>
            </a:extLst>
          </p:cNvPr>
          <p:cNvSpPr txBox="1"/>
          <p:nvPr/>
        </p:nvSpPr>
        <p:spPr>
          <a:xfrm>
            <a:off x="3283299" y="4017264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3686F65-56DD-691E-EC5A-5ABE99AF9273}"/>
              </a:ext>
            </a:extLst>
          </p:cNvPr>
          <p:cNvSpPr txBox="1"/>
          <p:nvPr/>
        </p:nvSpPr>
        <p:spPr>
          <a:xfrm>
            <a:off x="3283299" y="3361675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5E2CAA-2C3F-EDD0-11C3-865934CED6F4}"/>
              </a:ext>
            </a:extLst>
          </p:cNvPr>
          <p:cNvSpPr txBox="1"/>
          <p:nvPr/>
        </p:nvSpPr>
        <p:spPr>
          <a:xfrm>
            <a:off x="3283299" y="2708424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A3823F5-936F-66D6-D1A3-AC10C2703AD8}"/>
              </a:ext>
            </a:extLst>
          </p:cNvPr>
          <p:cNvSpPr txBox="1"/>
          <p:nvPr/>
        </p:nvSpPr>
        <p:spPr>
          <a:xfrm>
            <a:off x="3283299" y="2055168"/>
            <a:ext cx="164756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4AC54B-9383-0B8D-F3AF-3F37E54E337A}"/>
              </a:ext>
            </a:extLst>
          </p:cNvPr>
          <p:cNvSpPr txBox="1"/>
          <p:nvPr/>
        </p:nvSpPr>
        <p:spPr>
          <a:xfrm>
            <a:off x="3283301" y="4670906"/>
            <a:ext cx="892034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000" b="1" noProof="1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1BAFC8-EBD1-A64E-56ED-1E5500EBF9A4}"/>
              </a:ext>
            </a:extLst>
          </p:cNvPr>
          <p:cNvSpPr txBox="1"/>
          <p:nvPr/>
        </p:nvSpPr>
        <p:spPr>
          <a:xfrm>
            <a:off x="1649237" y="5320000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98606B2-BD3E-C4BE-A8A7-39C24432254C}"/>
              </a:ext>
            </a:extLst>
          </p:cNvPr>
          <p:cNvSpPr txBox="1"/>
          <p:nvPr/>
        </p:nvSpPr>
        <p:spPr>
          <a:xfrm>
            <a:off x="1649237" y="4664683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02E0B8-F100-E594-15F3-08A18E2E827E}"/>
              </a:ext>
            </a:extLst>
          </p:cNvPr>
          <p:cNvSpPr txBox="1"/>
          <p:nvPr/>
        </p:nvSpPr>
        <p:spPr>
          <a:xfrm>
            <a:off x="1649237" y="4009368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CD458D-20D6-DCD4-97B4-0D4A3896D25E}"/>
              </a:ext>
            </a:extLst>
          </p:cNvPr>
          <p:cNvSpPr txBox="1"/>
          <p:nvPr/>
        </p:nvSpPr>
        <p:spPr>
          <a:xfrm>
            <a:off x="1649237" y="3354053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B3DA4F1-A3C3-357C-4847-684757EAF018}"/>
              </a:ext>
            </a:extLst>
          </p:cNvPr>
          <p:cNvSpPr txBox="1"/>
          <p:nvPr/>
        </p:nvSpPr>
        <p:spPr>
          <a:xfrm>
            <a:off x="1649237" y="2698738"/>
            <a:ext cx="62992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bg1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45661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100</Words>
  <Application>Microsoft Office PowerPoint</Application>
  <PresentationFormat>On-screen Show (4:3)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Ascending Star Levels – Slide Template</vt:lpstr>
      <vt:lpstr>Ascending Star Levels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Star Levels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2024-11-12T17:42:46Z</dcterms:modified>
  <cp:category>Charts &amp; Diagrams</cp:category>
</cp:coreProperties>
</file>