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705" r:id="rId3"/>
  </p:sldMasterIdLst>
  <p:notesMasterIdLst>
    <p:notesMasterId r:id="rId7"/>
  </p:notesMasterIdLst>
  <p:sldIdLst>
    <p:sldId id="308" r:id="rId4"/>
    <p:sldId id="311" r:id="rId5"/>
    <p:sldId id="30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95A6"/>
    <a:srgbClr val="CEBA8B"/>
    <a:srgbClr val="D0BA94"/>
    <a:srgbClr val="941651"/>
    <a:srgbClr val="A26700"/>
    <a:srgbClr val="FF9BA4"/>
    <a:srgbClr val="805AAB"/>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91" autoAdjust="0"/>
    <p:restoredTop sz="96292" autoAdjust="0"/>
  </p:normalViewPr>
  <p:slideViewPr>
    <p:cSldViewPr snapToGrid="0" showGuides="1">
      <p:cViewPr varScale="1">
        <p:scale>
          <a:sx n="102" d="100"/>
          <a:sy n="102" d="100"/>
        </p:scale>
        <p:origin x="226" y="67"/>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11/12/2024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2610603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281DEA-ED9D-D35B-5BB0-34450FD64B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5C7FEB-E71C-48D7-4C4C-19291129DF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3F889D-3566-CD81-49BA-F304EA88A11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8999013C-2D46-93EF-87C1-244D64CAC760}"/>
              </a:ext>
            </a:extLst>
          </p:cNvPr>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3486285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02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8" name="Rectangle 17"/>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grpSp>
        <p:nvGrpSpPr>
          <p:cNvPr id="4" name="Group 3">
            <a:extLst>
              <a:ext uri="{FF2B5EF4-FFF2-40B4-BE49-F238E27FC236}">
                <a16:creationId xmlns:a16="http://schemas.microsoft.com/office/drawing/2014/main" id="{02EFF1A5-A306-8A52-C88A-8BEF71F01730}"/>
              </a:ext>
            </a:extLst>
          </p:cNvPr>
          <p:cNvGrpSpPr/>
          <p:nvPr userDrawn="1"/>
        </p:nvGrpSpPr>
        <p:grpSpPr>
          <a:xfrm>
            <a:off x="12313760" y="-58780"/>
            <a:ext cx="1738741" cy="604829"/>
            <a:chOff x="-1808527" y="-16654"/>
            <a:chExt cx="1738741" cy="604829"/>
          </a:xfrm>
        </p:grpSpPr>
        <p:grpSp>
          <p:nvGrpSpPr>
            <p:cNvPr id="5" name="Group 4">
              <a:extLst>
                <a:ext uri="{FF2B5EF4-FFF2-40B4-BE49-F238E27FC236}">
                  <a16:creationId xmlns:a16="http://schemas.microsoft.com/office/drawing/2014/main" id="{DA50FD8E-19D7-5B2F-6254-FB0B4BCB9871}"/>
                </a:ext>
              </a:extLst>
            </p:cNvPr>
            <p:cNvGrpSpPr/>
            <p:nvPr userDrawn="1"/>
          </p:nvGrpSpPr>
          <p:grpSpPr>
            <a:xfrm>
              <a:off x="-1808527" y="-16654"/>
              <a:ext cx="1738741" cy="604829"/>
              <a:chOff x="-2250002" y="21447"/>
              <a:chExt cx="1738741" cy="604829"/>
            </a:xfrm>
          </p:grpSpPr>
          <p:sp>
            <p:nvSpPr>
              <p:cNvPr id="10" name="TextBox 9">
                <a:extLst>
                  <a:ext uri="{FF2B5EF4-FFF2-40B4-BE49-F238E27FC236}">
                    <a16:creationId xmlns:a16="http://schemas.microsoft.com/office/drawing/2014/main" id="{C4213115-9842-67D1-D9D6-633479CDE9CB}"/>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1" name="TextBox 10">
                <a:extLst>
                  <a:ext uri="{FF2B5EF4-FFF2-40B4-BE49-F238E27FC236}">
                    <a16:creationId xmlns:a16="http://schemas.microsoft.com/office/drawing/2014/main" id="{BAEE582F-C1D0-CB4C-7244-58A246DA1C6C}"/>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6" name="Group 5">
              <a:extLst>
                <a:ext uri="{FF2B5EF4-FFF2-40B4-BE49-F238E27FC236}">
                  <a16:creationId xmlns:a16="http://schemas.microsoft.com/office/drawing/2014/main" id="{F5C23839-F8D9-FC13-F695-5873F14BAF9B}"/>
                </a:ext>
              </a:extLst>
            </p:cNvPr>
            <p:cNvGrpSpPr/>
            <p:nvPr userDrawn="1"/>
          </p:nvGrpSpPr>
          <p:grpSpPr>
            <a:xfrm>
              <a:off x="-1719071" y="218885"/>
              <a:ext cx="1547194" cy="159662"/>
              <a:chOff x="757647" y="1021854"/>
              <a:chExt cx="5325710" cy="549583"/>
            </a:xfrm>
          </p:grpSpPr>
          <p:sp>
            <p:nvSpPr>
              <p:cNvPr id="7" name="Shape">
                <a:extLst>
                  <a:ext uri="{FF2B5EF4-FFF2-40B4-BE49-F238E27FC236}">
                    <a16:creationId xmlns:a16="http://schemas.microsoft.com/office/drawing/2014/main" id="{D2DFAADE-AEEE-67C4-E631-0A26CC2A0487}"/>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285A82B9-C48D-490D-BB56-464D7C52CC8C}"/>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sp>
        <p:nvSpPr>
          <p:cNvPr id="12" name="Shape">
            <a:extLst>
              <a:ext uri="{FF2B5EF4-FFF2-40B4-BE49-F238E27FC236}">
                <a16:creationId xmlns:a16="http://schemas.microsoft.com/office/drawing/2014/main" id="{EFEE98D4-2422-A234-A864-14015CDCC59A}"/>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19699"/>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16" name="Group 15">
            <a:extLst>
              <a:ext uri="{FF2B5EF4-FFF2-40B4-BE49-F238E27FC236}">
                <a16:creationId xmlns:a16="http://schemas.microsoft.com/office/drawing/2014/main" id="{EE3EAC94-F2D6-7639-EC34-D395A05EE91D}"/>
              </a:ext>
            </a:extLst>
          </p:cNvPr>
          <p:cNvGrpSpPr/>
          <p:nvPr userDrawn="1"/>
        </p:nvGrpSpPr>
        <p:grpSpPr>
          <a:xfrm>
            <a:off x="3763009" y="6404531"/>
            <a:ext cx="4665981" cy="354850"/>
            <a:chOff x="1714499" y="5181599"/>
            <a:chExt cx="4141472" cy="314961"/>
          </a:xfrm>
        </p:grpSpPr>
        <p:sp>
          <p:nvSpPr>
            <p:cNvPr id="17" name="Shape">
              <a:extLst>
                <a:ext uri="{FF2B5EF4-FFF2-40B4-BE49-F238E27FC236}">
                  <a16:creationId xmlns:a16="http://schemas.microsoft.com/office/drawing/2014/main" id="{9D0E6D66-0255-DBE1-A3E9-22CAE68EF038}"/>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F7DA369F-8273-A13B-7B94-B212C391EF3A}"/>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E5D95-B1A7-A10B-5EB5-A26C5A0AF493}"/>
              </a:ext>
            </a:extLst>
          </p:cNvPr>
          <p:cNvSpPr>
            <a:spLocks noGrp="1"/>
          </p:cNvSpPr>
          <p:nvPr>
            <p:ph type="title"/>
          </p:nvPr>
        </p:nvSpPr>
        <p:spPr/>
        <p:txBody>
          <a:bodyPr/>
          <a:lstStyle/>
          <a:p>
            <a:r>
              <a:rPr lang="en-US" dirty="0"/>
              <a:t>Ascending Star Levels – Slide Template</a:t>
            </a:r>
          </a:p>
        </p:txBody>
      </p:sp>
      <p:sp>
        <p:nvSpPr>
          <p:cNvPr id="3" name="Freeform 3">
            <a:extLst>
              <a:ext uri="{FF2B5EF4-FFF2-40B4-BE49-F238E27FC236}">
                <a16:creationId xmlns:a16="http://schemas.microsoft.com/office/drawing/2014/main" id="{9502B80C-09D8-6790-79F3-2899259B194A}"/>
              </a:ext>
            </a:extLst>
          </p:cNvPr>
          <p:cNvSpPr/>
          <p:nvPr/>
        </p:nvSpPr>
        <p:spPr>
          <a:xfrm rot="10800000">
            <a:off x="3504680" y="4328594"/>
            <a:ext cx="1170613" cy="660554"/>
          </a:xfrm>
          <a:custGeom>
            <a:avLst/>
            <a:gdLst>
              <a:gd name="connsiteX0" fmla="*/ 5994 w 158710"/>
              <a:gd name="connsiteY0" fmla="*/ 0 h 89557"/>
              <a:gd name="connsiteX1" fmla="*/ 158711 w 158710"/>
              <a:gd name="connsiteY1" fmla="*/ 0 h 89557"/>
              <a:gd name="connsiteX2" fmla="*/ 158711 w 158710"/>
              <a:gd name="connsiteY2" fmla="*/ 89558 h 89557"/>
              <a:gd name="connsiteX3" fmla="*/ 15675 w 158710"/>
              <a:gd name="connsiteY3" fmla="*/ 89558 h 89557"/>
              <a:gd name="connsiteX4" fmla="*/ 0 w 158710"/>
              <a:gd name="connsiteY4" fmla="*/ 73882 h 89557"/>
              <a:gd name="connsiteX5" fmla="*/ 0 w 158710"/>
              <a:gd name="connsiteY5" fmla="*/ 5878 h 89557"/>
              <a:gd name="connsiteX6" fmla="*/ 5878 w 158710"/>
              <a:gd name="connsiteY6" fmla="*/ 0 h 89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8710" h="89557">
                <a:moveTo>
                  <a:pt x="5994" y="0"/>
                </a:moveTo>
                <a:lnTo>
                  <a:pt x="158711" y="0"/>
                </a:lnTo>
                <a:lnTo>
                  <a:pt x="158711" y="89558"/>
                </a:lnTo>
                <a:lnTo>
                  <a:pt x="15675" y="89558"/>
                </a:lnTo>
                <a:cubicBezTo>
                  <a:pt x="7031" y="89558"/>
                  <a:pt x="0" y="82527"/>
                  <a:pt x="0" y="73882"/>
                </a:cubicBezTo>
                <a:lnTo>
                  <a:pt x="0" y="5878"/>
                </a:lnTo>
                <a:cubicBezTo>
                  <a:pt x="0" y="2651"/>
                  <a:pt x="2651" y="0"/>
                  <a:pt x="5878" y="0"/>
                </a:cubicBezTo>
                <a:close/>
              </a:path>
            </a:pathLst>
          </a:custGeom>
          <a:solidFill>
            <a:schemeClr val="accent6">
              <a:lumMod val="60000"/>
              <a:lumOff val="40000"/>
            </a:schemeClr>
          </a:solidFill>
          <a:ln w="1152" cap="flat">
            <a:noFill/>
            <a:prstDash val="solid"/>
            <a:miter/>
          </a:ln>
        </p:spPr>
        <p:txBody>
          <a:bodyPr rtlCol="0" anchor="ctr"/>
          <a:lstStyle/>
          <a:p>
            <a:endParaRPr lang="en-US"/>
          </a:p>
        </p:txBody>
      </p:sp>
      <p:sp>
        <p:nvSpPr>
          <p:cNvPr id="4" name="Freeform 4">
            <a:extLst>
              <a:ext uri="{FF2B5EF4-FFF2-40B4-BE49-F238E27FC236}">
                <a16:creationId xmlns:a16="http://schemas.microsoft.com/office/drawing/2014/main" id="{BBCE43F6-BE28-5CE5-F9B2-47453DF13AED}"/>
              </a:ext>
            </a:extLst>
          </p:cNvPr>
          <p:cNvSpPr/>
          <p:nvPr/>
        </p:nvSpPr>
        <p:spPr>
          <a:xfrm>
            <a:off x="3504680" y="3614477"/>
            <a:ext cx="2340377" cy="661410"/>
          </a:xfrm>
          <a:custGeom>
            <a:avLst/>
            <a:gdLst>
              <a:gd name="connsiteX0" fmla="*/ 158595 w 317305"/>
              <a:gd name="connsiteY0" fmla="*/ 115 h 89673"/>
              <a:gd name="connsiteX1" fmla="*/ 0 w 317305"/>
              <a:gd name="connsiteY1" fmla="*/ 115 h 89673"/>
              <a:gd name="connsiteX2" fmla="*/ 0 w 317305"/>
              <a:gd name="connsiteY2" fmla="*/ 89673 h 89673"/>
              <a:gd name="connsiteX3" fmla="*/ 298749 w 317305"/>
              <a:gd name="connsiteY3" fmla="*/ 89673 h 89673"/>
              <a:gd name="connsiteX4" fmla="*/ 317306 w 317305"/>
              <a:gd name="connsiteY4" fmla="*/ 71116 h 89673"/>
              <a:gd name="connsiteX5" fmla="*/ 317306 w 317305"/>
              <a:gd name="connsiteY5" fmla="*/ 49216 h 89673"/>
              <a:gd name="connsiteX6" fmla="*/ 268091 w 317305"/>
              <a:gd name="connsiteY6" fmla="*/ 0 h 89673"/>
              <a:gd name="connsiteX7" fmla="*/ 158595 w 317305"/>
              <a:gd name="connsiteY7" fmla="*/ 0 h 89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7305" h="89673">
                <a:moveTo>
                  <a:pt x="158595" y="115"/>
                </a:moveTo>
                <a:lnTo>
                  <a:pt x="0" y="115"/>
                </a:lnTo>
                <a:lnTo>
                  <a:pt x="0" y="89673"/>
                </a:lnTo>
                <a:lnTo>
                  <a:pt x="298749" y="89673"/>
                </a:lnTo>
                <a:cubicBezTo>
                  <a:pt x="309007" y="89673"/>
                  <a:pt x="317306" y="81374"/>
                  <a:pt x="317306" y="71116"/>
                </a:cubicBezTo>
                <a:lnTo>
                  <a:pt x="317306" y="49216"/>
                </a:lnTo>
                <a:cubicBezTo>
                  <a:pt x="317306" y="22015"/>
                  <a:pt x="295292" y="0"/>
                  <a:pt x="268091" y="0"/>
                </a:cubicBezTo>
                <a:lnTo>
                  <a:pt x="158595" y="0"/>
                </a:lnTo>
                <a:close/>
              </a:path>
            </a:pathLst>
          </a:custGeom>
          <a:solidFill>
            <a:schemeClr val="accent1"/>
          </a:solidFill>
          <a:ln w="1152" cap="flat">
            <a:noFill/>
            <a:prstDash val="solid"/>
            <a:miter/>
          </a:ln>
        </p:spPr>
        <p:txBody>
          <a:bodyPr rtlCol="0" anchor="ctr"/>
          <a:lstStyle/>
          <a:p>
            <a:endParaRPr lang="en-US"/>
          </a:p>
        </p:txBody>
      </p:sp>
      <p:sp>
        <p:nvSpPr>
          <p:cNvPr id="5" name="Freeform 5">
            <a:extLst>
              <a:ext uri="{FF2B5EF4-FFF2-40B4-BE49-F238E27FC236}">
                <a16:creationId xmlns:a16="http://schemas.microsoft.com/office/drawing/2014/main" id="{A30F0E29-6AA6-333B-7F74-A5587C567E7A}"/>
              </a:ext>
            </a:extLst>
          </p:cNvPr>
          <p:cNvSpPr/>
          <p:nvPr/>
        </p:nvSpPr>
        <p:spPr>
          <a:xfrm>
            <a:off x="3504680" y="2898664"/>
            <a:ext cx="3510997" cy="661402"/>
          </a:xfrm>
          <a:custGeom>
            <a:avLst/>
            <a:gdLst>
              <a:gd name="connsiteX0" fmla="*/ 317306 w 476016"/>
              <a:gd name="connsiteY0" fmla="*/ 115 h 89672"/>
              <a:gd name="connsiteX1" fmla="*/ 0 w 476016"/>
              <a:gd name="connsiteY1" fmla="*/ 115 h 89672"/>
              <a:gd name="connsiteX2" fmla="*/ 0 w 476016"/>
              <a:gd name="connsiteY2" fmla="*/ 89672 h 89672"/>
              <a:gd name="connsiteX3" fmla="*/ 457460 w 476016"/>
              <a:gd name="connsiteY3" fmla="*/ 89672 h 89672"/>
              <a:gd name="connsiteX4" fmla="*/ 476017 w 476016"/>
              <a:gd name="connsiteY4" fmla="*/ 71115 h 89672"/>
              <a:gd name="connsiteX5" fmla="*/ 476017 w 476016"/>
              <a:gd name="connsiteY5" fmla="*/ 49216 h 89672"/>
              <a:gd name="connsiteX6" fmla="*/ 426801 w 476016"/>
              <a:gd name="connsiteY6" fmla="*/ 0 h 89672"/>
              <a:gd name="connsiteX7" fmla="*/ 317306 w 476016"/>
              <a:gd name="connsiteY7" fmla="*/ 0 h 89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6016" h="89672">
                <a:moveTo>
                  <a:pt x="317306" y="115"/>
                </a:moveTo>
                <a:lnTo>
                  <a:pt x="0" y="115"/>
                </a:lnTo>
                <a:lnTo>
                  <a:pt x="0" y="89672"/>
                </a:lnTo>
                <a:lnTo>
                  <a:pt x="457460" y="89672"/>
                </a:lnTo>
                <a:cubicBezTo>
                  <a:pt x="467718" y="89672"/>
                  <a:pt x="476017" y="81373"/>
                  <a:pt x="476017" y="71115"/>
                </a:cubicBezTo>
                <a:lnTo>
                  <a:pt x="476017" y="49216"/>
                </a:lnTo>
                <a:cubicBezTo>
                  <a:pt x="476017" y="22014"/>
                  <a:pt x="454002" y="0"/>
                  <a:pt x="426801" y="0"/>
                </a:cubicBezTo>
                <a:lnTo>
                  <a:pt x="317306" y="0"/>
                </a:lnTo>
                <a:close/>
              </a:path>
            </a:pathLst>
          </a:custGeom>
          <a:solidFill>
            <a:schemeClr val="accent4"/>
          </a:solidFill>
          <a:ln w="1152" cap="flat">
            <a:noFill/>
            <a:prstDash val="solid"/>
            <a:miter/>
          </a:ln>
        </p:spPr>
        <p:txBody>
          <a:bodyPr rtlCol="0" anchor="ctr"/>
          <a:lstStyle/>
          <a:p>
            <a:endParaRPr lang="en-US"/>
          </a:p>
        </p:txBody>
      </p:sp>
      <p:sp>
        <p:nvSpPr>
          <p:cNvPr id="6" name="Freeform 6">
            <a:extLst>
              <a:ext uri="{FF2B5EF4-FFF2-40B4-BE49-F238E27FC236}">
                <a16:creationId xmlns:a16="http://schemas.microsoft.com/office/drawing/2014/main" id="{D6E493E8-9AD2-88EB-1CF9-7B9AD8CDE787}"/>
              </a:ext>
            </a:extLst>
          </p:cNvPr>
          <p:cNvSpPr/>
          <p:nvPr/>
        </p:nvSpPr>
        <p:spPr>
          <a:xfrm>
            <a:off x="3504680" y="2185395"/>
            <a:ext cx="4680761" cy="661410"/>
          </a:xfrm>
          <a:custGeom>
            <a:avLst/>
            <a:gdLst>
              <a:gd name="connsiteX0" fmla="*/ 475901 w 634611"/>
              <a:gd name="connsiteY0" fmla="*/ 115 h 89673"/>
              <a:gd name="connsiteX1" fmla="*/ 0 w 634611"/>
              <a:gd name="connsiteY1" fmla="*/ 115 h 89673"/>
              <a:gd name="connsiteX2" fmla="*/ 0 w 634611"/>
              <a:gd name="connsiteY2" fmla="*/ 89673 h 89673"/>
              <a:gd name="connsiteX3" fmla="*/ 616055 w 634611"/>
              <a:gd name="connsiteY3" fmla="*/ 89673 h 89673"/>
              <a:gd name="connsiteX4" fmla="*/ 634612 w 634611"/>
              <a:gd name="connsiteY4" fmla="*/ 71116 h 89673"/>
              <a:gd name="connsiteX5" fmla="*/ 634612 w 634611"/>
              <a:gd name="connsiteY5" fmla="*/ 49216 h 89673"/>
              <a:gd name="connsiteX6" fmla="*/ 585397 w 634611"/>
              <a:gd name="connsiteY6" fmla="*/ 0 h 89673"/>
              <a:gd name="connsiteX7" fmla="*/ 475901 w 634611"/>
              <a:gd name="connsiteY7" fmla="*/ 0 h 89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4611" h="89673">
                <a:moveTo>
                  <a:pt x="475901" y="115"/>
                </a:moveTo>
                <a:lnTo>
                  <a:pt x="0" y="115"/>
                </a:lnTo>
                <a:lnTo>
                  <a:pt x="0" y="89673"/>
                </a:lnTo>
                <a:lnTo>
                  <a:pt x="616055" y="89673"/>
                </a:lnTo>
                <a:cubicBezTo>
                  <a:pt x="626313" y="89673"/>
                  <a:pt x="634612" y="81374"/>
                  <a:pt x="634612" y="71116"/>
                </a:cubicBezTo>
                <a:lnTo>
                  <a:pt x="634612" y="49216"/>
                </a:lnTo>
                <a:cubicBezTo>
                  <a:pt x="634612" y="22015"/>
                  <a:pt x="612598" y="0"/>
                  <a:pt x="585397" y="0"/>
                </a:cubicBezTo>
                <a:lnTo>
                  <a:pt x="475901" y="0"/>
                </a:lnTo>
                <a:close/>
              </a:path>
            </a:pathLst>
          </a:custGeom>
          <a:solidFill>
            <a:schemeClr val="accent5"/>
          </a:solidFill>
          <a:ln w="1152" cap="flat">
            <a:noFill/>
            <a:prstDash val="solid"/>
            <a:miter/>
          </a:ln>
        </p:spPr>
        <p:txBody>
          <a:bodyPr rtlCol="0" anchor="ctr"/>
          <a:lstStyle/>
          <a:p>
            <a:endParaRPr lang="en-US"/>
          </a:p>
        </p:txBody>
      </p:sp>
      <p:sp>
        <p:nvSpPr>
          <p:cNvPr id="7" name="Freeform 7">
            <a:extLst>
              <a:ext uri="{FF2B5EF4-FFF2-40B4-BE49-F238E27FC236}">
                <a16:creationId xmlns:a16="http://schemas.microsoft.com/office/drawing/2014/main" id="{C8D2BCE1-C81F-5E42-E1E3-90EBEEEEC85F}"/>
              </a:ext>
            </a:extLst>
          </p:cNvPr>
          <p:cNvSpPr/>
          <p:nvPr/>
        </p:nvSpPr>
        <p:spPr>
          <a:xfrm>
            <a:off x="3170309" y="1472126"/>
            <a:ext cx="5851381" cy="661410"/>
          </a:xfrm>
          <a:custGeom>
            <a:avLst/>
            <a:gdLst>
              <a:gd name="connsiteX0" fmla="*/ 634612 w 793322"/>
              <a:gd name="connsiteY0" fmla="*/ 115 h 89673"/>
              <a:gd name="connsiteX1" fmla="*/ 0 w 793322"/>
              <a:gd name="connsiteY1" fmla="*/ 115 h 89673"/>
              <a:gd name="connsiteX2" fmla="*/ 0 w 793322"/>
              <a:gd name="connsiteY2" fmla="*/ 89673 h 89673"/>
              <a:gd name="connsiteX3" fmla="*/ 774766 w 793322"/>
              <a:gd name="connsiteY3" fmla="*/ 89673 h 89673"/>
              <a:gd name="connsiteX4" fmla="*/ 793322 w 793322"/>
              <a:gd name="connsiteY4" fmla="*/ 71116 h 89673"/>
              <a:gd name="connsiteX5" fmla="*/ 793322 w 793322"/>
              <a:gd name="connsiteY5" fmla="*/ 49216 h 89673"/>
              <a:gd name="connsiteX6" fmla="*/ 744107 w 793322"/>
              <a:gd name="connsiteY6" fmla="*/ 0 h 89673"/>
              <a:gd name="connsiteX7" fmla="*/ 634612 w 793322"/>
              <a:gd name="connsiteY7" fmla="*/ 0 h 89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3322" h="89673">
                <a:moveTo>
                  <a:pt x="634612" y="115"/>
                </a:moveTo>
                <a:lnTo>
                  <a:pt x="0" y="115"/>
                </a:lnTo>
                <a:lnTo>
                  <a:pt x="0" y="89673"/>
                </a:lnTo>
                <a:lnTo>
                  <a:pt x="774766" y="89673"/>
                </a:lnTo>
                <a:cubicBezTo>
                  <a:pt x="785024" y="89673"/>
                  <a:pt x="793322" y="81374"/>
                  <a:pt x="793322" y="71116"/>
                </a:cubicBezTo>
                <a:lnTo>
                  <a:pt x="793322" y="49216"/>
                </a:lnTo>
                <a:cubicBezTo>
                  <a:pt x="793322" y="22015"/>
                  <a:pt x="771308" y="0"/>
                  <a:pt x="744107" y="0"/>
                </a:cubicBezTo>
                <a:lnTo>
                  <a:pt x="634612" y="0"/>
                </a:lnTo>
                <a:close/>
              </a:path>
            </a:pathLst>
          </a:custGeom>
          <a:solidFill>
            <a:schemeClr val="accent2"/>
          </a:solidFill>
          <a:ln w="1152" cap="flat">
            <a:noFill/>
            <a:prstDash val="solid"/>
            <a:miter/>
          </a:ln>
        </p:spPr>
        <p:txBody>
          <a:bodyPr rtlCol="0" anchor="ctr"/>
          <a:lstStyle/>
          <a:p>
            <a:endParaRPr lang="en-US"/>
          </a:p>
        </p:txBody>
      </p:sp>
      <p:sp>
        <p:nvSpPr>
          <p:cNvPr id="8" name="Freeform 21">
            <a:extLst>
              <a:ext uri="{FF2B5EF4-FFF2-40B4-BE49-F238E27FC236}">
                <a16:creationId xmlns:a16="http://schemas.microsoft.com/office/drawing/2014/main" id="{0BDD41EB-20C4-C75E-3548-02463C2A8611}"/>
              </a:ext>
            </a:extLst>
          </p:cNvPr>
          <p:cNvSpPr/>
          <p:nvPr/>
        </p:nvSpPr>
        <p:spPr>
          <a:xfrm>
            <a:off x="1058010" y="3757302"/>
            <a:ext cx="2584383" cy="2197604"/>
          </a:xfrm>
          <a:custGeom>
            <a:avLst/>
            <a:gdLst>
              <a:gd name="connsiteX0" fmla="*/ 350042 w 350387"/>
              <a:gd name="connsiteY0" fmla="*/ 83679 h 297948"/>
              <a:gd name="connsiteX1" fmla="*/ 340475 w 350387"/>
              <a:gd name="connsiteY1" fmla="*/ 77339 h 297948"/>
              <a:gd name="connsiteX2" fmla="*/ 227638 w 350387"/>
              <a:gd name="connsiteY2" fmla="*/ 77570 h 297948"/>
              <a:gd name="connsiteX3" fmla="*/ 218647 w 350387"/>
              <a:gd name="connsiteY3" fmla="*/ 73305 h 297948"/>
              <a:gd name="connsiteX4" fmla="*/ 184185 w 350387"/>
              <a:gd name="connsiteY4" fmla="*/ 4264 h 297948"/>
              <a:gd name="connsiteX5" fmla="*/ 175080 w 350387"/>
              <a:gd name="connsiteY5" fmla="*/ 0 h 297948"/>
              <a:gd name="connsiteX6" fmla="*/ 165974 w 350387"/>
              <a:gd name="connsiteY6" fmla="*/ 4264 h 297948"/>
              <a:gd name="connsiteX7" fmla="*/ 131512 w 350387"/>
              <a:gd name="connsiteY7" fmla="*/ 73305 h 297948"/>
              <a:gd name="connsiteX8" fmla="*/ 122407 w 350387"/>
              <a:gd name="connsiteY8" fmla="*/ 77570 h 297948"/>
              <a:gd name="connsiteX9" fmla="*/ 9569 w 350387"/>
              <a:gd name="connsiteY9" fmla="*/ 77339 h 297948"/>
              <a:gd name="connsiteX10" fmla="*/ 3 w 350387"/>
              <a:gd name="connsiteY10" fmla="*/ 83679 h 297948"/>
              <a:gd name="connsiteX11" fmla="*/ 3 w 350387"/>
              <a:gd name="connsiteY11" fmla="*/ 83564 h 297948"/>
              <a:gd name="connsiteX12" fmla="*/ 3 w 350387"/>
              <a:gd name="connsiteY12" fmla="*/ 166782 h 297948"/>
              <a:gd name="connsiteX13" fmla="*/ 4037 w 350387"/>
              <a:gd name="connsiteY13" fmla="*/ 171738 h 297948"/>
              <a:gd name="connsiteX14" fmla="*/ 66852 w 350387"/>
              <a:gd name="connsiteY14" fmla="*/ 200783 h 297948"/>
              <a:gd name="connsiteX15" fmla="*/ 63856 w 350387"/>
              <a:gd name="connsiteY15" fmla="*/ 206662 h 297948"/>
              <a:gd name="connsiteX16" fmla="*/ 63510 w 350387"/>
              <a:gd name="connsiteY16" fmla="*/ 209428 h 297948"/>
              <a:gd name="connsiteX17" fmla="*/ 63395 w 350387"/>
              <a:gd name="connsiteY17" fmla="*/ 208622 h 297948"/>
              <a:gd name="connsiteX18" fmla="*/ 63395 w 350387"/>
              <a:gd name="connsiteY18" fmla="*/ 291839 h 297948"/>
              <a:gd name="connsiteX19" fmla="*/ 72961 w 350387"/>
              <a:gd name="connsiteY19" fmla="*/ 297948 h 297948"/>
              <a:gd name="connsiteX20" fmla="*/ 78609 w 350387"/>
              <a:gd name="connsiteY20" fmla="*/ 296680 h 297948"/>
              <a:gd name="connsiteX21" fmla="*/ 169663 w 350387"/>
              <a:gd name="connsiteY21" fmla="*/ 253803 h 297948"/>
              <a:gd name="connsiteX22" fmla="*/ 175310 w 350387"/>
              <a:gd name="connsiteY22" fmla="*/ 252651 h 297948"/>
              <a:gd name="connsiteX23" fmla="*/ 180958 w 350387"/>
              <a:gd name="connsiteY23" fmla="*/ 253803 h 297948"/>
              <a:gd name="connsiteX24" fmla="*/ 272012 w 350387"/>
              <a:gd name="connsiteY24" fmla="*/ 296680 h 297948"/>
              <a:gd name="connsiteX25" fmla="*/ 277544 w 350387"/>
              <a:gd name="connsiteY25" fmla="*/ 297948 h 297948"/>
              <a:gd name="connsiteX26" fmla="*/ 287111 w 350387"/>
              <a:gd name="connsiteY26" fmla="*/ 291839 h 297948"/>
              <a:gd name="connsiteX27" fmla="*/ 287111 w 350387"/>
              <a:gd name="connsiteY27" fmla="*/ 208622 h 297948"/>
              <a:gd name="connsiteX28" fmla="*/ 286996 w 350387"/>
              <a:gd name="connsiteY28" fmla="*/ 209428 h 297948"/>
              <a:gd name="connsiteX29" fmla="*/ 286650 w 350387"/>
              <a:gd name="connsiteY29" fmla="*/ 206662 h 297948"/>
              <a:gd name="connsiteX30" fmla="*/ 283653 w 350387"/>
              <a:gd name="connsiteY30" fmla="*/ 200783 h 297948"/>
              <a:gd name="connsiteX31" fmla="*/ 346354 w 350387"/>
              <a:gd name="connsiteY31" fmla="*/ 171738 h 297948"/>
              <a:gd name="connsiteX32" fmla="*/ 350388 w 350387"/>
              <a:gd name="connsiteY32" fmla="*/ 166782 h 297948"/>
              <a:gd name="connsiteX33" fmla="*/ 350388 w 350387"/>
              <a:gd name="connsiteY33" fmla="*/ 83564 h 297948"/>
              <a:gd name="connsiteX34" fmla="*/ 350388 w 350387"/>
              <a:gd name="connsiteY34" fmla="*/ 83679 h 297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50387" h="297948">
                <a:moveTo>
                  <a:pt x="350042" y="83679"/>
                </a:moveTo>
                <a:cubicBezTo>
                  <a:pt x="350157" y="80452"/>
                  <a:pt x="346469" y="77339"/>
                  <a:pt x="340475" y="77339"/>
                </a:cubicBezTo>
                <a:lnTo>
                  <a:pt x="227638" y="77570"/>
                </a:lnTo>
                <a:cubicBezTo>
                  <a:pt x="223488" y="77570"/>
                  <a:pt x="219915" y="75841"/>
                  <a:pt x="218647" y="73305"/>
                </a:cubicBezTo>
                <a:lnTo>
                  <a:pt x="184185" y="4264"/>
                </a:lnTo>
                <a:cubicBezTo>
                  <a:pt x="182802" y="1383"/>
                  <a:pt x="178883" y="0"/>
                  <a:pt x="175080" y="0"/>
                </a:cubicBezTo>
                <a:cubicBezTo>
                  <a:pt x="171276" y="0"/>
                  <a:pt x="167473" y="1383"/>
                  <a:pt x="165974" y="4264"/>
                </a:cubicBezTo>
                <a:lnTo>
                  <a:pt x="131512" y="73305"/>
                </a:lnTo>
                <a:cubicBezTo>
                  <a:pt x="130244" y="75841"/>
                  <a:pt x="126556" y="77570"/>
                  <a:pt x="122407" y="77570"/>
                </a:cubicBezTo>
                <a:lnTo>
                  <a:pt x="9569" y="77339"/>
                </a:lnTo>
                <a:cubicBezTo>
                  <a:pt x="3576" y="77339"/>
                  <a:pt x="-113" y="80452"/>
                  <a:pt x="3" y="83679"/>
                </a:cubicBezTo>
                <a:cubicBezTo>
                  <a:pt x="3" y="83679"/>
                  <a:pt x="3" y="83679"/>
                  <a:pt x="3" y="83564"/>
                </a:cubicBezTo>
                <a:lnTo>
                  <a:pt x="3" y="166782"/>
                </a:lnTo>
                <a:cubicBezTo>
                  <a:pt x="3" y="168626"/>
                  <a:pt x="1270" y="170355"/>
                  <a:pt x="4037" y="171738"/>
                </a:cubicBezTo>
                <a:lnTo>
                  <a:pt x="66852" y="200783"/>
                </a:lnTo>
                <a:lnTo>
                  <a:pt x="63856" y="206662"/>
                </a:lnTo>
                <a:cubicBezTo>
                  <a:pt x="63395" y="207584"/>
                  <a:pt x="63279" y="208506"/>
                  <a:pt x="63510" y="209428"/>
                </a:cubicBezTo>
                <a:cubicBezTo>
                  <a:pt x="63510" y="209198"/>
                  <a:pt x="63395" y="208967"/>
                  <a:pt x="63395" y="208622"/>
                </a:cubicBezTo>
                <a:lnTo>
                  <a:pt x="63395" y="291839"/>
                </a:lnTo>
                <a:cubicBezTo>
                  <a:pt x="63395" y="295297"/>
                  <a:pt x="68005" y="297948"/>
                  <a:pt x="72961" y="297948"/>
                </a:cubicBezTo>
                <a:cubicBezTo>
                  <a:pt x="77917" y="297948"/>
                  <a:pt x="76765" y="297602"/>
                  <a:pt x="78609" y="296680"/>
                </a:cubicBezTo>
                <a:lnTo>
                  <a:pt x="169663" y="253803"/>
                </a:lnTo>
                <a:cubicBezTo>
                  <a:pt x="171392" y="252997"/>
                  <a:pt x="173351" y="252651"/>
                  <a:pt x="175310" y="252651"/>
                </a:cubicBezTo>
                <a:cubicBezTo>
                  <a:pt x="177270" y="252651"/>
                  <a:pt x="179229" y="252997"/>
                  <a:pt x="180958" y="253803"/>
                </a:cubicBezTo>
                <a:lnTo>
                  <a:pt x="272012" y="296680"/>
                </a:lnTo>
                <a:cubicBezTo>
                  <a:pt x="273741" y="297487"/>
                  <a:pt x="275700" y="297948"/>
                  <a:pt x="277544" y="297948"/>
                </a:cubicBezTo>
                <a:cubicBezTo>
                  <a:pt x="282616" y="297948"/>
                  <a:pt x="287111" y="295297"/>
                  <a:pt x="287111" y="291839"/>
                </a:cubicBezTo>
                <a:lnTo>
                  <a:pt x="287111" y="208622"/>
                </a:lnTo>
                <a:cubicBezTo>
                  <a:pt x="287111" y="208852"/>
                  <a:pt x="287111" y="209198"/>
                  <a:pt x="286996" y="209428"/>
                </a:cubicBezTo>
                <a:cubicBezTo>
                  <a:pt x="287226" y="208506"/>
                  <a:pt x="287111" y="207584"/>
                  <a:pt x="286650" y="206662"/>
                </a:cubicBezTo>
                <a:lnTo>
                  <a:pt x="283653" y="200783"/>
                </a:lnTo>
                <a:lnTo>
                  <a:pt x="346354" y="171738"/>
                </a:lnTo>
                <a:cubicBezTo>
                  <a:pt x="349120" y="170470"/>
                  <a:pt x="350388" y="168626"/>
                  <a:pt x="350388" y="166782"/>
                </a:cubicBezTo>
                <a:lnTo>
                  <a:pt x="350388" y="83564"/>
                </a:lnTo>
                <a:cubicBezTo>
                  <a:pt x="350388" y="83564"/>
                  <a:pt x="350388" y="83564"/>
                  <a:pt x="350388" y="83679"/>
                </a:cubicBezTo>
                <a:close/>
              </a:path>
            </a:pathLst>
          </a:custGeom>
          <a:solidFill>
            <a:schemeClr val="accent6"/>
          </a:solidFill>
          <a:ln w="1152" cap="flat">
            <a:noFill/>
            <a:prstDash val="solid"/>
            <a:miter/>
          </a:ln>
        </p:spPr>
        <p:txBody>
          <a:bodyPr rtlCol="0" anchor="ctr"/>
          <a:lstStyle/>
          <a:p>
            <a:endParaRPr lang="en-US"/>
          </a:p>
        </p:txBody>
      </p:sp>
      <p:sp>
        <p:nvSpPr>
          <p:cNvPr id="9" name="Freeform 22">
            <a:extLst>
              <a:ext uri="{FF2B5EF4-FFF2-40B4-BE49-F238E27FC236}">
                <a16:creationId xmlns:a16="http://schemas.microsoft.com/office/drawing/2014/main" id="{9EE036B7-9A5B-ED42-E3FF-35E387CC4F1E}"/>
              </a:ext>
            </a:extLst>
          </p:cNvPr>
          <p:cNvSpPr/>
          <p:nvPr/>
        </p:nvSpPr>
        <p:spPr>
          <a:xfrm>
            <a:off x="1057656" y="3757302"/>
            <a:ext cx="2582561" cy="1583805"/>
          </a:xfrm>
          <a:custGeom>
            <a:avLst/>
            <a:gdLst>
              <a:gd name="connsiteX0" fmla="*/ 175128 w 350140"/>
              <a:gd name="connsiteY0" fmla="*/ 0 h 214730"/>
              <a:gd name="connsiteX1" fmla="*/ 184233 w 350140"/>
              <a:gd name="connsiteY1" fmla="*/ 4264 h 214730"/>
              <a:gd name="connsiteX2" fmla="*/ 218695 w 350140"/>
              <a:gd name="connsiteY2" fmla="*/ 73305 h 214730"/>
              <a:gd name="connsiteX3" fmla="*/ 227686 w 350140"/>
              <a:gd name="connsiteY3" fmla="*/ 77570 h 214730"/>
              <a:gd name="connsiteX4" fmla="*/ 340523 w 350140"/>
              <a:gd name="connsiteY4" fmla="*/ 77339 h 214730"/>
              <a:gd name="connsiteX5" fmla="*/ 346171 w 350140"/>
              <a:gd name="connsiteY5" fmla="*/ 88404 h 214730"/>
              <a:gd name="connsiteX6" fmla="*/ 254656 w 350140"/>
              <a:gd name="connsiteY6" fmla="*/ 130821 h 214730"/>
              <a:gd name="connsiteX7" fmla="*/ 251198 w 350140"/>
              <a:gd name="connsiteY7" fmla="*/ 137736 h 214730"/>
              <a:gd name="connsiteX8" fmla="*/ 286467 w 350140"/>
              <a:gd name="connsiteY8" fmla="*/ 206662 h 214730"/>
              <a:gd name="connsiteX9" fmla="*/ 277362 w 350140"/>
              <a:gd name="connsiteY9" fmla="*/ 214730 h 214730"/>
              <a:gd name="connsiteX10" fmla="*/ 271829 w 350140"/>
              <a:gd name="connsiteY10" fmla="*/ 213462 h 214730"/>
              <a:gd name="connsiteX11" fmla="*/ 180775 w 350140"/>
              <a:gd name="connsiteY11" fmla="*/ 170586 h 214730"/>
              <a:gd name="connsiteX12" fmla="*/ 175128 w 350140"/>
              <a:gd name="connsiteY12" fmla="*/ 169433 h 214730"/>
              <a:gd name="connsiteX13" fmla="*/ 169480 w 350140"/>
              <a:gd name="connsiteY13" fmla="*/ 170586 h 214730"/>
              <a:gd name="connsiteX14" fmla="*/ 78426 w 350140"/>
              <a:gd name="connsiteY14" fmla="*/ 213462 h 214730"/>
              <a:gd name="connsiteX15" fmla="*/ 72778 w 350140"/>
              <a:gd name="connsiteY15" fmla="*/ 214730 h 214730"/>
              <a:gd name="connsiteX16" fmla="*/ 63673 w 350140"/>
              <a:gd name="connsiteY16" fmla="*/ 206662 h 214730"/>
              <a:gd name="connsiteX17" fmla="*/ 98942 w 350140"/>
              <a:gd name="connsiteY17" fmla="*/ 137736 h 214730"/>
              <a:gd name="connsiteX18" fmla="*/ 95484 w 350140"/>
              <a:gd name="connsiteY18" fmla="*/ 130821 h 214730"/>
              <a:gd name="connsiteX19" fmla="*/ 3969 w 350140"/>
              <a:gd name="connsiteY19" fmla="*/ 88404 h 214730"/>
              <a:gd name="connsiteX20" fmla="*/ 9617 w 350140"/>
              <a:gd name="connsiteY20" fmla="*/ 77339 h 214730"/>
              <a:gd name="connsiteX21" fmla="*/ 122455 w 350140"/>
              <a:gd name="connsiteY21" fmla="*/ 77570 h 214730"/>
              <a:gd name="connsiteX22" fmla="*/ 131560 w 350140"/>
              <a:gd name="connsiteY22" fmla="*/ 73305 h 214730"/>
              <a:gd name="connsiteX23" fmla="*/ 166022 w 350140"/>
              <a:gd name="connsiteY23" fmla="*/ 4264 h 214730"/>
              <a:gd name="connsiteX24" fmla="*/ 175128 w 350140"/>
              <a:gd name="connsiteY24" fmla="*/ 0 h 21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50140" h="214730">
                <a:moveTo>
                  <a:pt x="175128" y="0"/>
                </a:moveTo>
                <a:cubicBezTo>
                  <a:pt x="178931" y="0"/>
                  <a:pt x="182735" y="1383"/>
                  <a:pt x="184233" y="4264"/>
                </a:cubicBezTo>
                <a:lnTo>
                  <a:pt x="218695" y="73305"/>
                </a:lnTo>
                <a:cubicBezTo>
                  <a:pt x="219963" y="75841"/>
                  <a:pt x="223651" y="77570"/>
                  <a:pt x="227686" y="77570"/>
                </a:cubicBezTo>
                <a:lnTo>
                  <a:pt x="340523" y="77339"/>
                </a:lnTo>
                <a:cubicBezTo>
                  <a:pt x="349859" y="77339"/>
                  <a:pt x="353663" y="84947"/>
                  <a:pt x="346171" y="88404"/>
                </a:cubicBezTo>
                <a:lnTo>
                  <a:pt x="254656" y="130821"/>
                </a:lnTo>
                <a:cubicBezTo>
                  <a:pt x="251313" y="132434"/>
                  <a:pt x="249815" y="135200"/>
                  <a:pt x="251198" y="137736"/>
                </a:cubicBezTo>
                <a:lnTo>
                  <a:pt x="286467" y="206662"/>
                </a:lnTo>
                <a:cubicBezTo>
                  <a:pt x="288657" y="210927"/>
                  <a:pt x="283355" y="214730"/>
                  <a:pt x="277362" y="214730"/>
                </a:cubicBezTo>
                <a:cubicBezTo>
                  <a:pt x="271368" y="214730"/>
                  <a:pt x="273558" y="214385"/>
                  <a:pt x="271829" y="213462"/>
                </a:cubicBezTo>
                <a:lnTo>
                  <a:pt x="180775" y="170586"/>
                </a:lnTo>
                <a:cubicBezTo>
                  <a:pt x="179047" y="169779"/>
                  <a:pt x="177087" y="169433"/>
                  <a:pt x="175128" y="169433"/>
                </a:cubicBezTo>
                <a:cubicBezTo>
                  <a:pt x="173168" y="169433"/>
                  <a:pt x="171209" y="169779"/>
                  <a:pt x="169480" y="170586"/>
                </a:cubicBezTo>
                <a:lnTo>
                  <a:pt x="78426" y="213462"/>
                </a:lnTo>
                <a:cubicBezTo>
                  <a:pt x="76582" y="214269"/>
                  <a:pt x="74738" y="214730"/>
                  <a:pt x="72778" y="214730"/>
                </a:cubicBezTo>
                <a:cubicBezTo>
                  <a:pt x="66785" y="214730"/>
                  <a:pt x="61483" y="210927"/>
                  <a:pt x="63673" y="206662"/>
                </a:cubicBezTo>
                <a:lnTo>
                  <a:pt x="98942" y="137736"/>
                </a:lnTo>
                <a:cubicBezTo>
                  <a:pt x="100210" y="135200"/>
                  <a:pt x="98942" y="132434"/>
                  <a:pt x="95484" y="130821"/>
                </a:cubicBezTo>
                <a:lnTo>
                  <a:pt x="3969" y="88404"/>
                </a:lnTo>
                <a:cubicBezTo>
                  <a:pt x="-3522" y="84947"/>
                  <a:pt x="281" y="77339"/>
                  <a:pt x="9617" y="77339"/>
                </a:cubicBezTo>
                <a:lnTo>
                  <a:pt x="122455" y="77570"/>
                </a:lnTo>
                <a:cubicBezTo>
                  <a:pt x="126719" y="77570"/>
                  <a:pt x="130292" y="75841"/>
                  <a:pt x="131560" y="73305"/>
                </a:cubicBezTo>
                <a:lnTo>
                  <a:pt x="166022" y="4264"/>
                </a:lnTo>
                <a:cubicBezTo>
                  <a:pt x="167405" y="1383"/>
                  <a:pt x="171324" y="0"/>
                  <a:pt x="175128" y="0"/>
                </a:cubicBezTo>
                <a:close/>
              </a:path>
            </a:pathLst>
          </a:custGeom>
          <a:solidFill>
            <a:schemeClr val="accent6">
              <a:lumMod val="60000"/>
              <a:lumOff val="40000"/>
            </a:schemeClr>
          </a:solidFill>
          <a:ln w="1152" cap="flat">
            <a:noFill/>
            <a:prstDash val="solid"/>
            <a:miter/>
          </a:ln>
        </p:spPr>
        <p:txBody>
          <a:bodyPr rtlCol="0" anchor="ctr"/>
          <a:lstStyle/>
          <a:p>
            <a:endParaRPr lang="en-US"/>
          </a:p>
        </p:txBody>
      </p:sp>
      <p:sp>
        <p:nvSpPr>
          <p:cNvPr id="10" name="Freeform 19">
            <a:extLst>
              <a:ext uri="{FF2B5EF4-FFF2-40B4-BE49-F238E27FC236}">
                <a16:creationId xmlns:a16="http://schemas.microsoft.com/office/drawing/2014/main" id="{7D0F6593-C3CB-407F-AA0A-D81752821FD0}"/>
              </a:ext>
            </a:extLst>
          </p:cNvPr>
          <p:cNvSpPr/>
          <p:nvPr/>
        </p:nvSpPr>
        <p:spPr>
          <a:xfrm>
            <a:off x="1058010" y="3044033"/>
            <a:ext cx="2584383" cy="2197604"/>
          </a:xfrm>
          <a:custGeom>
            <a:avLst/>
            <a:gdLst>
              <a:gd name="connsiteX0" fmla="*/ 350042 w 350387"/>
              <a:gd name="connsiteY0" fmla="*/ 83679 h 297948"/>
              <a:gd name="connsiteX1" fmla="*/ 340475 w 350387"/>
              <a:gd name="connsiteY1" fmla="*/ 77340 h 297948"/>
              <a:gd name="connsiteX2" fmla="*/ 227638 w 350387"/>
              <a:gd name="connsiteY2" fmla="*/ 77571 h 297948"/>
              <a:gd name="connsiteX3" fmla="*/ 218647 w 350387"/>
              <a:gd name="connsiteY3" fmla="*/ 73306 h 297948"/>
              <a:gd name="connsiteX4" fmla="*/ 184185 w 350387"/>
              <a:gd name="connsiteY4" fmla="*/ 4265 h 297948"/>
              <a:gd name="connsiteX5" fmla="*/ 175080 w 350387"/>
              <a:gd name="connsiteY5" fmla="*/ 0 h 297948"/>
              <a:gd name="connsiteX6" fmla="*/ 165974 w 350387"/>
              <a:gd name="connsiteY6" fmla="*/ 4265 h 297948"/>
              <a:gd name="connsiteX7" fmla="*/ 131512 w 350387"/>
              <a:gd name="connsiteY7" fmla="*/ 73306 h 297948"/>
              <a:gd name="connsiteX8" fmla="*/ 122407 w 350387"/>
              <a:gd name="connsiteY8" fmla="*/ 77571 h 297948"/>
              <a:gd name="connsiteX9" fmla="*/ 9569 w 350387"/>
              <a:gd name="connsiteY9" fmla="*/ 77340 h 297948"/>
              <a:gd name="connsiteX10" fmla="*/ 3 w 350387"/>
              <a:gd name="connsiteY10" fmla="*/ 83679 h 297948"/>
              <a:gd name="connsiteX11" fmla="*/ 3 w 350387"/>
              <a:gd name="connsiteY11" fmla="*/ 83564 h 297948"/>
              <a:gd name="connsiteX12" fmla="*/ 3 w 350387"/>
              <a:gd name="connsiteY12" fmla="*/ 166782 h 297948"/>
              <a:gd name="connsiteX13" fmla="*/ 4037 w 350387"/>
              <a:gd name="connsiteY13" fmla="*/ 171738 h 297948"/>
              <a:gd name="connsiteX14" fmla="*/ 66852 w 350387"/>
              <a:gd name="connsiteY14" fmla="*/ 200784 h 297948"/>
              <a:gd name="connsiteX15" fmla="*/ 63856 w 350387"/>
              <a:gd name="connsiteY15" fmla="*/ 206662 h 297948"/>
              <a:gd name="connsiteX16" fmla="*/ 63510 w 350387"/>
              <a:gd name="connsiteY16" fmla="*/ 209429 h 297948"/>
              <a:gd name="connsiteX17" fmla="*/ 63395 w 350387"/>
              <a:gd name="connsiteY17" fmla="*/ 208622 h 297948"/>
              <a:gd name="connsiteX18" fmla="*/ 63395 w 350387"/>
              <a:gd name="connsiteY18" fmla="*/ 291840 h 297948"/>
              <a:gd name="connsiteX19" fmla="*/ 72961 w 350387"/>
              <a:gd name="connsiteY19" fmla="*/ 297948 h 297948"/>
              <a:gd name="connsiteX20" fmla="*/ 78609 w 350387"/>
              <a:gd name="connsiteY20" fmla="*/ 296681 h 297948"/>
              <a:gd name="connsiteX21" fmla="*/ 169663 w 350387"/>
              <a:gd name="connsiteY21" fmla="*/ 253804 h 297948"/>
              <a:gd name="connsiteX22" fmla="*/ 175310 w 350387"/>
              <a:gd name="connsiteY22" fmla="*/ 252651 h 297948"/>
              <a:gd name="connsiteX23" fmla="*/ 180958 w 350387"/>
              <a:gd name="connsiteY23" fmla="*/ 253804 h 297948"/>
              <a:gd name="connsiteX24" fmla="*/ 272012 w 350387"/>
              <a:gd name="connsiteY24" fmla="*/ 296681 h 297948"/>
              <a:gd name="connsiteX25" fmla="*/ 277544 w 350387"/>
              <a:gd name="connsiteY25" fmla="*/ 297948 h 297948"/>
              <a:gd name="connsiteX26" fmla="*/ 287111 w 350387"/>
              <a:gd name="connsiteY26" fmla="*/ 291840 h 297948"/>
              <a:gd name="connsiteX27" fmla="*/ 287111 w 350387"/>
              <a:gd name="connsiteY27" fmla="*/ 208622 h 297948"/>
              <a:gd name="connsiteX28" fmla="*/ 286996 w 350387"/>
              <a:gd name="connsiteY28" fmla="*/ 209429 h 297948"/>
              <a:gd name="connsiteX29" fmla="*/ 286650 w 350387"/>
              <a:gd name="connsiteY29" fmla="*/ 206662 h 297948"/>
              <a:gd name="connsiteX30" fmla="*/ 283653 w 350387"/>
              <a:gd name="connsiteY30" fmla="*/ 200784 h 297948"/>
              <a:gd name="connsiteX31" fmla="*/ 346354 w 350387"/>
              <a:gd name="connsiteY31" fmla="*/ 171738 h 297948"/>
              <a:gd name="connsiteX32" fmla="*/ 350388 w 350387"/>
              <a:gd name="connsiteY32" fmla="*/ 166782 h 297948"/>
              <a:gd name="connsiteX33" fmla="*/ 350388 w 350387"/>
              <a:gd name="connsiteY33" fmla="*/ 83564 h 297948"/>
              <a:gd name="connsiteX34" fmla="*/ 350388 w 350387"/>
              <a:gd name="connsiteY34" fmla="*/ 83679 h 297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50387" h="297948">
                <a:moveTo>
                  <a:pt x="350042" y="83679"/>
                </a:moveTo>
                <a:cubicBezTo>
                  <a:pt x="350157" y="80452"/>
                  <a:pt x="346469" y="77340"/>
                  <a:pt x="340475" y="77340"/>
                </a:cubicBezTo>
                <a:lnTo>
                  <a:pt x="227638" y="77571"/>
                </a:lnTo>
                <a:cubicBezTo>
                  <a:pt x="223488" y="77571"/>
                  <a:pt x="219915" y="75842"/>
                  <a:pt x="218647" y="73306"/>
                </a:cubicBezTo>
                <a:lnTo>
                  <a:pt x="184185" y="4265"/>
                </a:lnTo>
                <a:cubicBezTo>
                  <a:pt x="182802" y="1383"/>
                  <a:pt x="178883" y="0"/>
                  <a:pt x="175080" y="0"/>
                </a:cubicBezTo>
                <a:cubicBezTo>
                  <a:pt x="171276" y="0"/>
                  <a:pt x="167473" y="1383"/>
                  <a:pt x="165974" y="4265"/>
                </a:cubicBezTo>
                <a:lnTo>
                  <a:pt x="131512" y="73306"/>
                </a:lnTo>
                <a:cubicBezTo>
                  <a:pt x="130244" y="75842"/>
                  <a:pt x="126556" y="77571"/>
                  <a:pt x="122407" y="77571"/>
                </a:cubicBezTo>
                <a:lnTo>
                  <a:pt x="9569" y="77340"/>
                </a:lnTo>
                <a:cubicBezTo>
                  <a:pt x="3576" y="77340"/>
                  <a:pt x="-113" y="80452"/>
                  <a:pt x="3" y="83679"/>
                </a:cubicBezTo>
                <a:cubicBezTo>
                  <a:pt x="3" y="83679"/>
                  <a:pt x="3" y="83679"/>
                  <a:pt x="3" y="83564"/>
                </a:cubicBezTo>
                <a:lnTo>
                  <a:pt x="3" y="166782"/>
                </a:lnTo>
                <a:cubicBezTo>
                  <a:pt x="3" y="168626"/>
                  <a:pt x="1270" y="170355"/>
                  <a:pt x="4037" y="171738"/>
                </a:cubicBezTo>
                <a:lnTo>
                  <a:pt x="66852" y="200784"/>
                </a:lnTo>
                <a:lnTo>
                  <a:pt x="63856" y="206662"/>
                </a:lnTo>
                <a:cubicBezTo>
                  <a:pt x="63395" y="207584"/>
                  <a:pt x="63279" y="208507"/>
                  <a:pt x="63510" y="209429"/>
                </a:cubicBezTo>
                <a:cubicBezTo>
                  <a:pt x="63510" y="209198"/>
                  <a:pt x="63395" y="208968"/>
                  <a:pt x="63395" y="208622"/>
                </a:cubicBezTo>
                <a:lnTo>
                  <a:pt x="63395" y="291840"/>
                </a:lnTo>
                <a:cubicBezTo>
                  <a:pt x="63395" y="295298"/>
                  <a:pt x="68005" y="297948"/>
                  <a:pt x="72961" y="297948"/>
                </a:cubicBezTo>
                <a:cubicBezTo>
                  <a:pt x="77917" y="297948"/>
                  <a:pt x="76765" y="297603"/>
                  <a:pt x="78609" y="296681"/>
                </a:cubicBezTo>
                <a:lnTo>
                  <a:pt x="169663" y="253804"/>
                </a:lnTo>
                <a:cubicBezTo>
                  <a:pt x="171392" y="252997"/>
                  <a:pt x="173351" y="252651"/>
                  <a:pt x="175310" y="252651"/>
                </a:cubicBezTo>
                <a:cubicBezTo>
                  <a:pt x="177270" y="252651"/>
                  <a:pt x="179229" y="252997"/>
                  <a:pt x="180958" y="253804"/>
                </a:cubicBezTo>
                <a:lnTo>
                  <a:pt x="272012" y="296681"/>
                </a:lnTo>
                <a:cubicBezTo>
                  <a:pt x="273741" y="297487"/>
                  <a:pt x="275700" y="297948"/>
                  <a:pt x="277544" y="297948"/>
                </a:cubicBezTo>
                <a:cubicBezTo>
                  <a:pt x="282616" y="297948"/>
                  <a:pt x="287111" y="295298"/>
                  <a:pt x="287111" y="291840"/>
                </a:cubicBezTo>
                <a:lnTo>
                  <a:pt x="287111" y="208622"/>
                </a:lnTo>
                <a:cubicBezTo>
                  <a:pt x="287111" y="208852"/>
                  <a:pt x="287111" y="209198"/>
                  <a:pt x="286996" y="209429"/>
                </a:cubicBezTo>
                <a:cubicBezTo>
                  <a:pt x="287226" y="208507"/>
                  <a:pt x="287111" y="207584"/>
                  <a:pt x="286650" y="206662"/>
                </a:cubicBezTo>
                <a:lnTo>
                  <a:pt x="283653" y="200784"/>
                </a:lnTo>
                <a:lnTo>
                  <a:pt x="346354" y="171738"/>
                </a:lnTo>
                <a:cubicBezTo>
                  <a:pt x="349120" y="170471"/>
                  <a:pt x="350388" y="168626"/>
                  <a:pt x="350388" y="166782"/>
                </a:cubicBezTo>
                <a:lnTo>
                  <a:pt x="350388" y="83564"/>
                </a:lnTo>
                <a:cubicBezTo>
                  <a:pt x="350388" y="83564"/>
                  <a:pt x="350388" y="83564"/>
                  <a:pt x="350388" y="83679"/>
                </a:cubicBezTo>
                <a:close/>
              </a:path>
            </a:pathLst>
          </a:custGeom>
          <a:solidFill>
            <a:schemeClr val="accent1">
              <a:lumMod val="75000"/>
            </a:schemeClr>
          </a:solidFill>
          <a:ln w="1152" cap="flat">
            <a:noFill/>
            <a:prstDash val="solid"/>
            <a:miter/>
          </a:ln>
        </p:spPr>
        <p:txBody>
          <a:bodyPr rtlCol="0" anchor="ctr"/>
          <a:lstStyle/>
          <a:p>
            <a:endParaRPr lang="en-US"/>
          </a:p>
        </p:txBody>
      </p:sp>
      <p:sp>
        <p:nvSpPr>
          <p:cNvPr id="11" name="Freeform 20">
            <a:extLst>
              <a:ext uri="{FF2B5EF4-FFF2-40B4-BE49-F238E27FC236}">
                <a16:creationId xmlns:a16="http://schemas.microsoft.com/office/drawing/2014/main" id="{22381A9D-AA75-D9CA-0304-2195D861A140}"/>
              </a:ext>
            </a:extLst>
          </p:cNvPr>
          <p:cNvSpPr/>
          <p:nvPr/>
        </p:nvSpPr>
        <p:spPr>
          <a:xfrm>
            <a:off x="1057656" y="3044881"/>
            <a:ext cx="2582561" cy="1583805"/>
          </a:xfrm>
          <a:custGeom>
            <a:avLst/>
            <a:gdLst>
              <a:gd name="connsiteX0" fmla="*/ 175128 w 350140"/>
              <a:gd name="connsiteY0" fmla="*/ 0 h 214730"/>
              <a:gd name="connsiteX1" fmla="*/ 184233 w 350140"/>
              <a:gd name="connsiteY1" fmla="*/ 4265 h 214730"/>
              <a:gd name="connsiteX2" fmla="*/ 218695 w 350140"/>
              <a:gd name="connsiteY2" fmla="*/ 73306 h 214730"/>
              <a:gd name="connsiteX3" fmla="*/ 227686 w 350140"/>
              <a:gd name="connsiteY3" fmla="*/ 77571 h 214730"/>
              <a:gd name="connsiteX4" fmla="*/ 340523 w 350140"/>
              <a:gd name="connsiteY4" fmla="*/ 77340 h 214730"/>
              <a:gd name="connsiteX5" fmla="*/ 346171 w 350140"/>
              <a:gd name="connsiteY5" fmla="*/ 88405 h 214730"/>
              <a:gd name="connsiteX6" fmla="*/ 254656 w 350140"/>
              <a:gd name="connsiteY6" fmla="*/ 130821 h 214730"/>
              <a:gd name="connsiteX7" fmla="*/ 251198 w 350140"/>
              <a:gd name="connsiteY7" fmla="*/ 137736 h 214730"/>
              <a:gd name="connsiteX8" fmla="*/ 286467 w 350140"/>
              <a:gd name="connsiteY8" fmla="*/ 206662 h 214730"/>
              <a:gd name="connsiteX9" fmla="*/ 277362 w 350140"/>
              <a:gd name="connsiteY9" fmla="*/ 214731 h 214730"/>
              <a:gd name="connsiteX10" fmla="*/ 271829 w 350140"/>
              <a:gd name="connsiteY10" fmla="*/ 213463 h 214730"/>
              <a:gd name="connsiteX11" fmla="*/ 180775 w 350140"/>
              <a:gd name="connsiteY11" fmla="*/ 170586 h 214730"/>
              <a:gd name="connsiteX12" fmla="*/ 175128 w 350140"/>
              <a:gd name="connsiteY12" fmla="*/ 169433 h 214730"/>
              <a:gd name="connsiteX13" fmla="*/ 169480 w 350140"/>
              <a:gd name="connsiteY13" fmla="*/ 170586 h 214730"/>
              <a:gd name="connsiteX14" fmla="*/ 78426 w 350140"/>
              <a:gd name="connsiteY14" fmla="*/ 213463 h 214730"/>
              <a:gd name="connsiteX15" fmla="*/ 72778 w 350140"/>
              <a:gd name="connsiteY15" fmla="*/ 214731 h 214730"/>
              <a:gd name="connsiteX16" fmla="*/ 63673 w 350140"/>
              <a:gd name="connsiteY16" fmla="*/ 206662 h 214730"/>
              <a:gd name="connsiteX17" fmla="*/ 98942 w 350140"/>
              <a:gd name="connsiteY17" fmla="*/ 137736 h 214730"/>
              <a:gd name="connsiteX18" fmla="*/ 95484 w 350140"/>
              <a:gd name="connsiteY18" fmla="*/ 130821 h 214730"/>
              <a:gd name="connsiteX19" fmla="*/ 3969 w 350140"/>
              <a:gd name="connsiteY19" fmla="*/ 88405 h 214730"/>
              <a:gd name="connsiteX20" fmla="*/ 9617 w 350140"/>
              <a:gd name="connsiteY20" fmla="*/ 77340 h 214730"/>
              <a:gd name="connsiteX21" fmla="*/ 122455 w 350140"/>
              <a:gd name="connsiteY21" fmla="*/ 77571 h 214730"/>
              <a:gd name="connsiteX22" fmla="*/ 131560 w 350140"/>
              <a:gd name="connsiteY22" fmla="*/ 73306 h 214730"/>
              <a:gd name="connsiteX23" fmla="*/ 166022 w 350140"/>
              <a:gd name="connsiteY23" fmla="*/ 4265 h 214730"/>
              <a:gd name="connsiteX24" fmla="*/ 175128 w 350140"/>
              <a:gd name="connsiteY24" fmla="*/ 0 h 21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50140" h="214730">
                <a:moveTo>
                  <a:pt x="175128" y="0"/>
                </a:moveTo>
                <a:cubicBezTo>
                  <a:pt x="178931" y="0"/>
                  <a:pt x="182735" y="1383"/>
                  <a:pt x="184233" y="4265"/>
                </a:cubicBezTo>
                <a:lnTo>
                  <a:pt x="218695" y="73306"/>
                </a:lnTo>
                <a:cubicBezTo>
                  <a:pt x="219963" y="75842"/>
                  <a:pt x="223651" y="77571"/>
                  <a:pt x="227686" y="77571"/>
                </a:cubicBezTo>
                <a:lnTo>
                  <a:pt x="340523" y="77340"/>
                </a:lnTo>
                <a:cubicBezTo>
                  <a:pt x="349859" y="77340"/>
                  <a:pt x="353663" y="84947"/>
                  <a:pt x="346171" y="88405"/>
                </a:cubicBezTo>
                <a:lnTo>
                  <a:pt x="254656" y="130821"/>
                </a:lnTo>
                <a:cubicBezTo>
                  <a:pt x="251313" y="132434"/>
                  <a:pt x="249815" y="135201"/>
                  <a:pt x="251198" y="137736"/>
                </a:cubicBezTo>
                <a:lnTo>
                  <a:pt x="286467" y="206662"/>
                </a:lnTo>
                <a:cubicBezTo>
                  <a:pt x="288657" y="210927"/>
                  <a:pt x="283355" y="214731"/>
                  <a:pt x="277362" y="214731"/>
                </a:cubicBezTo>
                <a:cubicBezTo>
                  <a:pt x="271368" y="214731"/>
                  <a:pt x="273558" y="214385"/>
                  <a:pt x="271829" y="213463"/>
                </a:cubicBezTo>
                <a:lnTo>
                  <a:pt x="180775" y="170586"/>
                </a:lnTo>
                <a:cubicBezTo>
                  <a:pt x="179047" y="169779"/>
                  <a:pt x="177087" y="169433"/>
                  <a:pt x="175128" y="169433"/>
                </a:cubicBezTo>
                <a:cubicBezTo>
                  <a:pt x="173168" y="169433"/>
                  <a:pt x="171209" y="169779"/>
                  <a:pt x="169480" y="170586"/>
                </a:cubicBezTo>
                <a:lnTo>
                  <a:pt x="78426" y="213463"/>
                </a:lnTo>
                <a:cubicBezTo>
                  <a:pt x="76582" y="214269"/>
                  <a:pt x="74738" y="214731"/>
                  <a:pt x="72778" y="214731"/>
                </a:cubicBezTo>
                <a:cubicBezTo>
                  <a:pt x="66785" y="214731"/>
                  <a:pt x="61483" y="210927"/>
                  <a:pt x="63673" y="206662"/>
                </a:cubicBezTo>
                <a:lnTo>
                  <a:pt x="98942" y="137736"/>
                </a:lnTo>
                <a:cubicBezTo>
                  <a:pt x="100210" y="135201"/>
                  <a:pt x="98942" y="132434"/>
                  <a:pt x="95484" y="130821"/>
                </a:cubicBezTo>
                <a:lnTo>
                  <a:pt x="3969" y="88405"/>
                </a:lnTo>
                <a:cubicBezTo>
                  <a:pt x="-3522" y="84947"/>
                  <a:pt x="281" y="77340"/>
                  <a:pt x="9617" y="77340"/>
                </a:cubicBezTo>
                <a:lnTo>
                  <a:pt x="122455" y="77571"/>
                </a:lnTo>
                <a:cubicBezTo>
                  <a:pt x="126719" y="77571"/>
                  <a:pt x="130292" y="75842"/>
                  <a:pt x="131560" y="73306"/>
                </a:cubicBezTo>
                <a:lnTo>
                  <a:pt x="166022" y="4265"/>
                </a:lnTo>
                <a:cubicBezTo>
                  <a:pt x="167405" y="1383"/>
                  <a:pt x="171324" y="0"/>
                  <a:pt x="175128" y="0"/>
                </a:cubicBezTo>
                <a:close/>
              </a:path>
            </a:pathLst>
          </a:custGeom>
          <a:solidFill>
            <a:schemeClr val="accent1"/>
          </a:solidFill>
          <a:ln w="1152" cap="flat">
            <a:noFill/>
            <a:prstDash val="solid"/>
            <a:miter/>
          </a:ln>
        </p:spPr>
        <p:txBody>
          <a:bodyPr rtlCol="0" anchor="ctr"/>
          <a:lstStyle/>
          <a:p>
            <a:endParaRPr lang="en-US"/>
          </a:p>
        </p:txBody>
      </p:sp>
      <p:sp>
        <p:nvSpPr>
          <p:cNvPr id="12" name="Freeform 17">
            <a:extLst>
              <a:ext uri="{FF2B5EF4-FFF2-40B4-BE49-F238E27FC236}">
                <a16:creationId xmlns:a16="http://schemas.microsoft.com/office/drawing/2014/main" id="{777A866E-4C4D-96BD-9EA9-9AA56747D105}"/>
              </a:ext>
            </a:extLst>
          </p:cNvPr>
          <p:cNvSpPr/>
          <p:nvPr/>
        </p:nvSpPr>
        <p:spPr>
          <a:xfrm>
            <a:off x="1058010" y="2345221"/>
            <a:ext cx="2584383" cy="2197604"/>
          </a:xfrm>
          <a:custGeom>
            <a:avLst/>
            <a:gdLst>
              <a:gd name="connsiteX0" fmla="*/ 350042 w 350387"/>
              <a:gd name="connsiteY0" fmla="*/ 83679 h 297948"/>
              <a:gd name="connsiteX1" fmla="*/ 340475 w 350387"/>
              <a:gd name="connsiteY1" fmla="*/ 77340 h 297948"/>
              <a:gd name="connsiteX2" fmla="*/ 227638 w 350387"/>
              <a:gd name="connsiteY2" fmla="*/ 77570 h 297948"/>
              <a:gd name="connsiteX3" fmla="*/ 218647 w 350387"/>
              <a:gd name="connsiteY3" fmla="*/ 73306 h 297948"/>
              <a:gd name="connsiteX4" fmla="*/ 184185 w 350387"/>
              <a:gd name="connsiteY4" fmla="*/ 4264 h 297948"/>
              <a:gd name="connsiteX5" fmla="*/ 175080 w 350387"/>
              <a:gd name="connsiteY5" fmla="*/ 0 h 297948"/>
              <a:gd name="connsiteX6" fmla="*/ 165974 w 350387"/>
              <a:gd name="connsiteY6" fmla="*/ 4264 h 297948"/>
              <a:gd name="connsiteX7" fmla="*/ 131512 w 350387"/>
              <a:gd name="connsiteY7" fmla="*/ 73306 h 297948"/>
              <a:gd name="connsiteX8" fmla="*/ 122407 w 350387"/>
              <a:gd name="connsiteY8" fmla="*/ 77570 h 297948"/>
              <a:gd name="connsiteX9" fmla="*/ 9569 w 350387"/>
              <a:gd name="connsiteY9" fmla="*/ 77340 h 297948"/>
              <a:gd name="connsiteX10" fmla="*/ 3 w 350387"/>
              <a:gd name="connsiteY10" fmla="*/ 83679 h 297948"/>
              <a:gd name="connsiteX11" fmla="*/ 3 w 350387"/>
              <a:gd name="connsiteY11" fmla="*/ 83564 h 297948"/>
              <a:gd name="connsiteX12" fmla="*/ 3 w 350387"/>
              <a:gd name="connsiteY12" fmla="*/ 166782 h 297948"/>
              <a:gd name="connsiteX13" fmla="*/ 4037 w 350387"/>
              <a:gd name="connsiteY13" fmla="*/ 171738 h 297948"/>
              <a:gd name="connsiteX14" fmla="*/ 66852 w 350387"/>
              <a:gd name="connsiteY14" fmla="*/ 200783 h 297948"/>
              <a:gd name="connsiteX15" fmla="*/ 63856 w 350387"/>
              <a:gd name="connsiteY15" fmla="*/ 206662 h 297948"/>
              <a:gd name="connsiteX16" fmla="*/ 63510 w 350387"/>
              <a:gd name="connsiteY16" fmla="*/ 209428 h 297948"/>
              <a:gd name="connsiteX17" fmla="*/ 63395 w 350387"/>
              <a:gd name="connsiteY17" fmla="*/ 208622 h 297948"/>
              <a:gd name="connsiteX18" fmla="*/ 63395 w 350387"/>
              <a:gd name="connsiteY18" fmla="*/ 291839 h 297948"/>
              <a:gd name="connsiteX19" fmla="*/ 72961 w 350387"/>
              <a:gd name="connsiteY19" fmla="*/ 297948 h 297948"/>
              <a:gd name="connsiteX20" fmla="*/ 78609 w 350387"/>
              <a:gd name="connsiteY20" fmla="*/ 296680 h 297948"/>
              <a:gd name="connsiteX21" fmla="*/ 169663 w 350387"/>
              <a:gd name="connsiteY21" fmla="*/ 253803 h 297948"/>
              <a:gd name="connsiteX22" fmla="*/ 175310 w 350387"/>
              <a:gd name="connsiteY22" fmla="*/ 252651 h 297948"/>
              <a:gd name="connsiteX23" fmla="*/ 180958 w 350387"/>
              <a:gd name="connsiteY23" fmla="*/ 253803 h 297948"/>
              <a:gd name="connsiteX24" fmla="*/ 272012 w 350387"/>
              <a:gd name="connsiteY24" fmla="*/ 296680 h 297948"/>
              <a:gd name="connsiteX25" fmla="*/ 277544 w 350387"/>
              <a:gd name="connsiteY25" fmla="*/ 297948 h 297948"/>
              <a:gd name="connsiteX26" fmla="*/ 287111 w 350387"/>
              <a:gd name="connsiteY26" fmla="*/ 291839 h 297948"/>
              <a:gd name="connsiteX27" fmla="*/ 287111 w 350387"/>
              <a:gd name="connsiteY27" fmla="*/ 208622 h 297948"/>
              <a:gd name="connsiteX28" fmla="*/ 286996 w 350387"/>
              <a:gd name="connsiteY28" fmla="*/ 209428 h 297948"/>
              <a:gd name="connsiteX29" fmla="*/ 286650 w 350387"/>
              <a:gd name="connsiteY29" fmla="*/ 206662 h 297948"/>
              <a:gd name="connsiteX30" fmla="*/ 283653 w 350387"/>
              <a:gd name="connsiteY30" fmla="*/ 200783 h 297948"/>
              <a:gd name="connsiteX31" fmla="*/ 346354 w 350387"/>
              <a:gd name="connsiteY31" fmla="*/ 171738 h 297948"/>
              <a:gd name="connsiteX32" fmla="*/ 350388 w 350387"/>
              <a:gd name="connsiteY32" fmla="*/ 166782 h 297948"/>
              <a:gd name="connsiteX33" fmla="*/ 350388 w 350387"/>
              <a:gd name="connsiteY33" fmla="*/ 83564 h 297948"/>
              <a:gd name="connsiteX34" fmla="*/ 350388 w 350387"/>
              <a:gd name="connsiteY34" fmla="*/ 83679 h 297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50387" h="297948">
                <a:moveTo>
                  <a:pt x="350042" y="83679"/>
                </a:moveTo>
                <a:cubicBezTo>
                  <a:pt x="350157" y="80452"/>
                  <a:pt x="346469" y="77340"/>
                  <a:pt x="340475" y="77340"/>
                </a:cubicBezTo>
                <a:lnTo>
                  <a:pt x="227638" y="77570"/>
                </a:lnTo>
                <a:cubicBezTo>
                  <a:pt x="223488" y="77570"/>
                  <a:pt x="219915" y="75841"/>
                  <a:pt x="218647" y="73306"/>
                </a:cubicBezTo>
                <a:lnTo>
                  <a:pt x="184185" y="4264"/>
                </a:lnTo>
                <a:cubicBezTo>
                  <a:pt x="182802" y="1383"/>
                  <a:pt x="178883" y="0"/>
                  <a:pt x="175080" y="0"/>
                </a:cubicBezTo>
                <a:cubicBezTo>
                  <a:pt x="171276" y="0"/>
                  <a:pt x="167473" y="1383"/>
                  <a:pt x="165974" y="4264"/>
                </a:cubicBezTo>
                <a:lnTo>
                  <a:pt x="131512" y="73306"/>
                </a:lnTo>
                <a:cubicBezTo>
                  <a:pt x="130244" y="75841"/>
                  <a:pt x="126556" y="77570"/>
                  <a:pt x="122407" y="77570"/>
                </a:cubicBezTo>
                <a:lnTo>
                  <a:pt x="9569" y="77340"/>
                </a:lnTo>
                <a:cubicBezTo>
                  <a:pt x="3576" y="77340"/>
                  <a:pt x="-113" y="80452"/>
                  <a:pt x="3" y="83679"/>
                </a:cubicBezTo>
                <a:cubicBezTo>
                  <a:pt x="3" y="83679"/>
                  <a:pt x="3" y="83679"/>
                  <a:pt x="3" y="83564"/>
                </a:cubicBezTo>
                <a:lnTo>
                  <a:pt x="3" y="166782"/>
                </a:lnTo>
                <a:cubicBezTo>
                  <a:pt x="3" y="168626"/>
                  <a:pt x="1270" y="170355"/>
                  <a:pt x="4037" y="171738"/>
                </a:cubicBezTo>
                <a:lnTo>
                  <a:pt x="66852" y="200783"/>
                </a:lnTo>
                <a:lnTo>
                  <a:pt x="63856" y="206662"/>
                </a:lnTo>
                <a:cubicBezTo>
                  <a:pt x="63395" y="207584"/>
                  <a:pt x="63279" y="208506"/>
                  <a:pt x="63510" y="209428"/>
                </a:cubicBezTo>
                <a:cubicBezTo>
                  <a:pt x="63510" y="209198"/>
                  <a:pt x="63395" y="208967"/>
                  <a:pt x="63395" y="208622"/>
                </a:cubicBezTo>
                <a:lnTo>
                  <a:pt x="63395" y="291839"/>
                </a:lnTo>
                <a:cubicBezTo>
                  <a:pt x="63395" y="295297"/>
                  <a:pt x="68005" y="297948"/>
                  <a:pt x="72961" y="297948"/>
                </a:cubicBezTo>
                <a:cubicBezTo>
                  <a:pt x="77917" y="297948"/>
                  <a:pt x="76765" y="297602"/>
                  <a:pt x="78609" y="296680"/>
                </a:cubicBezTo>
                <a:lnTo>
                  <a:pt x="169663" y="253803"/>
                </a:lnTo>
                <a:cubicBezTo>
                  <a:pt x="171392" y="252997"/>
                  <a:pt x="173351" y="252651"/>
                  <a:pt x="175310" y="252651"/>
                </a:cubicBezTo>
                <a:cubicBezTo>
                  <a:pt x="177270" y="252651"/>
                  <a:pt x="179229" y="252997"/>
                  <a:pt x="180958" y="253803"/>
                </a:cubicBezTo>
                <a:lnTo>
                  <a:pt x="272012" y="296680"/>
                </a:lnTo>
                <a:cubicBezTo>
                  <a:pt x="273741" y="297487"/>
                  <a:pt x="275700" y="297948"/>
                  <a:pt x="277544" y="297948"/>
                </a:cubicBezTo>
                <a:cubicBezTo>
                  <a:pt x="282616" y="297948"/>
                  <a:pt x="287111" y="295297"/>
                  <a:pt x="287111" y="291839"/>
                </a:cubicBezTo>
                <a:lnTo>
                  <a:pt x="287111" y="208622"/>
                </a:lnTo>
                <a:cubicBezTo>
                  <a:pt x="287111" y="208852"/>
                  <a:pt x="287111" y="209198"/>
                  <a:pt x="286996" y="209428"/>
                </a:cubicBezTo>
                <a:cubicBezTo>
                  <a:pt x="287226" y="208506"/>
                  <a:pt x="287111" y="207584"/>
                  <a:pt x="286650" y="206662"/>
                </a:cubicBezTo>
                <a:lnTo>
                  <a:pt x="283653" y="200783"/>
                </a:lnTo>
                <a:lnTo>
                  <a:pt x="346354" y="171738"/>
                </a:lnTo>
                <a:cubicBezTo>
                  <a:pt x="349120" y="170470"/>
                  <a:pt x="350388" y="168626"/>
                  <a:pt x="350388" y="166782"/>
                </a:cubicBezTo>
                <a:lnTo>
                  <a:pt x="350388" y="83564"/>
                </a:lnTo>
                <a:cubicBezTo>
                  <a:pt x="350388" y="83564"/>
                  <a:pt x="350388" y="83564"/>
                  <a:pt x="350388" y="83679"/>
                </a:cubicBezTo>
                <a:close/>
              </a:path>
            </a:pathLst>
          </a:custGeom>
          <a:solidFill>
            <a:schemeClr val="accent4">
              <a:lumMod val="75000"/>
            </a:schemeClr>
          </a:solidFill>
          <a:ln w="1152" cap="flat">
            <a:noFill/>
            <a:prstDash val="solid"/>
            <a:miter/>
          </a:ln>
        </p:spPr>
        <p:txBody>
          <a:bodyPr rtlCol="0" anchor="ctr"/>
          <a:lstStyle/>
          <a:p>
            <a:endParaRPr lang="en-US"/>
          </a:p>
        </p:txBody>
      </p:sp>
      <p:sp>
        <p:nvSpPr>
          <p:cNvPr id="13" name="Freeform 18">
            <a:extLst>
              <a:ext uri="{FF2B5EF4-FFF2-40B4-BE49-F238E27FC236}">
                <a16:creationId xmlns:a16="http://schemas.microsoft.com/office/drawing/2014/main" id="{3C75D452-63EF-881F-C699-D0E2FB0193AF}"/>
              </a:ext>
            </a:extLst>
          </p:cNvPr>
          <p:cNvSpPr/>
          <p:nvPr/>
        </p:nvSpPr>
        <p:spPr>
          <a:xfrm>
            <a:off x="1057656" y="2345221"/>
            <a:ext cx="2582561" cy="1583805"/>
          </a:xfrm>
          <a:custGeom>
            <a:avLst/>
            <a:gdLst>
              <a:gd name="connsiteX0" fmla="*/ 175128 w 350140"/>
              <a:gd name="connsiteY0" fmla="*/ 0 h 214730"/>
              <a:gd name="connsiteX1" fmla="*/ 184233 w 350140"/>
              <a:gd name="connsiteY1" fmla="*/ 4264 h 214730"/>
              <a:gd name="connsiteX2" fmla="*/ 218695 w 350140"/>
              <a:gd name="connsiteY2" fmla="*/ 73306 h 214730"/>
              <a:gd name="connsiteX3" fmla="*/ 227686 w 350140"/>
              <a:gd name="connsiteY3" fmla="*/ 77570 h 214730"/>
              <a:gd name="connsiteX4" fmla="*/ 340523 w 350140"/>
              <a:gd name="connsiteY4" fmla="*/ 77340 h 214730"/>
              <a:gd name="connsiteX5" fmla="*/ 346171 w 350140"/>
              <a:gd name="connsiteY5" fmla="*/ 88404 h 214730"/>
              <a:gd name="connsiteX6" fmla="*/ 254656 w 350140"/>
              <a:gd name="connsiteY6" fmla="*/ 130821 h 214730"/>
              <a:gd name="connsiteX7" fmla="*/ 251198 w 350140"/>
              <a:gd name="connsiteY7" fmla="*/ 137736 h 214730"/>
              <a:gd name="connsiteX8" fmla="*/ 286467 w 350140"/>
              <a:gd name="connsiteY8" fmla="*/ 206662 h 214730"/>
              <a:gd name="connsiteX9" fmla="*/ 277362 w 350140"/>
              <a:gd name="connsiteY9" fmla="*/ 214730 h 214730"/>
              <a:gd name="connsiteX10" fmla="*/ 271829 w 350140"/>
              <a:gd name="connsiteY10" fmla="*/ 213462 h 214730"/>
              <a:gd name="connsiteX11" fmla="*/ 180775 w 350140"/>
              <a:gd name="connsiteY11" fmla="*/ 170586 h 214730"/>
              <a:gd name="connsiteX12" fmla="*/ 175128 w 350140"/>
              <a:gd name="connsiteY12" fmla="*/ 169433 h 214730"/>
              <a:gd name="connsiteX13" fmla="*/ 169480 w 350140"/>
              <a:gd name="connsiteY13" fmla="*/ 170586 h 214730"/>
              <a:gd name="connsiteX14" fmla="*/ 78426 w 350140"/>
              <a:gd name="connsiteY14" fmla="*/ 213462 h 214730"/>
              <a:gd name="connsiteX15" fmla="*/ 72778 w 350140"/>
              <a:gd name="connsiteY15" fmla="*/ 214730 h 214730"/>
              <a:gd name="connsiteX16" fmla="*/ 63673 w 350140"/>
              <a:gd name="connsiteY16" fmla="*/ 206662 h 214730"/>
              <a:gd name="connsiteX17" fmla="*/ 98942 w 350140"/>
              <a:gd name="connsiteY17" fmla="*/ 137736 h 214730"/>
              <a:gd name="connsiteX18" fmla="*/ 95484 w 350140"/>
              <a:gd name="connsiteY18" fmla="*/ 130821 h 214730"/>
              <a:gd name="connsiteX19" fmla="*/ 3969 w 350140"/>
              <a:gd name="connsiteY19" fmla="*/ 88404 h 214730"/>
              <a:gd name="connsiteX20" fmla="*/ 9617 w 350140"/>
              <a:gd name="connsiteY20" fmla="*/ 77340 h 214730"/>
              <a:gd name="connsiteX21" fmla="*/ 122455 w 350140"/>
              <a:gd name="connsiteY21" fmla="*/ 77570 h 214730"/>
              <a:gd name="connsiteX22" fmla="*/ 131560 w 350140"/>
              <a:gd name="connsiteY22" fmla="*/ 73306 h 214730"/>
              <a:gd name="connsiteX23" fmla="*/ 166022 w 350140"/>
              <a:gd name="connsiteY23" fmla="*/ 4264 h 214730"/>
              <a:gd name="connsiteX24" fmla="*/ 175128 w 350140"/>
              <a:gd name="connsiteY24" fmla="*/ 0 h 21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50140" h="214730">
                <a:moveTo>
                  <a:pt x="175128" y="0"/>
                </a:moveTo>
                <a:cubicBezTo>
                  <a:pt x="178931" y="0"/>
                  <a:pt x="182735" y="1383"/>
                  <a:pt x="184233" y="4264"/>
                </a:cubicBezTo>
                <a:lnTo>
                  <a:pt x="218695" y="73306"/>
                </a:lnTo>
                <a:cubicBezTo>
                  <a:pt x="219963" y="75841"/>
                  <a:pt x="223651" y="77570"/>
                  <a:pt x="227686" y="77570"/>
                </a:cubicBezTo>
                <a:lnTo>
                  <a:pt x="340523" y="77340"/>
                </a:lnTo>
                <a:cubicBezTo>
                  <a:pt x="349859" y="77340"/>
                  <a:pt x="353663" y="84947"/>
                  <a:pt x="346171" y="88404"/>
                </a:cubicBezTo>
                <a:lnTo>
                  <a:pt x="254656" y="130821"/>
                </a:lnTo>
                <a:cubicBezTo>
                  <a:pt x="251313" y="132434"/>
                  <a:pt x="249815" y="135200"/>
                  <a:pt x="251198" y="137736"/>
                </a:cubicBezTo>
                <a:lnTo>
                  <a:pt x="286467" y="206662"/>
                </a:lnTo>
                <a:cubicBezTo>
                  <a:pt x="288657" y="210927"/>
                  <a:pt x="283355" y="214730"/>
                  <a:pt x="277362" y="214730"/>
                </a:cubicBezTo>
                <a:cubicBezTo>
                  <a:pt x="271368" y="214730"/>
                  <a:pt x="273558" y="214385"/>
                  <a:pt x="271829" y="213462"/>
                </a:cubicBezTo>
                <a:lnTo>
                  <a:pt x="180775" y="170586"/>
                </a:lnTo>
                <a:cubicBezTo>
                  <a:pt x="179047" y="169779"/>
                  <a:pt x="177087" y="169433"/>
                  <a:pt x="175128" y="169433"/>
                </a:cubicBezTo>
                <a:cubicBezTo>
                  <a:pt x="173168" y="169433"/>
                  <a:pt x="171209" y="169779"/>
                  <a:pt x="169480" y="170586"/>
                </a:cubicBezTo>
                <a:lnTo>
                  <a:pt x="78426" y="213462"/>
                </a:lnTo>
                <a:cubicBezTo>
                  <a:pt x="76582" y="214269"/>
                  <a:pt x="74738" y="214730"/>
                  <a:pt x="72778" y="214730"/>
                </a:cubicBezTo>
                <a:cubicBezTo>
                  <a:pt x="66785" y="214730"/>
                  <a:pt x="61483" y="210927"/>
                  <a:pt x="63673" y="206662"/>
                </a:cubicBezTo>
                <a:lnTo>
                  <a:pt x="98942" y="137736"/>
                </a:lnTo>
                <a:cubicBezTo>
                  <a:pt x="100210" y="135200"/>
                  <a:pt x="98942" y="132434"/>
                  <a:pt x="95484" y="130821"/>
                </a:cubicBezTo>
                <a:lnTo>
                  <a:pt x="3969" y="88404"/>
                </a:lnTo>
                <a:cubicBezTo>
                  <a:pt x="-3522" y="84947"/>
                  <a:pt x="281" y="77340"/>
                  <a:pt x="9617" y="77340"/>
                </a:cubicBezTo>
                <a:lnTo>
                  <a:pt x="122455" y="77570"/>
                </a:lnTo>
                <a:cubicBezTo>
                  <a:pt x="126719" y="77570"/>
                  <a:pt x="130292" y="75841"/>
                  <a:pt x="131560" y="73306"/>
                </a:cubicBezTo>
                <a:lnTo>
                  <a:pt x="166022" y="4264"/>
                </a:lnTo>
                <a:cubicBezTo>
                  <a:pt x="167405" y="1383"/>
                  <a:pt x="171324" y="0"/>
                  <a:pt x="175128" y="0"/>
                </a:cubicBezTo>
                <a:close/>
              </a:path>
            </a:pathLst>
          </a:custGeom>
          <a:solidFill>
            <a:schemeClr val="accent4"/>
          </a:solidFill>
          <a:ln w="1152" cap="flat">
            <a:noFill/>
            <a:prstDash val="solid"/>
            <a:miter/>
          </a:ln>
        </p:spPr>
        <p:txBody>
          <a:bodyPr rtlCol="0" anchor="ctr"/>
          <a:lstStyle/>
          <a:p>
            <a:endParaRPr lang="en-US"/>
          </a:p>
        </p:txBody>
      </p:sp>
      <p:sp>
        <p:nvSpPr>
          <p:cNvPr id="14" name="Freeform 15">
            <a:extLst>
              <a:ext uri="{FF2B5EF4-FFF2-40B4-BE49-F238E27FC236}">
                <a16:creationId xmlns:a16="http://schemas.microsoft.com/office/drawing/2014/main" id="{699A90CE-B01C-5AC4-5CD2-4E01266AC748}"/>
              </a:ext>
            </a:extLst>
          </p:cNvPr>
          <p:cNvSpPr/>
          <p:nvPr/>
        </p:nvSpPr>
        <p:spPr>
          <a:xfrm>
            <a:off x="1058010" y="1615799"/>
            <a:ext cx="2584383" cy="2197604"/>
          </a:xfrm>
          <a:custGeom>
            <a:avLst/>
            <a:gdLst>
              <a:gd name="connsiteX0" fmla="*/ 350042 w 350387"/>
              <a:gd name="connsiteY0" fmla="*/ 83679 h 297948"/>
              <a:gd name="connsiteX1" fmla="*/ 340475 w 350387"/>
              <a:gd name="connsiteY1" fmla="*/ 77340 h 297948"/>
              <a:gd name="connsiteX2" fmla="*/ 227638 w 350387"/>
              <a:gd name="connsiteY2" fmla="*/ 77571 h 297948"/>
              <a:gd name="connsiteX3" fmla="*/ 218647 w 350387"/>
              <a:gd name="connsiteY3" fmla="*/ 73306 h 297948"/>
              <a:gd name="connsiteX4" fmla="*/ 184185 w 350387"/>
              <a:gd name="connsiteY4" fmla="*/ 4265 h 297948"/>
              <a:gd name="connsiteX5" fmla="*/ 175080 w 350387"/>
              <a:gd name="connsiteY5" fmla="*/ 0 h 297948"/>
              <a:gd name="connsiteX6" fmla="*/ 165974 w 350387"/>
              <a:gd name="connsiteY6" fmla="*/ 4265 h 297948"/>
              <a:gd name="connsiteX7" fmla="*/ 131512 w 350387"/>
              <a:gd name="connsiteY7" fmla="*/ 73306 h 297948"/>
              <a:gd name="connsiteX8" fmla="*/ 122407 w 350387"/>
              <a:gd name="connsiteY8" fmla="*/ 77571 h 297948"/>
              <a:gd name="connsiteX9" fmla="*/ 9569 w 350387"/>
              <a:gd name="connsiteY9" fmla="*/ 77340 h 297948"/>
              <a:gd name="connsiteX10" fmla="*/ 3 w 350387"/>
              <a:gd name="connsiteY10" fmla="*/ 83679 h 297948"/>
              <a:gd name="connsiteX11" fmla="*/ 3 w 350387"/>
              <a:gd name="connsiteY11" fmla="*/ 83564 h 297948"/>
              <a:gd name="connsiteX12" fmla="*/ 3 w 350387"/>
              <a:gd name="connsiteY12" fmla="*/ 166782 h 297948"/>
              <a:gd name="connsiteX13" fmla="*/ 4037 w 350387"/>
              <a:gd name="connsiteY13" fmla="*/ 171738 h 297948"/>
              <a:gd name="connsiteX14" fmla="*/ 66852 w 350387"/>
              <a:gd name="connsiteY14" fmla="*/ 200784 h 297948"/>
              <a:gd name="connsiteX15" fmla="*/ 63856 w 350387"/>
              <a:gd name="connsiteY15" fmla="*/ 206662 h 297948"/>
              <a:gd name="connsiteX16" fmla="*/ 63510 w 350387"/>
              <a:gd name="connsiteY16" fmla="*/ 209429 h 297948"/>
              <a:gd name="connsiteX17" fmla="*/ 63395 w 350387"/>
              <a:gd name="connsiteY17" fmla="*/ 208622 h 297948"/>
              <a:gd name="connsiteX18" fmla="*/ 63395 w 350387"/>
              <a:gd name="connsiteY18" fmla="*/ 291840 h 297948"/>
              <a:gd name="connsiteX19" fmla="*/ 72961 w 350387"/>
              <a:gd name="connsiteY19" fmla="*/ 297948 h 297948"/>
              <a:gd name="connsiteX20" fmla="*/ 78609 w 350387"/>
              <a:gd name="connsiteY20" fmla="*/ 296681 h 297948"/>
              <a:gd name="connsiteX21" fmla="*/ 169663 w 350387"/>
              <a:gd name="connsiteY21" fmla="*/ 253804 h 297948"/>
              <a:gd name="connsiteX22" fmla="*/ 175310 w 350387"/>
              <a:gd name="connsiteY22" fmla="*/ 252651 h 297948"/>
              <a:gd name="connsiteX23" fmla="*/ 180958 w 350387"/>
              <a:gd name="connsiteY23" fmla="*/ 253804 h 297948"/>
              <a:gd name="connsiteX24" fmla="*/ 272012 w 350387"/>
              <a:gd name="connsiteY24" fmla="*/ 296681 h 297948"/>
              <a:gd name="connsiteX25" fmla="*/ 277544 w 350387"/>
              <a:gd name="connsiteY25" fmla="*/ 297948 h 297948"/>
              <a:gd name="connsiteX26" fmla="*/ 287111 w 350387"/>
              <a:gd name="connsiteY26" fmla="*/ 291840 h 297948"/>
              <a:gd name="connsiteX27" fmla="*/ 287111 w 350387"/>
              <a:gd name="connsiteY27" fmla="*/ 208622 h 297948"/>
              <a:gd name="connsiteX28" fmla="*/ 286996 w 350387"/>
              <a:gd name="connsiteY28" fmla="*/ 209429 h 297948"/>
              <a:gd name="connsiteX29" fmla="*/ 286650 w 350387"/>
              <a:gd name="connsiteY29" fmla="*/ 206662 h 297948"/>
              <a:gd name="connsiteX30" fmla="*/ 283653 w 350387"/>
              <a:gd name="connsiteY30" fmla="*/ 200784 h 297948"/>
              <a:gd name="connsiteX31" fmla="*/ 346354 w 350387"/>
              <a:gd name="connsiteY31" fmla="*/ 171738 h 297948"/>
              <a:gd name="connsiteX32" fmla="*/ 350388 w 350387"/>
              <a:gd name="connsiteY32" fmla="*/ 166782 h 297948"/>
              <a:gd name="connsiteX33" fmla="*/ 350388 w 350387"/>
              <a:gd name="connsiteY33" fmla="*/ 83564 h 297948"/>
              <a:gd name="connsiteX34" fmla="*/ 350388 w 350387"/>
              <a:gd name="connsiteY34" fmla="*/ 83679 h 297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50387" h="297948">
                <a:moveTo>
                  <a:pt x="350042" y="83679"/>
                </a:moveTo>
                <a:cubicBezTo>
                  <a:pt x="350157" y="80452"/>
                  <a:pt x="346469" y="77340"/>
                  <a:pt x="340475" y="77340"/>
                </a:cubicBezTo>
                <a:lnTo>
                  <a:pt x="227638" y="77571"/>
                </a:lnTo>
                <a:cubicBezTo>
                  <a:pt x="223488" y="77571"/>
                  <a:pt x="219915" y="75842"/>
                  <a:pt x="218647" y="73306"/>
                </a:cubicBezTo>
                <a:lnTo>
                  <a:pt x="184185" y="4265"/>
                </a:lnTo>
                <a:cubicBezTo>
                  <a:pt x="182802" y="1383"/>
                  <a:pt x="178883" y="0"/>
                  <a:pt x="175080" y="0"/>
                </a:cubicBezTo>
                <a:cubicBezTo>
                  <a:pt x="171276" y="0"/>
                  <a:pt x="167473" y="1383"/>
                  <a:pt x="165974" y="4265"/>
                </a:cubicBezTo>
                <a:lnTo>
                  <a:pt x="131512" y="73306"/>
                </a:lnTo>
                <a:cubicBezTo>
                  <a:pt x="130244" y="75842"/>
                  <a:pt x="126556" y="77571"/>
                  <a:pt x="122407" y="77571"/>
                </a:cubicBezTo>
                <a:lnTo>
                  <a:pt x="9569" y="77340"/>
                </a:lnTo>
                <a:cubicBezTo>
                  <a:pt x="3576" y="77340"/>
                  <a:pt x="-113" y="80452"/>
                  <a:pt x="3" y="83679"/>
                </a:cubicBezTo>
                <a:cubicBezTo>
                  <a:pt x="3" y="83679"/>
                  <a:pt x="3" y="83679"/>
                  <a:pt x="3" y="83564"/>
                </a:cubicBezTo>
                <a:lnTo>
                  <a:pt x="3" y="166782"/>
                </a:lnTo>
                <a:cubicBezTo>
                  <a:pt x="3" y="168626"/>
                  <a:pt x="1270" y="170355"/>
                  <a:pt x="4037" y="171738"/>
                </a:cubicBezTo>
                <a:lnTo>
                  <a:pt x="66852" y="200784"/>
                </a:lnTo>
                <a:lnTo>
                  <a:pt x="63856" y="206662"/>
                </a:lnTo>
                <a:cubicBezTo>
                  <a:pt x="63395" y="207584"/>
                  <a:pt x="63279" y="208507"/>
                  <a:pt x="63510" y="209429"/>
                </a:cubicBezTo>
                <a:cubicBezTo>
                  <a:pt x="63510" y="209198"/>
                  <a:pt x="63395" y="208968"/>
                  <a:pt x="63395" y="208622"/>
                </a:cubicBezTo>
                <a:lnTo>
                  <a:pt x="63395" y="291840"/>
                </a:lnTo>
                <a:cubicBezTo>
                  <a:pt x="63395" y="295298"/>
                  <a:pt x="68005" y="297948"/>
                  <a:pt x="72961" y="297948"/>
                </a:cubicBezTo>
                <a:cubicBezTo>
                  <a:pt x="77917" y="297948"/>
                  <a:pt x="76765" y="297603"/>
                  <a:pt x="78609" y="296681"/>
                </a:cubicBezTo>
                <a:lnTo>
                  <a:pt x="169663" y="253804"/>
                </a:lnTo>
                <a:cubicBezTo>
                  <a:pt x="171392" y="252997"/>
                  <a:pt x="173351" y="252651"/>
                  <a:pt x="175310" y="252651"/>
                </a:cubicBezTo>
                <a:cubicBezTo>
                  <a:pt x="177270" y="252651"/>
                  <a:pt x="179229" y="252997"/>
                  <a:pt x="180958" y="253804"/>
                </a:cubicBezTo>
                <a:lnTo>
                  <a:pt x="272012" y="296681"/>
                </a:lnTo>
                <a:cubicBezTo>
                  <a:pt x="273741" y="297487"/>
                  <a:pt x="275700" y="297948"/>
                  <a:pt x="277544" y="297948"/>
                </a:cubicBezTo>
                <a:cubicBezTo>
                  <a:pt x="282616" y="297948"/>
                  <a:pt x="287111" y="295298"/>
                  <a:pt x="287111" y="291840"/>
                </a:cubicBezTo>
                <a:lnTo>
                  <a:pt x="287111" y="208622"/>
                </a:lnTo>
                <a:cubicBezTo>
                  <a:pt x="287111" y="208852"/>
                  <a:pt x="287111" y="209198"/>
                  <a:pt x="286996" y="209429"/>
                </a:cubicBezTo>
                <a:cubicBezTo>
                  <a:pt x="287226" y="208507"/>
                  <a:pt x="287111" y="207584"/>
                  <a:pt x="286650" y="206662"/>
                </a:cubicBezTo>
                <a:lnTo>
                  <a:pt x="283653" y="200784"/>
                </a:lnTo>
                <a:lnTo>
                  <a:pt x="346354" y="171738"/>
                </a:lnTo>
                <a:cubicBezTo>
                  <a:pt x="349120" y="170471"/>
                  <a:pt x="350388" y="168626"/>
                  <a:pt x="350388" y="166782"/>
                </a:cubicBezTo>
                <a:lnTo>
                  <a:pt x="350388" y="83564"/>
                </a:lnTo>
                <a:cubicBezTo>
                  <a:pt x="350388" y="83564"/>
                  <a:pt x="350388" y="83564"/>
                  <a:pt x="350388" y="83679"/>
                </a:cubicBezTo>
                <a:close/>
              </a:path>
            </a:pathLst>
          </a:custGeom>
          <a:solidFill>
            <a:schemeClr val="accent5">
              <a:lumMod val="75000"/>
            </a:schemeClr>
          </a:solidFill>
          <a:ln w="1152" cap="flat">
            <a:noFill/>
            <a:prstDash val="solid"/>
            <a:miter/>
          </a:ln>
        </p:spPr>
        <p:txBody>
          <a:bodyPr rtlCol="0" anchor="ctr"/>
          <a:lstStyle/>
          <a:p>
            <a:endParaRPr lang="en-US"/>
          </a:p>
        </p:txBody>
      </p:sp>
      <p:sp>
        <p:nvSpPr>
          <p:cNvPr id="15" name="Freeform 16">
            <a:extLst>
              <a:ext uri="{FF2B5EF4-FFF2-40B4-BE49-F238E27FC236}">
                <a16:creationId xmlns:a16="http://schemas.microsoft.com/office/drawing/2014/main" id="{C69F4E34-5D8B-10BB-0BBE-1BC367320411}"/>
              </a:ext>
            </a:extLst>
          </p:cNvPr>
          <p:cNvSpPr/>
          <p:nvPr/>
        </p:nvSpPr>
        <p:spPr>
          <a:xfrm>
            <a:off x="1057656" y="1615799"/>
            <a:ext cx="2582561" cy="1583805"/>
          </a:xfrm>
          <a:custGeom>
            <a:avLst/>
            <a:gdLst>
              <a:gd name="connsiteX0" fmla="*/ 175128 w 350140"/>
              <a:gd name="connsiteY0" fmla="*/ 0 h 214730"/>
              <a:gd name="connsiteX1" fmla="*/ 184233 w 350140"/>
              <a:gd name="connsiteY1" fmla="*/ 4265 h 214730"/>
              <a:gd name="connsiteX2" fmla="*/ 218695 w 350140"/>
              <a:gd name="connsiteY2" fmla="*/ 73306 h 214730"/>
              <a:gd name="connsiteX3" fmla="*/ 227686 w 350140"/>
              <a:gd name="connsiteY3" fmla="*/ 77571 h 214730"/>
              <a:gd name="connsiteX4" fmla="*/ 340523 w 350140"/>
              <a:gd name="connsiteY4" fmla="*/ 77340 h 214730"/>
              <a:gd name="connsiteX5" fmla="*/ 346171 w 350140"/>
              <a:gd name="connsiteY5" fmla="*/ 88405 h 214730"/>
              <a:gd name="connsiteX6" fmla="*/ 254656 w 350140"/>
              <a:gd name="connsiteY6" fmla="*/ 130821 h 214730"/>
              <a:gd name="connsiteX7" fmla="*/ 251198 w 350140"/>
              <a:gd name="connsiteY7" fmla="*/ 137736 h 214730"/>
              <a:gd name="connsiteX8" fmla="*/ 286467 w 350140"/>
              <a:gd name="connsiteY8" fmla="*/ 206662 h 214730"/>
              <a:gd name="connsiteX9" fmla="*/ 277362 w 350140"/>
              <a:gd name="connsiteY9" fmla="*/ 214731 h 214730"/>
              <a:gd name="connsiteX10" fmla="*/ 271829 w 350140"/>
              <a:gd name="connsiteY10" fmla="*/ 213463 h 214730"/>
              <a:gd name="connsiteX11" fmla="*/ 180775 w 350140"/>
              <a:gd name="connsiteY11" fmla="*/ 170586 h 214730"/>
              <a:gd name="connsiteX12" fmla="*/ 175128 w 350140"/>
              <a:gd name="connsiteY12" fmla="*/ 169433 h 214730"/>
              <a:gd name="connsiteX13" fmla="*/ 169480 w 350140"/>
              <a:gd name="connsiteY13" fmla="*/ 170586 h 214730"/>
              <a:gd name="connsiteX14" fmla="*/ 78426 w 350140"/>
              <a:gd name="connsiteY14" fmla="*/ 213463 h 214730"/>
              <a:gd name="connsiteX15" fmla="*/ 72778 w 350140"/>
              <a:gd name="connsiteY15" fmla="*/ 214731 h 214730"/>
              <a:gd name="connsiteX16" fmla="*/ 63673 w 350140"/>
              <a:gd name="connsiteY16" fmla="*/ 206662 h 214730"/>
              <a:gd name="connsiteX17" fmla="*/ 98942 w 350140"/>
              <a:gd name="connsiteY17" fmla="*/ 137736 h 214730"/>
              <a:gd name="connsiteX18" fmla="*/ 95484 w 350140"/>
              <a:gd name="connsiteY18" fmla="*/ 130821 h 214730"/>
              <a:gd name="connsiteX19" fmla="*/ 3969 w 350140"/>
              <a:gd name="connsiteY19" fmla="*/ 88405 h 214730"/>
              <a:gd name="connsiteX20" fmla="*/ 9617 w 350140"/>
              <a:gd name="connsiteY20" fmla="*/ 77340 h 214730"/>
              <a:gd name="connsiteX21" fmla="*/ 122455 w 350140"/>
              <a:gd name="connsiteY21" fmla="*/ 77571 h 214730"/>
              <a:gd name="connsiteX22" fmla="*/ 131560 w 350140"/>
              <a:gd name="connsiteY22" fmla="*/ 73306 h 214730"/>
              <a:gd name="connsiteX23" fmla="*/ 166022 w 350140"/>
              <a:gd name="connsiteY23" fmla="*/ 4265 h 214730"/>
              <a:gd name="connsiteX24" fmla="*/ 175128 w 350140"/>
              <a:gd name="connsiteY24" fmla="*/ 0 h 21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50140" h="214730">
                <a:moveTo>
                  <a:pt x="175128" y="0"/>
                </a:moveTo>
                <a:cubicBezTo>
                  <a:pt x="178931" y="0"/>
                  <a:pt x="182735" y="1383"/>
                  <a:pt x="184233" y="4265"/>
                </a:cubicBezTo>
                <a:lnTo>
                  <a:pt x="218695" y="73306"/>
                </a:lnTo>
                <a:cubicBezTo>
                  <a:pt x="219963" y="75842"/>
                  <a:pt x="223651" y="77571"/>
                  <a:pt x="227686" y="77571"/>
                </a:cubicBezTo>
                <a:lnTo>
                  <a:pt x="340523" y="77340"/>
                </a:lnTo>
                <a:cubicBezTo>
                  <a:pt x="349859" y="77340"/>
                  <a:pt x="353663" y="84947"/>
                  <a:pt x="346171" y="88405"/>
                </a:cubicBezTo>
                <a:lnTo>
                  <a:pt x="254656" y="130821"/>
                </a:lnTo>
                <a:cubicBezTo>
                  <a:pt x="251313" y="132435"/>
                  <a:pt x="249815" y="135201"/>
                  <a:pt x="251198" y="137736"/>
                </a:cubicBezTo>
                <a:lnTo>
                  <a:pt x="286467" y="206662"/>
                </a:lnTo>
                <a:cubicBezTo>
                  <a:pt x="288657" y="210927"/>
                  <a:pt x="283355" y="214731"/>
                  <a:pt x="277362" y="214731"/>
                </a:cubicBezTo>
                <a:cubicBezTo>
                  <a:pt x="271368" y="214731"/>
                  <a:pt x="273558" y="214385"/>
                  <a:pt x="271829" y="213463"/>
                </a:cubicBezTo>
                <a:lnTo>
                  <a:pt x="180775" y="170586"/>
                </a:lnTo>
                <a:cubicBezTo>
                  <a:pt x="179047" y="169779"/>
                  <a:pt x="177087" y="169433"/>
                  <a:pt x="175128" y="169433"/>
                </a:cubicBezTo>
                <a:cubicBezTo>
                  <a:pt x="173168" y="169433"/>
                  <a:pt x="171209" y="169779"/>
                  <a:pt x="169480" y="170586"/>
                </a:cubicBezTo>
                <a:lnTo>
                  <a:pt x="78426" y="213463"/>
                </a:lnTo>
                <a:cubicBezTo>
                  <a:pt x="76582" y="214270"/>
                  <a:pt x="74738" y="214731"/>
                  <a:pt x="72778" y="214731"/>
                </a:cubicBezTo>
                <a:cubicBezTo>
                  <a:pt x="66785" y="214731"/>
                  <a:pt x="61483" y="210927"/>
                  <a:pt x="63673" y="206662"/>
                </a:cubicBezTo>
                <a:lnTo>
                  <a:pt x="98942" y="137736"/>
                </a:lnTo>
                <a:cubicBezTo>
                  <a:pt x="100210" y="135201"/>
                  <a:pt x="98942" y="132435"/>
                  <a:pt x="95484" y="130821"/>
                </a:cubicBezTo>
                <a:lnTo>
                  <a:pt x="3969" y="88405"/>
                </a:lnTo>
                <a:cubicBezTo>
                  <a:pt x="-3522" y="84947"/>
                  <a:pt x="281" y="77340"/>
                  <a:pt x="9617" y="77340"/>
                </a:cubicBezTo>
                <a:lnTo>
                  <a:pt x="122455" y="77571"/>
                </a:lnTo>
                <a:cubicBezTo>
                  <a:pt x="126719" y="77571"/>
                  <a:pt x="130292" y="75842"/>
                  <a:pt x="131560" y="73306"/>
                </a:cubicBezTo>
                <a:lnTo>
                  <a:pt x="166022" y="4265"/>
                </a:lnTo>
                <a:cubicBezTo>
                  <a:pt x="167405" y="1383"/>
                  <a:pt x="171324" y="0"/>
                  <a:pt x="175128" y="0"/>
                </a:cubicBezTo>
                <a:close/>
              </a:path>
            </a:pathLst>
          </a:custGeom>
          <a:solidFill>
            <a:schemeClr val="accent5"/>
          </a:solidFill>
          <a:ln w="1152" cap="flat">
            <a:noFill/>
            <a:prstDash val="solid"/>
            <a:miter/>
          </a:ln>
        </p:spPr>
        <p:txBody>
          <a:bodyPr rtlCol="0" anchor="ctr"/>
          <a:lstStyle/>
          <a:p>
            <a:endParaRPr lang="en-US"/>
          </a:p>
        </p:txBody>
      </p:sp>
      <p:sp>
        <p:nvSpPr>
          <p:cNvPr id="16" name="Freeform 13">
            <a:extLst>
              <a:ext uri="{FF2B5EF4-FFF2-40B4-BE49-F238E27FC236}">
                <a16:creationId xmlns:a16="http://schemas.microsoft.com/office/drawing/2014/main" id="{75D9A8CE-5EC3-9E53-32E9-D08D1039AE8D}"/>
              </a:ext>
            </a:extLst>
          </p:cNvPr>
          <p:cNvSpPr/>
          <p:nvPr/>
        </p:nvSpPr>
        <p:spPr>
          <a:xfrm>
            <a:off x="1058010" y="902537"/>
            <a:ext cx="2584383" cy="2197604"/>
          </a:xfrm>
          <a:custGeom>
            <a:avLst/>
            <a:gdLst>
              <a:gd name="connsiteX0" fmla="*/ 350042 w 350387"/>
              <a:gd name="connsiteY0" fmla="*/ 83679 h 297948"/>
              <a:gd name="connsiteX1" fmla="*/ 340475 w 350387"/>
              <a:gd name="connsiteY1" fmla="*/ 77340 h 297948"/>
              <a:gd name="connsiteX2" fmla="*/ 227638 w 350387"/>
              <a:gd name="connsiteY2" fmla="*/ 77571 h 297948"/>
              <a:gd name="connsiteX3" fmla="*/ 218647 w 350387"/>
              <a:gd name="connsiteY3" fmla="*/ 73306 h 297948"/>
              <a:gd name="connsiteX4" fmla="*/ 184185 w 350387"/>
              <a:gd name="connsiteY4" fmla="*/ 4265 h 297948"/>
              <a:gd name="connsiteX5" fmla="*/ 175080 w 350387"/>
              <a:gd name="connsiteY5" fmla="*/ 0 h 297948"/>
              <a:gd name="connsiteX6" fmla="*/ 165974 w 350387"/>
              <a:gd name="connsiteY6" fmla="*/ 4265 h 297948"/>
              <a:gd name="connsiteX7" fmla="*/ 131512 w 350387"/>
              <a:gd name="connsiteY7" fmla="*/ 73306 h 297948"/>
              <a:gd name="connsiteX8" fmla="*/ 122407 w 350387"/>
              <a:gd name="connsiteY8" fmla="*/ 77571 h 297948"/>
              <a:gd name="connsiteX9" fmla="*/ 9569 w 350387"/>
              <a:gd name="connsiteY9" fmla="*/ 77340 h 297948"/>
              <a:gd name="connsiteX10" fmla="*/ 3 w 350387"/>
              <a:gd name="connsiteY10" fmla="*/ 83679 h 297948"/>
              <a:gd name="connsiteX11" fmla="*/ 3 w 350387"/>
              <a:gd name="connsiteY11" fmla="*/ 83564 h 297948"/>
              <a:gd name="connsiteX12" fmla="*/ 3 w 350387"/>
              <a:gd name="connsiteY12" fmla="*/ 166782 h 297948"/>
              <a:gd name="connsiteX13" fmla="*/ 4037 w 350387"/>
              <a:gd name="connsiteY13" fmla="*/ 171738 h 297948"/>
              <a:gd name="connsiteX14" fmla="*/ 66852 w 350387"/>
              <a:gd name="connsiteY14" fmla="*/ 200784 h 297948"/>
              <a:gd name="connsiteX15" fmla="*/ 63856 w 350387"/>
              <a:gd name="connsiteY15" fmla="*/ 206662 h 297948"/>
              <a:gd name="connsiteX16" fmla="*/ 63510 w 350387"/>
              <a:gd name="connsiteY16" fmla="*/ 209429 h 297948"/>
              <a:gd name="connsiteX17" fmla="*/ 63395 w 350387"/>
              <a:gd name="connsiteY17" fmla="*/ 208622 h 297948"/>
              <a:gd name="connsiteX18" fmla="*/ 63395 w 350387"/>
              <a:gd name="connsiteY18" fmla="*/ 291840 h 297948"/>
              <a:gd name="connsiteX19" fmla="*/ 72961 w 350387"/>
              <a:gd name="connsiteY19" fmla="*/ 297948 h 297948"/>
              <a:gd name="connsiteX20" fmla="*/ 78609 w 350387"/>
              <a:gd name="connsiteY20" fmla="*/ 296680 h 297948"/>
              <a:gd name="connsiteX21" fmla="*/ 169663 w 350387"/>
              <a:gd name="connsiteY21" fmla="*/ 253804 h 297948"/>
              <a:gd name="connsiteX22" fmla="*/ 175310 w 350387"/>
              <a:gd name="connsiteY22" fmla="*/ 252651 h 297948"/>
              <a:gd name="connsiteX23" fmla="*/ 180958 w 350387"/>
              <a:gd name="connsiteY23" fmla="*/ 253804 h 297948"/>
              <a:gd name="connsiteX24" fmla="*/ 272012 w 350387"/>
              <a:gd name="connsiteY24" fmla="*/ 296680 h 297948"/>
              <a:gd name="connsiteX25" fmla="*/ 277544 w 350387"/>
              <a:gd name="connsiteY25" fmla="*/ 297948 h 297948"/>
              <a:gd name="connsiteX26" fmla="*/ 287111 w 350387"/>
              <a:gd name="connsiteY26" fmla="*/ 291840 h 297948"/>
              <a:gd name="connsiteX27" fmla="*/ 287111 w 350387"/>
              <a:gd name="connsiteY27" fmla="*/ 208622 h 297948"/>
              <a:gd name="connsiteX28" fmla="*/ 286996 w 350387"/>
              <a:gd name="connsiteY28" fmla="*/ 209429 h 297948"/>
              <a:gd name="connsiteX29" fmla="*/ 286650 w 350387"/>
              <a:gd name="connsiteY29" fmla="*/ 206662 h 297948"/>
              <a:gd name="connsiteX30" fmla="*/ 283653 w 350387"/>
              <a:gd name="connsiteY30" fmla="*/ 200784 h 297948"/>
              <a:gd name="connsiteX31" fmla="*/ 346354 w 350387"/>
              <a:gd name="connsiteY31" fmla="*/ 171738 h 297948"/>
              <a:gd name="connsiteX32" fmla="*/ 350388 w 350387"/>
              <a:gd name="connsiteY32" fmla="*/ 166782 h 297948"/>
              <a:gd name="connsiteX33" fmla="*/ 350388 w 350387"/>
              <a:gd name="connsiteY33" fmla="*/ 83564 h 297948"/>
              <a:gd name="connsiteX34" fmla="*/ 350388 w 350387"/>
              <a:gd name="connsiteY34" fmla="*/ 83679 h 297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50387" h="297948">
                <a:moveTo>
                  <a:pt x="350042" y="83679"/>
                </a:moveTo>
                <a:cubicBezTo>
                  <a:pt x="350157" y="80452"/>
                  <a:pt x="346469" y="77340"/>
                  <a:pt x="340475" y="77340"/>
                </a:cubicBezTo>
                <a:lnTo>
                  <a:pt x="227638" y="77571"/>
                </a:lnTo>
                <a:cubicBezTo>
                  <a:pt x="223488" y="77571"/>
                  <a:pt x="219915" y="75842"/>
                  <a:pt x="218647" y="73306"/>
                </a:cubicBezTo>
                <a:lnTo>
                  <a:pt x="184185" y="4265"/>
                </a:lnTo>
                <a:cubicBezTo>
                  <a:pt x="182802" y="1383"/>
                  <a:pt x="178883" y="0"/>
                  <a:pt x="175080" y="0"/>
                </a:cubicBezTo>
                <a:cubicBezTo>
                  <a:pt x="171276" y="0"/>
                  <a:pt x="167473" y="1383"/>
                  <a:pt x="165974" y="4265"/>
                </a:cubicBezTo>
                <a:lnTo>
                  <a:pt x="131512" y="73306"/>
                </a:lnTo>
                <a:cubicBezTo>
                  <a:pt x="130244" y="75842"/>
                  <a:pt x="126556" y="77571"/>
                  <a:pt x="122407" y="77571"/>
                </a:cubicBezTo>
                <a:lnTo>
                  <a:pt x="9569" y="77340"/>
                </a:lnTo>
                <a:cubicBezTo>
                  <a:pt x="3576" y="77340"/>
                  <a:pt x="-113" y="80452"/>
                  <a:pt x="3" y="83679"/>
                </a:cubicBezTo>
                <a:cubicBezTo>
                  <a:pt x="3" y="83679"/>
                  <a:pt x="3" y="83679"/>
                  <a:pt x="3" y="83564"/>
                </a:cubicBezTo>
                <a:lnTo>
                  <a:pt x="3" y="166782"/>
                </a:lnTo>
                <a:cubicBezTo>
                  <a:pt x="3" y="168626"/>
                  <a:pt x="1270" y="170355"/>
                  <a:pt x="4037" y="171738"/>
                </a:cubicBezTo>
                <a:lnTo>
                  <a:pt x="66852" y="200784"/>
                </a:lnTo>
                <a:lnTo>
                  <a:pt x="63856" y="206662"/>
                </a:lnTo>
                <a:cubicBezTo>
                  <a:pt x="63395" y="207584"/>
                  <a:pt x="63279" y="208506"/>
                  <a:pt x="63510" y="209429"/>
                </a:cubicBezTo>
                <a:cubicBezTo>
                  <a:pt x="63510" y="209198"/>
                  <a:pt x="63395" y="208968"/>
                  <a:pt x="63395" y="208622"/>
                </a:cubicBezTo>
                <a:lnTo>
                  <a:pt x="63395" y="291840"/>
                </a:lnTo>
                <a:cubicBezTo>
                  <a:pt x="63395" y="295298"/>
                  <a:pt x="68005" y="297948"/>
                  <a:pt x="72961" y="297948"/>
                </a:cubicBezTo>
                <a:cubicBezTo>
                  <a:pt x="77917" y="297948"/>
                  <a:pt x="76765" y="297603"/>
                  <a:pt x="78609" y="296680"/>
                </a:cubicBezTo>
                <a:lnTo>
                  <a:pt x="169663" y="253804"/>
                </a:lnTo>
                <a:cubicBezTo>
                  <a:pt x="171392" y="252997"/>
                  <a:pt x="173351" y="252651"/>
                  <a:pt x="175310" y="252651"/>
                </a:cubicBezTo>
                <a:cubicBezTo>
                  <a:pt x="177270" y="252651"/>
                  <a:pt x="179229" y="252997"/>
                  <a:pt x="180958" y="253804"/>
                </a:cubicBezTo>
                <a:lnTo>
                  <a:pt x="272012" y="296680"/>
                </a:lnTo>
                <a:cubicBezTo>
                  <a:pt x="273741" y="297487"/>
                  <a:pt x="275700" y="297948"/>
                  <a:pt x="277544" y="297948"/>
                </a:cubicBezTo>
                <a:cubicBezTo>
                  <a:pt x="282616" y="297948"/>
                  <a:pt x="287111" y="295298"/>
                  <a:pt x="287111" y="291840"/>
                </a:cubicBezTo>
                <a:lnTo>
                  <a:pt x="287111" y="208622"/>
                </a:lnTo>
                <a:cubicBezTo>
                  <a:pt x="287111" y="208852"/>
                  <a:pt x="287111" y="209198"/>
                  <a:pt x="286996" y="209429"/>
                </a:cubicBezTo>
                <a:cubicBezTo>
                  <a:pt x="287226" y="208506"/>
                  <a:pt x="287111" y="207584"/>
                  <a:pt x="286650" y="206662"/>
                </a:cubicBezTo>
                <a:lnTo>
                  <a:pt x="283653" y="200784"/>
                </a:lnTo>
                <a:lnTo>
                  <a:pt x="346354" y="171738"/>
                </a:lnTo>
                <a:cubicBezTo>
                  <a:pt x="349120" y="170470"/>
                  <a:pt x="350388" y="168626"/>
                  <a:pt x="350388" y="166782"/>
                </a:cubicBezTo>
                <a:lnTo>
                  <a:pt x="350388" y="83564"/>
                </a:lnTo>
                <a:cubicBezTo>
                  <a:pt x="350388" y="83564"/>
                  <a:pt x="350388" y="83564"/>
                  <a:pt x="350388" y="83679"/>
                </a:cubicBezTo>
                <a:close/>
              </a:path>
            </a:pathLst>
          </a:custGeom>
          <a:solidFill>
            <a:schemeClr val="accent2">
              <a:lumMod val="75000"/>
            </a:schemeClr>
          </a:solidFill>
          <a:ln w="1152" cap="flat">
            <a:noFill/>
            <a:prstDash val="solid"/>
            <a:miter/>
          </a:ln>
        </p:spPr>
        <p:txBody>
          <a:bodyPr rtlCol="0" anchor="ctr"/>
          <a:lstStyle/>
          <a:p>
            <a:endParaRPr lang="en-US"/>
          </a:p>
        </p:txBody>
      </p:sp>
      <p:sp>
        <p:nvSpPr>
          <p:cNvPr id="17" name="Freeform 14">
            <a:extLst>
              <a:ext uri="{FF2B5EF4-FFF2-40B4-BE49-F238E27FC236}">
                <a16:creationId xmlns:a16="http://schemas.microsoft.com/office/drawing/2014/main" id="{F3AAA86C-0672-4E04-CBD7-01D96BE1B8B8}"/>
              </a:ext>
            </a:extLst>
          </p:cNvPr>
          <p:cNvSpPr/>
          <p:nvPr/>
        </p:nvSpPr>
        <p:spPr>
          <a:xfrm>
            <a:off x="1057656" y="902537"/>
            <a:ext cx="2582561" cy="1583805"/>
          </a:xfrm>
          <a:custGeom>
            <a:avLst/>
            <a:gdLst>
              <a:gd name="connsiteX0" fmla="*/ 175128 w 350140"/>
              <a:gd name="connsiteY0" fmla="*/ 0 h 214730"/>
              <a:gd name="connsiteX1" fmla="*/ 184233 w 350140"/>
              <a:gd name="connsiteY1" fmla="*/ 4265 h 214730"/>
              <a:gd name="connsiteX2" fmla="*/ 218695 w 350140"/>
              <a:gd name="connsiteY2" fmla="*/ 73306 h 214730"/>
              <a:gd name="connsiteX3" fmla="*/ 227686 w 350140"/>
              <a:gd name="connsiteY3" fmla="*/ 77571 h 214730"/>
              <a:gd name="connsiteX4" fmla="*/ 340523 w 350140"/>
              <a:gd name="connsiteY4" fmla="*/ 77340 h 214730"/>
              <a:gd name="connsiteX5" fmla="*/ 346171 w 350140"/>
              <a:gd name="connsiteY5" fmla="*/ 88405 h 214730"/>
              <a:gd name="connsiteX6" fmla="*/ 254656 w 350140"/>
              <a:gd name="connsiteY6" fmla="*/ 130821 h 214730"/>
              <a:gd name="connsiteX7" fmla="*/ 251198 w 350140"/>
              <a:gd name="connsiteY7" fmla="*/ 137736 h 214730"/>
              <a:gd name="connsiteX8" fmla="*/ 286467 w 350140"/>
              <a:gd name="connsiteY8" fmla="*/ 206662 h 214730"/>
              <a:gd name="connsiteX9" fmla="*/ 277362 w 350140"/>
              <a:gd name="connsiteY9" fmla="*/ 214731 h 214730"/>
              <a:gd name="connsiteX10" fmla="*/ 271829 w 350140"/>
              <a:gd name="connsiteY10" fmla="*/ 213463 h 214730"/>
              <a:gd name="connsiteX11" fmla="*/ 180775 w 350140"/>
              <a:gd name="connsiteY11" fmla="*/ 170586 h 214730"/>
              <a:gd name="connsiteX12" fmla="*/ 175128 w 350140"/>
              <a:gd name="connsiteY12" fmla="*/ 169433 h 214730"/>
              <a:gd name="connsiteX13" fmla="*/ 169480 w 350140"/>
              <a:gd name="connsiteY13" fmla="*/ 170586 h 214730"/>
              <a:gd name="connsiteX14" fmla="*/ 78426 w 350140"/>
              <a:gd name="connsiteY14" fmla="*/ 213463 h 214730"/>
              <a:gd name="connsiteX15" fmla="*/ 72778 w 350140"/>
              <a:gd name="connsiteY15" fmla="*/ 214731 h 214730"/>
              <a:gd name="connsiteX16" fmla="*/ 63673 w 350140"/>
              <a:gd name="connsiteY16" fmla="*/ 206662 h 214730"/>
              <a:gd name="connsiteX17" fmla="*/ 98942 w 350140"/>
              <a:gd name="connsiteY17" fmla="*/ 137736 h 214730"/>
              <a:gd name="connsiteX18" fmla="*/ 95484 w 350140"/>
              <a:gd name="connsiteY18" fmla="*/ 130821 h 214730"/>
              <a:gd name="connsiteX19" fmla="*/ 3969 w 350140"/>
              <a:gd name="connsiteY19" fmla="*/ 88405 h 214730"/>
              <a:gd name="connsiteX20" fmla="*/ 9617 w 350140"/>
              <a:gd name="connsiteY20" fmla="*/ 77340 h 214730"/>
              <a:gd name="connsiteX21" fmla="*/ 122455 w 350140"/>
              <a:gd name="connsiteY21" fmla="*/ 77571 h 214730"/>
              <a:gd name="connsiteX22" fmla="*/ 131560 w 350140"/>
              <a:gd name="connsiteY22" fmla="*/ 73306 h 214730"/>
              <a:gd name="connsiteX23" fmla="*/ 166022 w 350140"/>
              <a:gd name="connsiteY23" fmla="*/ 4265 h 214730"/>
              <a:gd name="connsiteX24" fmla="*/ 175128 w 350140"/>
              <a:gd name="connsiteY24" fmla="*/ 0 h 21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50140" h="214730">
                <a:moveTo>
                  <a:pt x="175128" y="0"/>
                </a:moveTo>
                <a:cubicBezTo>
                  <a:pt x="178931" y="0"/>
                  <a:pt x="182735" y="1383"/>
                  <a:pt x="184233" y="4265"/>
                </a:cubicBezTo>
                <a:lnTo>
                  <a:pt x="218695" y="73306"/>
                </a:lnTo>
                <a:cubicBezTo>
                  <a:pt x="219963" y="75842"/>
                  <a:pt x="223651" y="77571"/>
                  <a:pt x="227686" y="77571"/>
                </a:cubicBezTo>
                <a:lnTo>
                  <a:pt x="340523" y="77340"/>
                </a:lnTo>
                <a:cubicBezTo>
                  <a:pt x="349859" y="77340"/>
                  <a:pt x="353663" y="84947"/>
                  <a:pt x="346171" y="88405"/>
                </a:cubicBezTo>
                <a:lnTo>
                  <a:pt x="254656" y="130821"/>
                </a:lnTo>
                <a:cubicBezTo>
                  <a:pt x="251313" y="132434"/>
                  <a:pt x="249815" y="135201"/>
                  <a:pt x="251198" y="137736"/>
                </a:cubicBezTo>
                <a:lnTo>
                  <a:pt x="286467" y="206662"/>
                </a:lnTo>
                <a:cubicBezTo>
                  <a:pt x="288657" y="210927"/>
                  <a:pt x="283355" y="214731"/>
                  <a:pt x="277362" y="214731"/>
                </a:cubicBezTo>
                <a:cubicBezTo>
                  <a:pt x="271368" y="214731"/>
                  <a:pt x="273558" y="214385"/>
                  <a:pt x="271829" y="213463"/>
                </a:cubicBezTo>
                <a:lnTo>
                  <a:pt x="180775" y="170586"/>
                </a:lnTo>
                <a:cubicBezTo>
                  <a:pt x="179047" y="169779"/>
                  <a:pt x="177087" y="169433"/>
                  <a:pt x="175128" y="169433"/>
                </a:cubicBezTo>
                <a:cubicBezTo>
                  <a:pt x="173168" y="169433"/>
                  <a:pt x="171209" y="169779"/>
                  <a:pt x="169480" y="170586"/>
                </a:cubicBezTo>
                <a:lnTo>
                  <a:pt x="78426" y="213463"/>
                </a:lnTo>
                <a:cubicBezTo>
                  <a:pt x="76582" y="214269"/>
                  <a:pt x="74738" y="214731"/>
                  <a:pt x="72778" y="214731"/>
                </a:cubicBezTo>
                <a:cubicBezTo>
                  <a:pt x="66785" y="214731"/>
                  <a:pt x="61483" y="210927"/>
                  <a:pt x="63673" y="206662"/>
                </a:cubicBezTo>
                <a:lnTo>
                  <a:pt x="98942" y="137736"/>
                </a:lnTo>
                <a:cubicBezTo>
                  <a:pt x="100210" y="135201"/>
                  <a:pt x="98942" y="132434"/>
                  <a:pt x="95484" y="130821"/>
                </a:cubicBezTo>
                <a:lnTo>
                  <a:pt x="3969" y="88405"/>
                </a:lnTo>
                <a:cubicBezTo>
                  <a:pt x="-3522" y="84947"/>
                  <a:pt x="281" y="77340"/>
                  <a:pt x="9617" y="77340"/>
                </a:cubicBezTo>
                <a:lnTo>
                  <a:pt x="122455" y="77571"/>
                </a:lnTo>
                <a:cubicBezTo>
                  <a:pt x="126719" y="77571"/>
                  <a:pt x="130292" y="75842"/>
                  <a:pt x="131560" y="73306"/>
                </a:cubicBezTo>
                <a:lnTo>
                  <a:pt x="166022" y="4265"/>
                </a:lnTo>
                <a:cubicBezTo>
                  <a:pt x="167405" y="1383"/>
                  <a:pt x="171324" y="0"/>
                  <a:pt x="175128" y="0"/>
                </a:cubicBezTo>
                <a:close/>
              </a:path>
            </a:pathLst>
          </a:custGeom>
          <a:solidFill>
            <a:schemeClr val="accent2"/>
          </a:solidFill>
          <a:ln w="1152" cap="flat">
            <a:noFill/>
            <a:prstDash val="solid"/>
            <a:miter/>
          </a:ln>
        </p:spPr>
        <p:txBody>
          <a:bodyPr rtlCol="0" anchor="ctr"/>
          <a:lstStyle/>
          <a:p>
            <a:endParaRPr lang="en-US"/>
          </a:p>
        </p:txBody>
      </p:sp>
      <p:sp>
        <p:nvSpPr>
          <p:cNvPr id="18" name="TextBox 17">
            <a:extLst>
              <a:ext uri="{FF2B5EF4-FFF2-40B4-BE49-F238E27FC236}">
                <a16:creationId xmlns:a16="http://schemas.microsoft.com/office/drawing/2014/main" id="{06B05C0D-5E1A-12AD-0051-77B86E13034A}"/>
              </a:ext>
            </a:extLst>
          </p:cNvPr>
          <p:cNvSpPr txBox="1"/>
          <p:nvPr/>
        </p:nvSpPr>
        <p:spPr>
          <a:xfrm>
            <a:off x="3776472" y="3714350"/>
            <a:ext cx="1798921" cy="461665"/>
          </a:xfrm>
          <a:prstGeom prst="rect">
            <a:avLst/>
          </a:prstGeom>
          <a:noFill/>
        </p:spPr>
        <p:txBody>
          <a:bodyPr wrap="square" lIns="0" rIns="0" rtlCol="0" anchor="ctr">
            <a:spAutoFit/>
          </a:bodyPr>
          <a:lstStyle/>
          <a:p>
            <a:r>
              <a:rPr lang="en-US" sz="2400" b="1" noProof="1">
                <a:solidFill>
                  <a:schemeClr val="bg1"/>
                </a:solidFill>
              </a:rPr>
              <a:t>Lorem Ipsum</a:t>
            </a:r>
          </a:p>
        </p:txBody>
      </p:sp>
      <p:sp>
        <p:nvSpPr>
          <p:cNvPr id="19" name="TextBox 18">
            <a:extLst>
              <a:ext uri="{FF2B5EF4-FFF2-40B4-BE49-F238E27FC236}">
                <a16:creationId xmlns:a16="http://schemas.microsoft.com/office/drawing/2014/main" id="{0D2CDBE7-0563-3150-0B6C-D9F5847EE978}"/>
              </a:ext>
            </a:extLst>
          </p:cNvPr>
          <p:cNvSpPr txBox="1"/>
          <p:nvPr/>
        </p:nvSpPr>
        <p:spPr>
          <a:xfrm>
            <a:off x="3776472" y="2998533"/>
            <a:ext cx="1798921" cy="461665"/>
          </a:xfrm>
          <a:prstGeom prst="rect">
            <a:avLst/>
          </a:prstGeom>
          <a:noFill/>
        </p:spPr>
        <p:txBody>
          <a:bodyPr wrap="square" lIns="0" rIns="0" rtlCol="0" anchor="ctr">
            <a:spAutoFit/>
          </a:bodyPr>
          <a:lstStyle/>
          <a:p>
            <a:r>
              <a:rPr lang="en-US" sz="2400" b="1" noProof="1">
                <a:solidFill>
                  <a:schemeClr val="bg1"/>
                </a:solidFill>
              </a:rPr>
              <a:t>Lorem Ipsum</a:t>
            </a:r>
          </a:p>
        </p:txBody>
      </p:sp>
      <p:sp>
        <p:nvSpPr>
          <p:cNvPr id="20" name="TextBox 19">
            <a:extLst>
              <a:ext uri="{FF2B5EF4-FFF2-40B4-BE49-F238E27FC236}">
                <a16:creationId xmlns:a16="http://schemas.microsoft.com/office/drawing/2014/main" id="{E14835DD-482E-23A7-7A3E-73A52FB23F81}"/>
              </a:ext>
            </a:extLst>
          </p:cNvPr>
          <p:cNvSpPr txBox="1"/>
          <p:nvPr/>
        </p:nvSpPr>
        <p:spPr>
          <a:xfrm>
            <a:off x="3776472" y="2285268"/>
            <a:ext cx="1798921" cy="461665"/>
          </a:xfrm>
          <a:prstGeom prst="rect">
            <a:avLst/>
          </a:prstGeom>
          <a:noFill/>
        </p:spPr>
        <p:txBody>
          <a:bodyPr wrap="square" lIns="0" rIns="0" rtlCol="0" anchor="ctr">
            <a:spAutoFit/>
          </a:bodyPr>
          <a:lstStyle/>
          <a:p>
            <a:r>
              <a:rPr lang="en-US" sz="2400" b="1" noProof="1">
                <a:solidFill>
                  <a:schemeClr val="tx1">
                    <a:lumMod val="85000"/>
                    <a:lumOff val="15000"/>
                  </a:schemeClr>
                </a:solidFill>
              </a:rPr>
              <a:t>Lorem Ipsum</a:t>
            </a:r>
          </a:p>
        </p:txBody>
      </p:sp>
      <p:sp>
        <p:nvSpPr>
          <p:cNvPr id="21" name="TextBox 20">
            <a:extLst>
              <a:ext uri="{FF2B5EF4-FFF2-40B4-BE49-F238E27FC236}">
                <a16:creationId xmlns:a16="http://schemas.microsoft.com/office/drawing/2014/main" id="{FAD7C342-2937-DA44-793E-F2505519B930}"/>
              </a:ext>
            </a:extLst>
          </p:cNvPr>
          <p:cNvSpPr txBox="1"/>
          <p:nvPr/>
        </p:nvSpPr>
        <p:spPr>
          <a:xfrm>
            <a:off x="3776472" y="1571999"/>
            <a:ext cx="1798921" cy="461665"/>
          </a:xfrm>
          <a:prstGeom prst="rect">
            <a:avLst/>
          </a:prstGeom>
          <a:noFill/>
        </p:spPr>
        <p:txBody>
          <a:bodyPr wrap="square" lIns="0" rIns="0" rtlCol="0" anchor="ctr">
            <a:spAutoFit/>
          </a:bodyPr>
          <a:lstStyle/>
          <a:p>
            <a:r>
              <a:rPr lang="en-US" sz="2400" b="1" noProof="1">
                <a:solidFill>
                  <a:schemeClr val="tx1">
                    <a:lumMod val="85000"/>
                    <a:lumOff val="15000"/>
                  </a:schemeClr>
                </a:solidFill>
              </a:rPr>
              <a:t>Lorem Ipsum</a:t>
            </a:r>
          </a:p>
        </p:txBody>
      </p:sp>
      <p:sp>
        <p:nvSpPr>
          <p:cNvPr id="22" name="TextBox 21">
            <a:extLst>
              <a:ext uri="{FF2B5EF4-FFF2-40B4-BE49-F238E27FC236}">
                <a16:creationId xmlns:a16="http://schemas.microsoft.com/office/drawing/2014/main" id="{4E4C30FB-4C8A-F766-E381-E3A91C2BA947}"/>
              </a:ext>
            </a:extLst>
          </p:cNvPr>
          <p:cNvSpPr txBox="1"/>
          <p:nvPr/>
        </p:nvSpPr>
        <p:spPr>
          <a:xfrm>
            <a:off x="3776473" y="4428039"/>
            <a:ext cx="973984" cy="461665"/>
          </a:xfrm>
          <a:prstGeom prst="rect">
            <a:avLst/>
          </a:prstGeom>
          <a:noFill/>
        </p:spPr>
        <p:txBody>
          <a:bodyPr wrap="square" lIns="0" rIns="0" rtlCol="0" anchor="ctr">
            <a:spAutoFit/>
          </a:bodyPr>
          <a:lstStyle/>
          <a:p>
            <a:r>
              <a:rPr lang="en-US" sz="2400" b="1" noProof="1">
                <a:solidFill>
                  <a:schemeClr val="bg1"/>
                </a:solidFill>
              </a:rPr>
              <a:t>Lorem</a:t>
            </a:r>
          </a:p>
        </p:txBody>
      </p:sp>
      <p:sp>
        <p:nvSpPr>
          <p:cNvPr id="23" name="TextBox 22">
            <a:extLst>
              <a:ext uri="{FF2B5EF4-FFF2-40B4-BE49-F238E27FC236}">
                <a16:creationId xmlns:a16="http://schemas.microsoft.com/office/drawing/2014/main" id="{059045BF-82D2-4475-29C3-901D3F44D3BD}"/>
              </a:ext>
            </a:extLst>
          </p:cNvPr>
          <p:cNvSpPr txBox="1"/>
          <p:nvPr/>
        </p:nvSpPr>
        <p:spPr>
          <a:xfrm>
            <a:off x="1992290" y="5124365"/>
            <a:ext cx="687796" cy="461665"/>
          </a:xfrm>
          <a:prstGeom prst="rect">
            <a:avLst/>
          </a:prstGeom>
          <a:noFill/>
        </p:spPr>
        <p:txBody>
          <a:bodyPr wrap="square" lIns="0" rIns="0" rtlCol="0" anchor="b">
            <a:spAutoFit/>
          </a:bodyPr>
          <a:lstStyle/>
          <a:p>
            <a:pPr algn="ctr"/>
            <a:r>
              <a:rPr lang="en-US" sz="2400" b="1" noProof="1">
                <a:solidFill>
                  <a:schemeClr val="bg1"/>
                </a:solidFill>
              </a:rPr>
              <a:t>01</a:t>
            </a:r>
          </a:p>
        </p:txBody>
      </p:sp>
      <p:sp>
        <p:nvSpPr>
          <p:cNvPr id="24" name="TextBox 23">
            <a:extLst>
              <a:ext uri="{FF2B5EF4-FFF2-40B4-BE49-F238E27FC236}">
                <a16:creationId xmlns:a16="http://schemas.microsoft.com/office/drawing/2014/main" id="{344C8C12-5CAC-9271-E08E-6463B3367225}"/>
              </a:ext>
            </a:extLst>
          </p:cNvPr>
          <p:cNvSpPr txBox="1"/>
          <p:nvPr/>
        </p:nvSpPr>
        <p:spPr>
          <a:xfrm>
            <a:off x="1992290" y="4408847"/>
            <a:ext cx="687796" cy="461665"/>
          </a:xfrm>
          <a:prstGeom prst="rect">
            <a:avLst/>
          </a:prstGeom>
          <a:noFill/>
        </p:spPr>
        <p:txBody>
          <a:bodyPr wrap="square" lIns="0" rIns="0" rtlCol="0" anchor="b">
            <a:spAutoFit/>
          </a:bodyPr>
          <a:lstStyle/>
          <a:p>
            <a:pPr algn="ctr"/>
            <a:r>
              <a:rPr lang="en-US" sz="2400" b="1" noProof="1">
                <a:solidFill>
                  <a:schemeClr val="bg1"/>
                </a:solidFill>
              </a:rPr>
              <a:t>02</a:t>
            </a:r>
          </a:p>
        </p:txBody>
      </p:sp>
      <p:sp>
        <p:nvSpPr>
          <p:cNvPr id="25" name="TextBox 24">
            <a:extLst>
              <a:ext uri="{FF2B5EF4-FFF2-40B4-BE49-F238E27FC236}">
                <a16:creationId xmlns:a16="http://schemas.microsoft.com/office/drawing/2014/main" id="{827A3388-A5B8-4A2D-EA87-A464AECC059B}"/>
              </a:ext>
            </a:extLst>
          </p:cNvPr>
          <p:cNvSpPr txBox="1"/>
          <p:nvPr/>
        </p:nvSpPr>
        <p:spPr>
          <a:xfrm>
            <a:off x="1992290" y="3693329"/>
            <a:ext cx="687796" cy="461665"/>
          </a:xfrm>
          <a:prstGeom prst="rect">
            <a:avLst/>
          </a:prstGeom>
          <a:noFill/>
        </p:spPr>
        <p:txBody>
          <a:bodyPr wrap="square" lIns="0" rIns="0" rtlCol="0" anchor="b">
            <a:spAutoFit/>
          </a:bodyPr>
          <a:lstStyle/>
          <a:p>
            <a:pPr algn="ctr"/>
            <a:r>
              <a:rPr lang="en-US" sz="2400" b="1" noProof="1">
                <a:solidFill>
                  <a:schemeClr val="bg1"/>
                </a:solidFill>
              </a:rPr>
              <a:t>03</a:t>
            </a:r>
          </a:p>
        </p:txBody>
      </p:sp>
      <p:sp>
        <p:nvSpPr>
          <p:cNvPr id="26" name="TextBox 25">
            <a:extLst>
              <a:ext uri="{FF2B5EF4-FFF2-40B4-BE49-F238E27FC236}">
                <a16:creationId xmlns:a16="http://schemas.microsoft.com/office/drawing/2014/main" id="{EAFA8DC6-60B9-AFFC-FCBE-4046B3777B66}"/>
              </a:ext>
            </a:extLst>
          </p:cNvPr>
          <p:cNvSpPr txBox="1"/>
          <p:nvPr/>
        </p:nvSpPr>
        <p:spPr>
          <a:xfrm>
            <a:off x="1992290" y="2977811"/>
            <a:ext cx="687796" cy="461665"/>
          </a:xfrm>
          <a:prstGeom prst="rect">
            <a:avLst/>
          </a:prstGeom>
          <a:noFill/>
        </p:spPr>
        <p:txBody>
          <a:bodyPr wrap="square" lIns="0" rIns="0" rtlCol="0" anchor="b">
            <a:spAutoFit/>
          </a:bodyPr>
          <a:lstStyle/>
          <a:p>
            <a:pPr algn="ctr"/>
            <a:r>
              <a:rPr lang="en-US" sz="2400" b="1" noProof="1">
                <a:solidFill>
                  <a:schemeClr val="bg1"/>
                </a:solidFill>
              </a:rPr>
              <a:t>04</a:t>
            </a:r>
          </a:p>
        </p:txBody>
      </p:sp>
      <p:sp>
        <p:nvSpPr>
          <p:cNvPr id="27" name="TextBox 26">
            <a:extLst>
              <a:ext uri="{FF2B5EF4-FFF2-40B4-BE49-F238E27FC236}">
                <a16:creationId xmlns:a16="http://schemas.microsoft.com/office/drawing/2014/main" id="{C9187B3D-4903-0D61-E395-AB2AB64DED84}"/>
              </a:ext>
            </a:extLst>
          </p:cNvPr>
          <p:cNvSpPr txBox="1"/>
          <p:nvPr/>
        </p:nvSpPr>
        <p:spPr>
          <a:xfrm>
            <a:off x="1992290" y="2262293"/>
            <a:ext cx="687796" cy="461665"/>
          </a:xfrm>
          <a:prstGeom prst="rect">
            <a:avLst/>
          </a:prstGeom>
          <a:noFill/>
        </p:spPr>
        <p:txBody>
          <a:bodyPr wrap="square" lIns="0" rIns="0" rtlCol="0" anchor="b">
            <a:spAutoFit/>
          </a:bodyPr>
          <a:lstStyle/>
          <a:p>
            <a:pPr algn="ctr"/>
            <a:r>
              <a:rPr lang="en-US" sz="2400" b="1" noProof="1">
                <a:solidFill>
                  <a:schemeClr val="bg1"/>
                </a:solidFill>
              </a:rPr>
              <a:t>05</a:t>
            </a:r>
          </a:p>
        </p:txBody>
      </p:sp>
      <p:grpSp>
        <p:nvGrpSpPr>
          <p:cNvPr id="31" name="Group 30">
            <a:extLst>
              <a:ext uri="{FF2B5EF4-FFF2-40B4-BE49-F238E27FC236}">
                <a16:creationId xmlns:a16="http://schemas.microsoft.com/office/drawing/2014/main" id="{CA02E35C-EE6B-A28D-A4D7-178AB823E0B1}"/>
              </a:ext>
            </a:extLst>
          </p:cNvPr>
          <p:cNvGrpSpPr/>
          <p:nvPr/>
        </p:nvGrpSpPr>
        <p:grpSpPr>
          <a:xfrm>
            <a:off x="6856345" y="4142835"/>
            <a:ext cx="4599473" cy="1686180"/>
            <a:chOff x="6856345" y="4142835"/>
            <a:chExt cx="4599473" cy="1686180"/>
          </a:xfrm>
        </p:grpSpPr>
        <p:sp>
          <p:nvSpPr>
            <p:cNvPr id="29" name="TextBox 28">
              <a:extLst>
                <a:ext uri="{FF2B5EF4-FFF2-40B4-BE49-F238E27FC236}">
                  <a16:creationId xmlns:a16="http://schemas.microsoft.com/office/drawing/2014/main" id="{569C3E5F-E419-E2B8-F835-9313433187AA}"/>
                </a:ext>
              </a:extLst>
            </p:cNvPr>
            <p:cNvSpPr txBox="1"/>
            <p:nvPr/>
          </p:nvSpPr>
          <p:spPr>
            <a:xfrm>
              <a:off x="6858522" y="4628686"/>
              <a:ext cx="4597296" cy="1200329"/>
            </a:xfrm>
            <a:prstGeom prst="rect">
              <a:avLst/>
            </a:prstGeom>
            <a:noFill/>
          </p:spPr>
          <p:txBody>
            <a:bodyPr wrap="square" lIns="0" rIns="0" rtlCol="0" anchor="t">
              <a:spAutoFit/>
            </a:bodyPr>
            <a:lstStyle>
              <a:defPPr>
                <a:defRPr lang="en-US"/>
              </a:defPPr>
              <a:lvl1pPr algn="just">
                <a:defRPr sz="1200">
                  <a:solidFill>
                    <a:schemeClr val="tx1">
                      <a:lumMod val="65000"/>
                      <a:lumOff val="35000"/>
                    </a:schemeClr>
                  </a:solidFill>
                </a:defRPr>
              </a:lvl1pPr>
            </a:lstStyle>
            <a:p>
              <a:r>
                <a:rPr lang="en-US" noProof="1"/>
                <a:t>Lorem ipsum dolor sit amet, consectetur adipiscing elit. Sed tempus, lacus in dictum efficitur, dolor nisl dapibus turpis, nec dignissim lectus ipsum vitae velit. Praesent ac nunc id ligula bibendum tincidunt. Fusce molestie blandit elit, eu feugiat nisi cursus nec. Donec sed elementum eros. In posuere dui sed urna ullamcorper pellentesque at at odio. Interdum et malesuada fames ac ante ipsum primis in faucibus. </a:t>
              </a:r>
            </a:p>
          </p:txBody>
        </p:sp>
        <p:sp>
          <p:nvSpPr>
            <p:cNvPr id="30" name="TextBox 29">
              <a:extLst>
                <a:ext uri="{FF2B5EF4-FFF2-40B4-BE49-F238E27FC236}">
                  <a16:creationId xmlns:a16="http://schemas.microsoft.com/office/drawing/2014/main" id="{B3DE6A64-4A2D-6E7C-2680-76A91BFECFA1}"/>
                </a:ext>
              </a:extLst>
            </p:cNvPr>
            <p:cNvSpPr txBox="1"/>
            <p:nvPr/>
          </p:nvSpPr>
          <p:spPr>
            <a:xfrm>
              <a:off x="6856345" y="4142835"/>
              <a:ext cx="4597295" cy="461665"/>
            </a:xfrm>
            <a:prstGeom prst="rect">
              <a:avLst/>
            </a:prstGeom>
            <a:noFill/>
          </p:spPr>
          <p:txBody>
            <a:bodyPr wrap="square" lIns="0" rIns="0" rtlCol="0" anchor="b">
              <a:spAutoFit/>
            </a:bodyPr>
            <a:lstStyle/>
            <a:p>
              <a:r>
                <a:rPr lang="en-US" sz="2400" b="1" noProof="1"/>
                <a:t>Lorem Ipsum</a:t>
              </a:r>
            </a:p>
          </p:txBody>
        </p:sp>
      </p:grpSp>
    </p:spTree>
    <p:extLst>
      <p:ext uri="{BB962C8B-B14F-4D97-AF65-F5344CB8AC3E}">
        <p14:creationId xmlns:p14="http://schemas.microsoft.com/office/powerpoint/2010/main" val="18184896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356FB0-453F-638A-6883-EA7B1ACAF0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ADD091-0F98-26B9-A058-1D1EFBACEA9B}"/>
              </a:ext>
            </a:extLst>
          </p:cNvPr>
          <p:cNvSpPr>
            <a:spLocks noGrp="1"/>
          </p:cNvSpPr>
          <p:nvPr>
            <p:ph type="title"/>
          </p:nvPr>
        </p:nvSpPr>
        <p:spPr/>
        <p:txBody>
          <a:bodyPr/>
          <a:lstStyle/>
          <a:p>
            <a:r>
              <a:rPr lang="en-US" dirty="0"/>
              <a:t>Ascending Star Levels – Slide Template</a:t>
            </a:r>
          </a:p>
        </p:txBody>
      </p:sp>
      <p:sp>
        <p:nvSpPr>
          <p:cNvPr id="3" name="Freeform 3">
            <a:extLst>
              <a:ext uri="{FF2B5EF4-FFF2-40B4-BE49-F238E27FC236}">
                <a16:creationId xmlns:a16="http://schemas.microsoft.com/office/drawing/2014/main" id="{4B88227D-2FAF-241B-F731-5F97E055ED2A}"/>
              </a:ext>
            </a:extLst>
          </p:cNvPr>
          <p:cNvSpPr/>
          <p:nvPr/>
        </p:nvSpPr>
        <p:spPr>
          <a:xfrm rot="10800000">
            <a:off x="3504680" y="4328594"/>
            <a:ext cx="1170613" cy="660554"/>
          </a:xfrm>
          <a:custGeom>
            <a:avLst/>
            <a:gdLst>
              <a:gd name="connsiteX0" fmla="*/ 5994 w 158710"/>
              <a:gd name="connsiteY0" fmla="*/ 0 h 89557"/>
              <a:gd name="connsiteX1" fmla="*/ 158711 w 158710"/>
              <a:gd name="connsiteY1" fmla="*/ 0 h 89557"/>
              <a:gd name="connsiteX2" fmla="*/ 158711 w 158710"/>
              <a:gd name="connsiteY2" fmla="*/ 89558 h 89557"/>
              <a:gd name="connsiteX3" fmla="*/ 15675 w 158710"/>
              <a:gd name="connsiteY3" fmla="*/ 89558 h 89557"/>
              <a:gd name="connsiteX4" fmla="*/ 0 w 158710"/>
              <a:gd name="connsiteY4" fmla="*/ 73882 h 89557"/>
              <a:gd name="connsiteX5" fmla="*/ 0 w 158710"/>
              <a:gd name="connsiteY5" fmla="*/ 5878 h 89557"/>
              <a:gd name="connsiteX6" fmla="*/ 5878 w 158710"/>
              <a:gd name="connsiteY6" fmla="*/ 0 h 89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8710" h="89557">
                <a:moveTo>
                  <a:pt x="5994" y="0"/>
                </a:moveTo>
                <a:lnTo>
                  <a:pt x="158711" y="0"/>
                </a:lnTo>
                <a:lnTo>
                  <a:pt x="158711" y="89558"/>
                </a:lnTo>
                <a:lnTo>
                  <a:pt x="15675" y="89558"/>
                </a:lnTo>
                <a:cubicBezTo>
                  <a:pt x="7031" y="89558"/>
                  <a:pt x="0" y="82527"/>
                  <a:pt x="0" y="73882"/>
                </a:cubicBezTo>
                <a:lnTo>
                  <a:pt x="0" y="5878"/>
                </a:lnTo>
                <a:cubicBezTo>
                  <a:pt x="0" y="2651"/>
                  <a:pt x="2651" y="0"/>
                  <a:pt x="5878" y="0"/>
                </a:cubicBezTo>
                <a:close/>
              </a:path>
            </a:pathLst>
          </a:custGeom>
          <a:solidFill>
            <a:schemeClr val="accent6">
              <a:lumMod val="60000"/>
              <a:lumOff val="40000"/>
            </a:schemeClr>
          </a:solidFill>
          <a:ln w="1152" cap="flat">
            <a:noFill/>
            <a:prstDash val="solid"/>
            <a:miter/>
          </a:ln>
        </p:spPr>
        <p:txBody>
          <a:bodyPr rtlCol="0" anchor="ctr"/>
          <a:lstStyle/>
          <a:p>
            <a:endParaRPr lang="en-US"/>
          </a:p>
        </p:txBody>
      </p:sp>
      <p:sp>
        <p:nvSpPr>
          <p:cNvPr id="4" name="Freeform 4">
            <a:extLst>
              <a:ext uri="{FF2B5EF4-FFF2-40B4-BE49-F238E27FC236}">
                <a16:creationId xmlns:a16="http://schemas.microsoft.com/office/drawing/2014/main" id="{F64A915B-EDB7-767E-EAF3-083248C99884}"/>
              </a:ext>
            </a:extLst>
          </p:cNvPr>
          <p:cNvSpPr/>
          <p:nvPr/>
        </p:nvSpPr>
        <p:spPr>
          <a:xfrm>
            <a:off x="3504680" y="3614477"/>
            <a:ext cx="2340377" cy="661410"/>
          </a:xfrm>
          <a:custGeom>
            <a:avLst/>
            <a:gdLst>
              <a:gd name="connsiteX0" fmla="*/ 158595 w 317305"/>
              <a:gd name="connsiteY0" fmla="*/ 115 h 89673"/>
              <a:gd name="connsiteX1" fmla="*/ 0 w 317305"/>
              <a:gd name="connsiteY1" fmla="*/ 115 h 89673"/>
              <a:gd name="connsiteX2" fmla="*/ 0 w 317305"/>
              <a:gd name="connsiteY2" fmla="*/ 89673 h 89673"/>
              <a:gd name="connsiteX3" fmla="*/ 298749 w 317305"/>
              <a:gd name="connsiteY3" fmla="*/ 89673 h 89673"/>
              <a:gd name="connsiteX4" fmla="*/ 317306 w 317305"/>
              <a:gd name="connsiteY4" fmla="*/ 71116 h 89673"/>
              <a:gd name="connsiteX5" fmla="*/ 317306 w 317305"/>
              <a:gd name="connsiteY5" fmla="*/ 49216 h 89673"/>
              <a:gd name="connsiteX6" fmla="*/ 268091 w 317305"/>
              <a:gd name="connsiteY6" fmla="*/ 0 h 89673"/>
              <a:gd name="connsiteX7" fmla="*/ 158595 w 317305"/>
              <a:gd name="connsiteY7" fmla="*/ 0 h 89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7305" h="89673">
                <a:moveTo>
                  <a:pt x="158595" y="115"/>
                </a:moveTo>
                <a:lnTo>
                  <a:pt x="0" y="115"/>
                </a:lnTo>
                <a:lnTo>
                  <a:pt x="0" y="89673"/>
                </a:lnTo>
                <a:lnTo>
                  <a:pt x="298749" y="89673"/>
                </a:lnTo>
                <a:cubicBezTo>
                  <a:pt x="309007" y="89673"/>
                  <a:pt x="317306" y="81374"/>
                  <a:pt x="317306" y="71116"/>
                </a:cubicBezTo>
                <a:lnTo>
                  <a:pt x="317306" y="49216"/>
                </a:lnTo>
                <a:cubicBezTo>
                  <a:pt x="317306" y="22015"/>
                  <a:pt x="295292" y="0"/>
                  <a:pt x="268091" y="0"/>
                </a:cubicBezTo>
                <a:lnTo>
                  <a:pt x="158595" y="0"/>
                </a:lnTo>
                <a:close/>
              </a:path>
            </a:pathLst>
          </a:custGeom>
          <a:solidFill>
            <a:schemeClr val="accent1"/>
          </a:solidFill>
          <a:ln w="1152" cap="flat">
            <a:noFill/>
            <a:prstDash val="solid"/>
            <a:miter/>
          </a:ln>
        </p:spPr>
        <p:txBody>
          <a:bodyPr rtlCol="0" anchor="ctr"/>
          <a:lstStyle/>
          <a:p>
            <a:endParaRPr lang="en-US"/>
          </a:p>
        </p:txBody>
      </p:sp>
      <p:sp>
        <p:nvSpPr>
          <p:cNvPr id="5" name="Freeform 5">
            <a:extLst>
              <a:ext uri="{FF2B5EF4-FFF2-40B4-BE49-F238E27FC236}">
                <a16:creationId xmlns:a16="http://schemas.microsoft.com/office/drawing/2014/main" id="{DE4BC00B-C1EC-CC22-4A38-572DAE93494D}"/>
              </a:ext>
            </a:extLst>
          </p:cNvPr>
          <p:cNvSpPr/>
          <p:nvPr/>
        </p:nvSpPr>
        <p:spPr>
          <a:xfrm>
            <a:off x="3504680" y="2898664"/>
            <a:ext cx="3510997" cy="661402"/>
          </a:xfrm>
          <a:custGeom>
            <a:avLst/>
            <a:gdLst>
              <a:gd name="connsiteX0" fmla="*/ 317306 w 476016"/>
              <a:gd name="connsiteY0" fmla="*/ 115 h 89672"/>
              <a:gd name="connsiteX1" fmla="*/ 0 w 476016"/>
              <a:gd name="connsiteY1" fmla="*/ 115 h 89672"/>
              <a:gd name="connsiteX2" fmla="*/ 0 w 476016"/>
              <a:gd name="connsiteY2" fmla="*/ 89672 h 89672"/>
              <a:gd name="connsiteX3" fmla="*/ 457460 w 476016"/>
              <a:gd name="connsiteY3" fmla="*/ 89672 h 89672"/>
              <a:gd name="connsiteX4" fmla="*/ 476017 w 476016"/>
              <a:gd name="connsiteY4" fmla="*/ 71115 h 89672"/>
              <a:gd name="connsiteX5" fmla="*/ 476017 w 476016"/>
              <a:gd name="connsiteY5" fmla="*/ 49216 h 89672"/>
              <a:gd name="connsiteX6" fmla="*/ 426801 w 476016"/>
              <a:gd name="connsiteY6" fmla="*/ 0 h 89672"/>
              <a:gd name="connsiteX7" fmla="*/ 317306 w 476016"/>
              <a:gd name="connsiteY7" fmla="*/ 0 h 89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6016" h="89672">
                <a:moveTo>
                  <a:pt x="317306" y="115"/>
                </a:moveTo>
                <a:lnTo>
                  <a:pt x="0" y="115"/>
                </a:lnTo>
                <a:lnTo>
                  <a:pt x="0" y="89672"/>
                </a:lnTo>
                <a:lnTo>
                  <a:pt x="457460" y="89672"/>
                </a:lnTo>
                <a:cubicBezTo>
                  <a:pt x="467718" y="89672"/>
                  <a:pt x="476017" y="81373"/>
                  <a:pt x="476017" y="71115"/>
                </a:cubicBezTo>
                <a:lnTo>
                  <a:pt x="476017" y="49216"/>
                </a:lnTo>
                <a:cubicBezTo>
                  <a:pt x="476017" y="22014"/>
                  <a:pt x="454002" y="0"/>
                  <a:pt x="426801" y="0"/>
                </a:cubicBezTo>
                <a:lnTo>
                  <a:pt x="317306" y="0"/>
                </a:lnTo>
                <a:close/>
              </a:path>
            </a:pathLst>
          </a:custGeom>
          <a:solidFill>
            <a:schemeClr val="accent4"/>
          </a:solidFill>
          <a:ln w="1152" cap="flat">
            <a:noFill/>
            <a:prstDash val="solid"/>
            <a:miter/>
          </a:ln>
        </p:spPr>
        <p:txBody>
          <a:bodyPr rtlCol="0" anchor="ctr"/>
          <a:lstStyle/>
          <a:p>
            <a:endParaRPr lang="en-US"/>
          </a:p>
        </p:txBody>
      </p:sp>
      <p:sp>
        <p:nvSpPr>
          <p:cNvPr id="6" name="Freeform 6">
            <a:extLst>
              <a:ext uri="{FF2B5EF4-FFF2-40B4-BE49-F238E27FC236}">
                <a16:creationId xmlns:a16="http://schemas.microsoft.com/office/drawing/2014/main" id="{1E6F19AA-FF7A-0095-2603-2A4BB905531A}"/>
              </a:ext>
            </a:extLst>
          </p:cNvPr>
          <p:cNvSpPr/>
          <p:nvPr/>
        </p:nvSpPr>
        <p:spPr>
          <a:xfrm>
            <a:off x="3504680" y="2185395"/>
            <a:ext cx="4680761" cy="661410"/>
          </a:xfrm>
          <a:custGeom>
            <a:avLst/>
            <a:gdLst>
              <a:gd name="connsiteX0" fmla="*/ 475901 w 634611"/>
              <a:gd name="connsiteY0" fmla="*/ 115 h 89673"/>
              <a:gd name="connsiteX1" fmla="*/ 0 w 634611"/>
              <a:gd name="connsiteY1" fmla="*/ 115 h 89673"/>
              <a:gd name="connsiteX2" fmla="*/ 0 w 634611"/>
              <a:gd name="connsiteY2" fmla="*/ 89673 h 89673"/>
              <a:gd name="connsiteX3" fmla="*/ 616055 w 634611"/>
              <a:gd name="connsiteY3" fmla="*/ 89673 h 89673"/>
              <a:gd name="connsiteX4" fmla="*/ 634612 w 634611"/>
              <a:gd name="connsiteY4" fmla="*/ 71116 h 89673"/>
              <a:gd name="connsiteX5" fmla="*/ 634612 w 634611"/>
              <a:gd name="connsiteY5" fmla="*/ 49216 h 89673"/>
              <a:gd name="connsiteX6" fmla="*/ 585397 w 634611"/>
              <a:gd name="connsiteY6" fmla="*/ 0 h 89673"/>
              <a:gd name="connsiteX7" fmla="*/ 475901 w 634611"/>
              <a:gd name="connsiteY7" fmla="*/ 0 h 89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4611" h="89673">
                <a:moveTo>
                  <a:pt x="475901" y="115"/>
                </a:moveTo>
                <a:lnTo>
                  <a:pt x="0" y="115"/>
                </a:lnTo>
                <a:lnTo>
                  <a:pt x="0" y="89673"/>
                </a:lnTo>
                <a:lnTo>
                  <a:pt x="616055" y="89673"/>
                </a:lnTo>
                <a:cubicBezTo>
                  <a:pt x="626313" y="89673"/>
                  <a:pt x="634612" y="81374"/>
                  <a:pt x="634612" y="71116"/>
                </a:cubicBezTo>
                <a:lnTo>
                  <a:pt x="634612" y="49216"/>
                </a:lnTo>
                <a:cubicBezTo>
                  <a:pt x="634612" y="22015"/>
                  <a:pt x="612598" y="0"/>
                  <a:pt x="585397" y="0"/>
                </a:cubicBezTo>
                <a:lnTo>
                  <a:pt x="475901" y="0"/>
                </a:lnTo>
                <a:close/>
              </a:path>
            </a:pathLst>
          </a:custGeom>
          <a:solidFill>
            <a:schemeClr val="accent5"/>
          </a:solidFill>
          <a:ln w="1152" cap="flat">
            <a:noFill/>
            <a:prstDash val="solid"/>
            <a:miter/>
          </a:ln>
        </p:spPr>
        <p:txBody>
          <a:bodyPr rtlCol="0" anchor="ctr"/>
          <a:lstStyle/>
          <a:p>
            <a:endParaRPr lang="en-US"/>
          </a:p>
        </p:txBody>
      </p:sp>
      <p:sp>
        <p:nvSpPr>
          <p:cNvPr id="7" name="Freeform 7">
            <a:extLst>
              <a:ext uri="{FF2B5EF4-FFF2-40B4-BE49-F238E27FC236}">
                <a16:creationId xmlns:a16="http://schemas.microsoft.com/office/drawing/2014/main" id="{C8042EE8-26EB-2FED-6DED-FD31B006B173}"/>
              </a:ext>
            </a:extLst>
          </p:cNvPr>
          <p:cNvSpPr/>
          <p:nvPr/>
        </p:nvSpPr>
        <p:spPr>
          <a:xfrm>
            <a:off x="3170309" y="1472126"/>
            <a:ext cx="5851381" cy="661410"/>
          </a:xfrm>
          <a:custGeom>
            <a:avLst/>
            <a:gdLst>
              <a:gd name="connsiteX0" fmla="*/ 634612 w 793322"/>
              <a:gd name="connsiteY0" fmla="*/ 115 h 89673"/>
              <a:gd name="connsiteX1" fmla="*/ 0 w 793322"/>
              <a:gd name="connsiteY1" fmla="*/ 115 h 89673"/>
              <a:gd name="connsiteX2" fmla="*/ 0 w 793322"/>
              <a:gd name="connsiteY2" fmla="*/ 89673 h 89673"/>
              <a:gd name="connsiteX3" fmla="*/ 774766 w 793322"/>
              <a:gd name="connsiteY3" fmla="*/ 89673 h 89673"/>
              <a:gd name="connsiteX4" fmla="*/ 793322 w 793322"/>
              <a:gd name="connsiteY4" fmla="*/ 71116 h 89673"/>
              <a:gd name="connsiteX5" fmla="*/ 793322 w 793322"/>
              <a:gd name="connsiteY5" fmla="*/ 49216 h 89673"/>
              <a:gd name="connsiteX6" fmla="*/ 744107 w 793322"/>
              <a:gd name="connsiteY6" fmla="*/ 0 h 89673"/>
              <a:gd name="connsiteX7" fmla="*/ 634612 w 793322"/>
              <a:gd name="connsiteY7" fmla="*/ 0 h 89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3322" h="89673">
                <a:moveTo>
                  <a:pt x="634612" y="115"/>
                </a:moveTo>
                <a:lnTo>
                  <a:pt x="0" y="115"/>
                </a:lnTo>
                <a:lnTo>
                  <a:pt x="0" y="89673"/>
                </a:lnTo>
                <a:lnTo>
                  <a:pt x="774766" y="89673"/>
                </a:lnTo>
                <a:cubicBezTo>
                  <a:pt x="785024" y="89673"/>
                  <a:pt x="793322" y="81374"/>
                  <a:pt x="793322" y="71116"/>
                </a:cubicBezTo>
                <a:lnTo>
                  <a:pt x="793322" y="49216"/>
                </a:lnTo>
                <a:cubicBezTo>
                  <a:pt x="793322" y="22015"/>
                  <a:pt x="771308" y="0"/>
                  <a:pt x="744107" y="0"/>
                </a:cubicBezTo>
                <a:lnTo>
                  <a:pt x="634612" y="0"/>
                </a:lnTo>
                <a:close/>
              </a:path>
            </a:pathLst>
          </a:custGeom>
          <a:solidFill>
            <a:schemeClr val="accent2"/>
          </a:solidFill>
          <a:ln w="1152" cap="flat">
            <a:noFill/>
            <a:prstDash val="solid"/>
            <a:miter/>
          </a:ln>
        </p:spPr>
        <p:txBody>
          <a:bodyPr rtlCol="0" anchor="ctr"/>
          <a:lstStyle/>
          <a:p>
            <a:endParaRPr lang="en-US"/>
          </a:p>
        </p:txBody>
      </p:sp>
      <p:sp>
        <p:nvSpPr>
          <p:cNvPr id="8" name="Freeform 21">
            <a:extLst>
              <a:ext uri="{FF2B5EF4-FFF2-40B4-BE49-F238E27FC236}">
                <a16:creationId xmlns:a16="http://schemas.microsoft.com/office/drawing/2014/main" id="{21042B77-7392-69F6-43F9-207F445F4216}"/>
              </a:ext>
            </a:extLst>
          </p:cNvPr>
          <p:cNvSpPr/>
          <p:nvPr/>
        </p:nvSpPr>
        <p:spPr>
          <a:xfrm>
            <a:off x="1058010" y="3757302"/>
            <a:ext cx="2584383" cy="2197604"/>
          </a:xfrm>
          <a:custGeom>
            <a:avLst/>
            <a:gdLst>
              <a:gd name="connsiteX0" fmla="*/ 350042 w 350387"/>
              <a:gd name="connsiteY0" fmla="*/ 83679 h 297948"/>
              <a:gd name="connsiteX1" fmla="*/ 340475 w 350387"/>
              <a:gd name="connsiteY1" fmla="*/ 77339 h 297948"/>
              <a:gd name="connsiteX2" fmla="*/ 227638 w 350387"/>
              <a:gd name="connsiteY2" fmla="*/ 77570 h 297948"/>
              <a:gd name="connsiteX3" fmla="*/ 218647 w 350387"/>
              <a:gd name="connsiteY3" fmla="*/ 73305 h 297948"/>
              <a:gd name="connsiteX4" fmla="*/ 184185 w 350387"/>
              <a:gd name="connsiteY4" fmla="*/ 4264 h 297948"/>
              <a:gd name="connsiteX5" fmla="*/ 175080 w 350387"/>
              <a:gd name="connsiteY5" fmla="*/ 0 h 297948"/>
              <a:gd name="connsiteX6" fmla="*/ 165974 w 350387"/>
              <a:gd name="connsiteY6" fmla="*/ 4264 h 297948"/>
              <a:gd name="connsiteX7" fmla="*/ 131512 w 350387"/>
              <a:gd name="connsiteY7" fmla="*/ 73305 h 297948"/>
              <a:gd name="connsiteX8" fmla="*/ 122407 w 350387"/>
              <a:gd name="connsiteY8" fmla="*/ 77570 h 297948"/>
              <a:gd name="connsiteX9" fmla="*/ 9569 w 350387"/>
              <a:gd name="connsiteY9" fmla="*/ 77339 h 297948"/>
              <a:gd name="connsiteX10" fmla="*/ 3 w 350387"/>
              <a:gd name="connsiteY10" fmla="*/ 83679 h 297948"/>
              <a:gd name="connsiteX11" fmla="*/ 3 w 350387"/>
              <a:gd name="connsiteY11" fmla="*/ 83564 h 297948"/>
              <a:gd name="connsiteX12" fmla="*/ 3 w 350387"/>
              <a:gd name="connsiteY12" fmla="*/ 166782 h 297948"/>
              <a:gd name="connsiteX13" fmla="*/ 4037 w 350387"/>
              <a:gd name="connsiteY13" fmla="*/ 171738 h 297948"/>
              <a:gd name="connsiteX14" fmla="*/ 66852 w 350387"/>
              <a:gd name="connsiteY14" fmla="*/ 200783 h 297948"/>
              <a:gd name="connsiteX15" fmla="*/ 63856 w 350387"/>
              <a:gd name="connsiteY15" fmla="*/ 206662 h 297948"/>
              <a:gd name="connsiteX16" fmla="*/ 63510 w 350387"/>
              <a:gd name="connsiteY16" fmla="*/ 209428 h 297948"/>
              <a:gd name="connsiteX17" fmla="*/ 63395 w 350387"/>
              <a:gd name="connsiteY17" fmla="*/ 208622 h 297948"/>
              <a:gd name="connsiteX18" fmla="*/ 63395 w 350387"/>
              <a:gd name="connsiteY18" fmla="*/ 291839 h 297948"/>
              <a:gd name="connsiteX19" fmla="*/ 72961 w 350387"/>
              <a:gd name="connsiteY19" fmla="*/ 297948 h 297948"/>
              <a:gd name="connsiteX20" fmla="*/ 78609 w 350387"/>
              <a:gd name="connsiteY20" fmla="*/ 296680 h 297948"/>
              <a:gd name="connsiteX21" fmla="*/ 169663 w 350387"/>
              <a:gd name="connsiteY21" fmla="*/ 253803 h 297948"/>
              <a:gd name="connsiteX22" fmla="*/ 175310 w 350387"/>
              <a:gd name="connsiteY22" fmla="*/ 252651 h 297948"/>
              <a:gd name="connsiteX23" fmla="*/ 180958 w 350387"/>
              <a:gd name="connsiteY23" fmla="*/ 253803 h 297948"/>
              <a:gd name="connsiteX24" fmla="*/ 272012 w 350387"/>
              <a:gd name="connsiteY24" fmla="*/ 296680 h 297948"/>
              <a:gd name="connsiteX25" fmla="*/ 277544 w 350387"/>
              <a:gd name="connsiteY25" fmla="*/ 297948 h 297948"/>
              <a:gd name="connsiteX26" fmla="*/ 287111 w 350387"/>
              <a:gd name="connsiteY26" fmla="*/ 291839 h 297948"/>
              <a:gd name="connsiteX27" fmla="*/ 287111 w 350387"/>
              <a:gd name="connsiteY27" fmla="*/ 208622 h 297948"/>
              <a:gd name="connsiteX28" fmla="*/ 286996 w 350387"/>
              <a:gd name="connsiteY28" fmla="*/ 209428 h 297948"/>
              <a:gd name="connsiteX29" fmla="*/ 286650 w 350387"/>
              <a:gd name="connsiteY29" fmla="*/ 206662 h 297948"/>
              <a:gd name="connsiteX30" fmla="*/ 283653 w 350387"/>
              <a:gd name="connsiteY30" fmla="*/ 200783 h 297948"/>
              <a:gd name="connsiteX31" fmla="*/ 346354 w 350387"/>
              <a:gd name="connsiteY31" fmla="*/ 171738 h 297948"/>
              <a:gd name="connsiteX32" fmla="*/ 350388 w 350387"/>
              <a:gd name="connsiteY32" fmla="*/ 166782 h 297948"/>
              <a:gd name="connsiteX33" fmla="*/ 350388 w 350387"/>
              <a:gd name="connsiteY33" fmla="*/ 83564 h 297948"/>
              <a:gd name="connsiteX34" fmla="*/ 350388 w 350387"/>
              <a:gd name="connsiteY34" fmla="*/ 83679 h 297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50387" h="297948">
                <a:moveTo>
                  <a:pt x="350042" y="83679"/>
                </a:moveTo>
                <a:cubicBezTo>
                  <a:pt x="350157" y="80452"/>
                  <a:pt x="346469" y="77339"/>
                  <a:pt x="340475" y="77339"/>
                </a:cubicBezTo>
                <a:lnTo>
                  <a:pt x="227638" y="77570"/>
                </a:lnTo>
                <a:cubicBezTo>
                  <a:pt x="223488" y="77570"/>
                  <a:pt x="219915" y="75841"/>
                  <a:pt x="218647" y="73305"/>
                </a:cubicBezTo>
                <a:lnTo>
                  <a:pt x="184185" y="4264"/>
                </a:lnTo>
                <a:cubicBezTo>
                  <a:pt x="182802" y="1383"/>
                  <a:pt x="178883" y="0"/>
                  <a:pt x="175080" y="0"/>
                </a:cubicBezTo>
                <a:cubicBezTo>
                  <a:pt x="171276" y="0"/>
                  <a:pt x="167473" y="1383"/>
                  <a:pt x="165974" y="4264"/>
                </a:cubicBezTo>
                <a:lnTo>
                  <a:pt x="131512" y="73305"/>
                </a:lnTo>
                <a:cubicBezTo>
                  <a:pt x="130244" y="75841"/>
                  <a:pt x="126556" y="77570"/>
                  <a:pt x="122407" y="77570"/>
                </a:cubicBezTo>
                <a:lnTo>
                  <a:pt x="9569" y="77339"/>
                </a:lnTo>
                <a:cubicBezTo>
                  <a:pt x="3576" y="77339"/>
                  <a:pt x="-113" y="80452"/>
                  <a:pt x="3" y="83679"/>
                </a:cubicBezTo>
                <a:cubicBezTo>
                  <a:pt x="3" y="83679"/>
                  <a:pt x="3" y="83679"/>
                  <a:pt x="3" y="83564"/>
                </a:cubicBezTo>
                <a:lnTo>
                  <a:pt x="3" y="166782"/>
                </a:lnTo>
                <a:cubicBezTo>
                  <a:pt x="3" y="168626"/>
                  <a:pt x="1270" y="170355"/>
                  <a:pt x="4037" y="171738"/>
                </a:cubicBezTo>
                <a:lnTo>
                  <a:pt x="66852" y="200783"/>
                </a:lnTo>
                <a:lnTo>
                  <a:pt x="63856" y="206662"/>
                </a:lnTo>
                <a:cubicBezTo>
                  <a:pt x="63395" y="207584"/>
                  <a:pt x="63279" y="208506"/>
                  <a:pt x="63510" y="209428"/>
                </a:cubicBezTo>
                <a:cubicBezTo>
                  <a:pt x="63510" y="209198"/>
                  <a:pt x="63395" y="208967"/>
                  <a:pt x="63395" y="208622"/>
                </a:cubicBezTo>
                <a:lnTo>
                  <a:pt x="63395" y="291839"/>
                </a:lnTo>
                <a:cubicBezTo>
                  <a:pt x="63395" y="295297"/>
                  <a:pt x="68005" y="297948"/>
                  <a:pt x="72961" y="297948"/>
                </a:cubicBezTo>
                <a:cubicBezTo>
                  <a:pt x="77917" y="297948"/>
                  <a:pt x="76765" y="297602"/>
                  <a:pt x="78609" y="296680"/>
                </a:cubicBezTo>
                <a:lnTo>
                  <a:pt x="169663" y="253803"/>
                </a:lnTo>
                <a:cubicBezTo>
                  <a:pt x="171392" y="252997"/>
                  <a:pt x="173351" y="252651"/>
                  <a:pt x="175310" y="252651"/>
                </a:cubicBezTo>
                <a:cubicBezTo>
                  <a:pt x="177270" y="252651"/>
                  <a:pt x="179229" y="252997"/>
                  <a:pt x="180958" y="253803"/>
                </a:cubicBezTo>
                <a:lnTo>
                  <a:pt x="272012" y="296680"/>
                </a:lnTo>
                <a:cubicBezTo>
                  <a:pt x="273741" y="297487"/>
                  <a:pt x="275700" y="297948"/>
                  <a:pt x="277544" y="297948"/>
                </a:cubicBezTo>
                <a:cubicBezTo>
                  <a:pt x="282616" y="297948"/>
                  <a:pt x="287111" y="295297"/>
                  <a:pt x="287111" y="291839"/>
                </a:cubicBezTo>
                <a:lnTo>
                  <a:pt x="287111" y="208622"/>
                </a:lnTo>
                <a:cubicBezTo>
                  <a:pt x="287111" y="208852"/>
                  <a:pt x="287111" y="209198"/>
                  <a:pt x="286996" y="209428"/>
                </a:cubicBezTo>
                <a:cubicBezTo>
                  <a:pt x="287226" y="208506"/>
                  <a:pt x="287111" y="207584"/>
                  <a:pt x="286650" y="206662"/>
                </a:cubicBezTo>
                <a:lnTo>
                  <a:pt x="283653" y="200783"/>
                </a:lnTo>
                <a:lnTo>
                  <a:pt x="346354" y="171738"/>
                </a:lnTo>
                <a:cubicBezTo>
                  <a:pt x="349120" y="170470"/>
                  <a:pt x="350388" y="168626"/>
                  <a:pt x="350388" y="166782"/>
                </a:cubicBezTo>
                <a:lnTo>
                  <a:pt x="350388" y="83564"/>
                </a:lnTo>
                <a:cubicBezTo>
                  <a:pt x="350388" y="83564"/>
                  <a:pt x="350388" y="83564"/>
                  <a:pt x="350388" y="83679"/>
                </a:cubicBezTo>
                <a:close/>
              </a:path>
            </a:pathLst>
          </a:custGeom>
          <a:solidFill>
            <a:schemeClr val="accent6"/>
          </a:solidFill>
          <a:ln w="1152" cap="flat">
            <a:noFill/>
            <a:prstDash val="solid"/>
            <a:miter/>
          </a:ln>
        </p:spPr>
        <p:txBody>
          <a:bodyPr rtlCol="0" anchor="ctr"/>
          <a:lstStyle/>
          <a:p>
            <a:endParaRPr lang="en-US"/>
          </a:p>
        </p:txBody>
      </p:sp>
      <p:sp>
        <p:nvSpPr>
          <p:cNvPr id="9" name="Freeform 22">
            <a:extLst>
              <a:ext uri="{FF2B5EF4-FFF2-40B4-BE49-F238E27FC236}">
                <a16:creationId xmlns:a16="http://schemas.microsoft.com/office/drawing/2014/main" id="{752DCBF8-4D93-2AD1-BEE0-0EB57A550AD2}"/>
              </a:ext>
            </a:extLst>
          </p:cNvPr>
          <p:cNvSpPr/>
          <p:nvPr/>
        </p:nvSpPr>
        <p:spPr>
          <a:xfrm>
            <a:off x="1057656" y="3757302"/>
            <a:ext cx="2582561" cy="1583805"/>
          </a:xfrm>
          <a:custGeom>
            <a:avLst/>
            <a:gdLst>
              <a:gd name="connsiteX0" fmla="*/ 175128 w 350140"/>
              <a:gd name="connsiteY0" fmla="*/ 0 h 214730"/>
              <a:gd name="connsiteX1" fmla="*/ 184233 w 350140"/>
              <a:gd name="connsiteY1" fmla="*/ 4264 h 214730"/>
              <a:gd name="connsiteX2" fmla="*/ 218695 w 350140"/>
              <a:gd name="connsiteY2" fmla="*/ 73305 h 214730"/>
              <a:gd name="connsiteX3" fmla="*/ 227686 w 350140"/>
              <a:gd name="connsiteY3" fmla="*/ 77570 h 214730"/>
              <a:gd name="connsiteX4" fmla="*/ 340523 w 350140"/>
              <a:gd name="connsiteY4" fmla="*/ 77339 h 214730"/>
              <a:gd name="connsiteX5" fmla="*/ 346171 w 350140"/>
              <a:gd name="connsiteY5" fmla="*/ 88404 h 214730"/>
              <a:gd name="connsiteX6" fmla="*/ 254656 w 350140"/>
              <a:gd name="connsiteY6" fmla="*/ 130821 h 214730"/>
              <a:gd name="connsiteX7" fmla="*/ 251198 w 350140"/>
              <a:gd name="connsiteY7" fmla="*/ 137736 h 214730"/>
              <a:gd name="connsiteX8" fmla="*/ 286467 w 350140"/>
              <a:gd name="connsiteY8" fmla="*/ 206662 h 214730"/>
              <a:gd name="connsiteX9" fmla="*/ 277362 w 350140"/>
              <a:gd name="connsiteY9" fmla="*/ 214730 h 214730"/>
              <a:gd name="connsiteX10" fmla="*/ 271829 w 350140"/>
              <a:gd name="connsiteY10" fmla="*/ 213462 h 214730"/>
              <a:gd name="connsiteX11" fmla="*/ 180775 w 350140"/>
              <a:gd name="connsiteY11" fmla="*/ 170586 h 214730"/>
              <a:gd name="connsiteX12" fmla="*/ 175128 w 350140"/>
              <a:gd name="connsiteY12" fmla="*/ 169433 h 214730"/>
              <a:gd name="connsiteX13" fmla="*/ 169480 w 350140"/>
              <a:gd name="connsiteY13" fmla="*/ 170586 h 214730"/>
              <a:gd name="connsiteX14" fmla="*/ 78426 w 350140"/>
              <a:gd name="connsiteY14" fmla="*/ 213462 h 214730"/>
              <a:gd name="connsiteX15" fmla="*/ 72778 w 350140"/>
              <a:gd name="connsiteY15" fmla="*/ 214730 h 214730"/>
              <a:gd name="connsiteX16" fmla="*/ 63673 w 350140"/>
              <a:gd name="connsiteY16" fmla="*/ 206662 h 214730"/>
              <a:gd name="connsiteX17" fmla="*/ 98942 w 350140"/>
              <a:gd name="connsiteY17" fmla="*/ 137736 h 214730"/>
              <a:gd name="connsiteX18" fmla="*/ 95484 w 350140"/>
              <a:gd name="connsiteY18" fmla="*/ 130821 h 214730"/>
              <a:gd name="connsiteX19" fmla="*/ 3969 w 350140"/>
              <a:gd name="connsiteY19" fmla="*/ 88404 h 214730"/>
              <a:gd name="connsiteX20" fmla="*/ 9617 w 350140"/>
              <a:gd name="connsiteY20" fmla="*/ 77339 h 214730"/>
              <a:gd name="connsiteX21" fmla="*/ 122455 w 350140"/>
              <a:gd name="connsiteY21" fmla="*/ 77570 h 214730"/>
              <a:gd name="connsiteX22" fmla="*/ 131560 w 350140"/>
              <a:gd name="connsiteY22" fmla="*/ 73305 h 214730"/>
              <a:gd name="connsiteX23" fmla="*/ 166022 w 350140"/>
              <a:gd name="connsiteY23" fmla="*/ 4264 h 214730"/>
              <a:gd name="connsiteX24" fmla="*/ 175128 w 350140"/>
              <a:gd name="connsiteY24" fmla="*/ 0 h 21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50140" h="214730">
                <a:moveTo>
                  <a:pt x="175128" y="0"/>
                </a:moveTo>
                <a:cubicBezTo>
                  <a:pt x="178931" y="0"/>
                  <a:pt x="182735" y="1383"/>
                  <a:pt x="184233" y="4264"/>
                </a:cubicBezTo>
                <a:lnTo>
                  <a:pt x="218695" y="73305"/>
                </a:lnTo>
                <a:cubicBezTo>
                  <a:pt x="219963" y="75841"/>
                  <a:pt x="223651" y="77570"/>
                  <a:pt x="227686" y="77570"/>
                </a:cubicBezTo>
                <a:lnTo>
                  <a:pt x="340523" y="77339"/>
                </a:lnTo>
                <a:cubicBezTo>
                  <a:pt x="349859" y="77339"/>
                  <a:pt x="353663" y="84947"/>
                  <a:pt x="346171" y="88404"/>
                </a:cubicBezTo>
                <a:lnTo>
                  <a:pt x="254656" y="130821"/>
                </a:lnTo>
                <a:cubicBezTo>
                  <a:pt x="251313" y="132434"/>
                  <a:pt x="249815" y="135200"/>
                  <a:pt x="251198" y="137736"/>
                </a:cubicBezTo>
                <a:lnTo>
                  <a:pt x="286467" y="206662"/>
                </a:lnTo>
                <a:cubicBezTo>
                  <a:pt x="288657" y="210927"/>
                  <a:pt x="283355" y="214730"/>
                  <a:pt x="277362" y="214730"/>
                </a:cubicBezTo>
                <a:cubicBezTo>
                  <a:pt x="271368" y="214730"/>
                  <a:pt x="273558" y="214385"/>
                  <a:pt x="271829" y="213462"/>
                </a:cubicBezTo>
                <a:lnTo>
                  <a:pt x="180775" y="170586"/>
                </a:lnTo>
                <a:cubicBezTo>
                  <a:pt x="179047" y="169779"/>
                  <a:pt x="177087" y="169433"/>
                  <a:pt x="175128" y="169433"/>
                </a:cubicBezTo>
                <a:cubicBezTo>
                  <a:pt x="173168" y="169433"/>
                  <a:pt x="171209" y="169779"/>
                  <a:pt x="169480" y="170586"/>
                </a:cubicBezTo>
                <a:lnTo>
                  <a:pt x="78426" y="213462"/>
                </a:lnTo>
                <a:cubicBezTo>
                  <a:pt x="76582" y="214269"/>
                  <a:pt x="74738" y="214730"/>
                  <a:pt x="72778" y="214730"/>
                </a:cubicBezTo>
                <a:cubicBezTo>
                  <a:pt x="66785" y="214730"/>
                  <a:pt x="61483" y="210927"/>
                  <a:pt x="63673" y="206662"/>
                </a:cubicBezTo>
                <a:lnTo>
                  <a:pt x="98942" y="137736"/>
                </a:lnTo>
                <a:cubicBezTo>
                  <a:pt x="100210" y="135200"/>
                  <a:pt x="98942" y="132434"/>
                  <a:pt x="95484" y="130821"/>
                </a:cubicBezTo>
                <a:lnTo>
                  <a:pt x="3969" y="88404"/>
                </a:lnTo>
                <a:cubicBezTo>
                  <a:pt x="-3522" y="84947"/>
                  <a:pt x="281" y="77339"/>
                  <a:pt x="9617" y="77339"/>
                </a:cubicBezTo>
                <a:lnTo>
                  <a:pt x="122455" y="77570"/>
                </a:lnTo>
                <a:cubicBezTo>
                  <a:pt x="126719" y="77570"/>
                  <a:pt x="130292" y="75841"/>
                  <a:pt x="131560" y="73305"/>
                </a:cubicBezTo>
                <a:lnTo>
                  <a:pt x="166022" y="4264"/>
                </a:lnTo>
                <a:cubicBezTo>
                  <a:pt x="167405" y="1383"/>
                  <a:pt x="171324" y="0"/>
                  <a:pt x="175128" y="0"/>
                </a:cubicBezTo>
                <a:close/>
              </a:path>
            </a:pathLst>
          </a:custGeom>
          <a:solidFill>
            <a:schemeClr val="accent6">
              <a:lumMod val="60000"/>
              <a:lumOff val="40000"/>
            </a:schemeClr>
          </a:solidFill>
          <a:ln w="1152" cap="flat">
            <a:noFill/>
            <a:prstDash val="solid"/>
            <a:miter/>
          </a:ln>
        </p:spPr>
        <p:txBody>
          <a:bodyPr rtlCol="0" anchor="ctr"/>
          <a:lstStyle/>
          <a:p>
            <a:endParaRPr lang="en-US"/>
          </a:p>
        </p:txBody>
      </p:sp>
      <p:sp>
        <p:nvSpPr>
          <p:cNvPr id="10" name="Freeform 19">
            <a:extLst>
              <a:ext uri="{FF2B5EF4-FFF2-40B4-BE49-F238E27FC236}">
                <a16:creationId xmlns:a16="http://schemas.microsoft.com/office/drawing/2014/main" id="{82207971-FEB0-3AF2-22EF-818E527CE31F}"/>
              </a:ext>
            </a:extLst>
          </p:cNvPr>
          <p:cNvSpPr/>
          <p:nvPr/>
        </p:nvSpPr>
        <p:spPr>
          <a:xfrm>
            <a:off x="1058010" y="3044033"/>
            <a:ext cx="2584383" cy="2197604"/>
          </a:xfrm>
          <a:custGeom>
            <a:avLst/>
            <a:gdLst>
              <a:gd name="connsiteX0" fmla="*/ 350042 w 350387"/>
              <a:gd name="connsiteY0" fmla="*/ 83679 h 297948"/>
              <a:gd name="connsiteX1" fmla="*/ 340475 w 350387"/>
              <a:gd name="connsiteY1" fmla="*/ 77340 h 297948"/>
              <a:gd name="connsiteX2" fmla="*/ 227638 w 350387"/>
              <a:gd name="connsiteY2" fmla="*/ 77571 h 297948"/>
              <a:gd name="connsiteX3" fmla="*/ 218647 w 350387"/>
              <a:gd name="connsiteY3" fmla="*/ 73306 h 297948"/>
              <a:gd name="connsiteX4" fmla="*/ 184185 w 350387"/>
              <a:gd name="connsiteY4" fmla="*/ 4265 h 297948"/>
              <a:gd name="connsiteX5" fmla="*/ 175080 w 350387"/>
              <a:gd name="connsiteY5" fmla="*/ 0 h 297948"/>
              <a:gd name="connsiteX6" fmla="*/ 165974 w 350387"/>
              <a:gd name="connsiteY6" fmla="*/ 4265 h 297948"/>
              <a:gd name="connsiteX7" fmla="*/ 131512 w 350387"/>
              <a:gd name="connsiteY7" fmla="*/ 73306 h 297948"/>
              <a:gd name="connsiteX8" fmla="*/ 122407 w 350387"/>
              <a:gd name="connsiteY8" fmla="*/ 77571 h 297948"/>
              <a:gd name="connsiteX9" fmla="*/ 9569 w 350387"/>
              <a:gd name="connsiteY9" fmla="*/ 77340 h 297948"/>
              <a:gd name="connsiteX10" fmla="*/ 3 w 350387"/>
              <a:gd name="connsiteY10" fmla="*/ 83679 h 297948"/>
              <a:gd name="connsiteX11" fmla="*/ 3 w 350387"/>
              <a:gd name="connsiteY11" fmla="*/ 83564 h 297948"/>
              <a:gd name="connsiteX12" fmla="*/ 3 w 350387"/>
              <a:gd name="connsiteY12" fmla="*/ 166782 h 297948"/>
              <a:gd name="connsiteX13" fmla="*/ 4037 w 350387"/>
              <a:gd name="connsiteY13" fmla="*/ 171738 h 297948"/>
              <a:gd name="connsiteX14" fmla="*/ 66852 w 350387"/>
              <a:gd name="connsiteY14" fmla="*/ 200784 h 297948"/>
              <a:gd name="connsiteX15" fmla="*/ 63856 w 350387"/>
              <a:gd name="connsiteY15" fmla="*/ 206662 h 297948"/>
              <a:gd name="connsiteX16" fmla="*/ 63510 w 350387"/>
              <a:gd name="connsiteY16" fmla="*/ 209429 h 297948"/>
              <a:gd name="connsiteX17" fmla="*/ 63395 w 350387"/>
              <a:gd name="connsiteY17" fmla="*/ 208622 h 297948"/>
              <a:gd name="connsiteX18" fmla="*/ 63395 w 350387"/>
              <a:gd name="connsiteY18" fmla="*/ 291840 h 297948"/>
              <a:gd name="connsiteX19" fmla="*/ 72961 w 350387"/>
              <a:gd name="connsiteY19" fmla="*/ 297948 h 297948"/>
              <a:gd name="connsiteX20" fmla="*/ 78609 w 350387"/>
              <a:gd name="connsiteY20" fmla="*/ 296681 h 297948"/>
              <a:gd name="connsiteX21" fmla="*/ 169663 w 350387"/>
              <a:gd name="connsiteY21" fmla="*/ 253804 h 297948"/>
              <a:gd name="connsiteX22" fmla="*/ 175310 w 350387"/>
              <a:gd name="connsiteY22" fmla="*/ 252651 h 297948"/>
              <a:gd name="connsiteX23" fmla="*/ 180958 w 350387"/>
              <a:gd name="connsiteY23" fmla="*/ 253804 h 297948"/>
              <a:gd name="connsiteX24" fmla="*/ 272012 w 350387"/>
              <a:gd name="connsiteY24" fmla="*/ 296681 h 297948"/>
              <a:gd name="connsiteX25" fmla="*/ 277544 w 350387"/>
              <a:gd name="connsiteY25" fmla="*/ 297948 h 297948"/>
              <a:gd name="connsiteX26" fmla="*/ 287111 w 350387"/>
              <a:gd name="connsiteY26" fmla="*/ 291840 h 297948"/>
              <a:gd name="connsiteX27" fmla="*/ 287111 w 350387"/>
              <a:gd name="connsiteY27" fmla="*/ 208622 h 297948"/>
              <a:gd name="connsiteX28" fmla="*/ 286996 w 350387"/>
              <a:gd name="connsiteY28" fmla="*/ 209429 h 297948"/>
              <a:gd name="connsiteX29" fmla="*/ 286650 w 350387"/>
              <a:gd name="connsiteY29" fmla="*/ 206662 h 297948"/>
              <a:gd name="connsiteX30" fmla="*/ 283653 w 350387"/>
              <a:gd name="connsiteY30" fmla="*/ 200784 h 297948"/>
              <a:gd name="connsiteX31" fmla="*/ 346354 w 350387"/>
              <a:gd name="connsiteY31" fmla="*/ 171738 h 297948"/>
              <a:gd name="connsiteX32" fmla="*/ 350388 w 350387"/>
              <a:gd name="connsiteY32" fmla="*/ 166782 h 297948"/>
              <a:gd name="connsiteX33" fmla="*/ 350388 w 350387"/>
              <a:gd name="connsiteY33" fmla="*/ 83564 h 297948"/>
              <a:gd name="connsiteX34" fmla="*/ 350388 w 350387"/>
              <a:gd name="connsiteY34" fmla="*/ 83679 h 297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50387" h="297948">
                <a:moveTo>
                  <a:pt x="350042" y="83679"/>
                </a:moveTo>
                <a:cubicBezTo>
                  <a:pt x="350157" y="80452"/>
                  <a:pt x="346469" y="77340"/>
                  <a:pt x="340475" y="77340"/>
                </a:cubicBezTo>
                <a:lnTo>
                  <a:pt x="227638" y="77571"/>
                </a:lnTo>
                <a:cubicBezTo>
                  <a:pt x="223488" y="77571"/>
                  <a:pt x="219915" y="75842"/>
                  <a:pt x="218647" y="73306"/>
                </a:cubicBezTo>
                <a:lnTo>
                  <a:pt x="184185" y="4265"/>
                </a:lnTo>
                <a:cubicBezTo>
                  <a:pt x="182802" y="1383"/>
                  <a:pt x="178883" y="0"/>
                  <a:pt x="175080" y="0"/>
                </a:cubicBezTo>
                <a:cubicBezTo>
                  <a:pt x="171276" y="0"/>
                  <a:pt x="167473" y="1383"/>
                  <a:pt x="165974" y="4265"/>
                </a:cubicBezTo>
                <a:lnTo>
                  <a:pt x="131512" y="73306"/>
                </a:lnTo>
                <a:cubicBezTo>
                  <a:pt x="130244" y="75842"/>
                  <a:pt x="126556" y="77571"/>
                  <a:pt x="122407" y="77571"/>
                </a:cubicBezTo>
                <a:lnTo>
                  <a:pt x="9569" y="77340"/>
                </a:lnTo>
                <a:cubicBezTo>
                  <a:pt x="3576" y="77340"/>
                  <a:pt x="-113" y="80452"/>
                  <a:pt x="3" y="83679"/>
                </a:cubicBezTo>
                <a:cubicBezTo>
                  <a:pt x="3" y="83679"/>
                  <a:pt x="3" y="83679"/>
                  <a:pt x="3" y="83564"/>
                </a:cubicBezTo>
                <a:lnTo>
                  <a:pt x="3" y="166782"/>
                </a:lnTo>
                <a:cubicBezTo>
                  <a:pt x="3" y="168626"/>
                  <a:pt x="1270" y="170355"/>
                  <a:pt x="4037" y="171738"/>
                </a:cubicBezTo>
                <a:lnTo>
                  <a:pt x="66852" y="200784"/>
                </a:lnTo>
                <a:lnTo>
                  <a:pt x="63856" y="206662"/>
                </a:lnTo>
                <a:cubicBezTo>
                  <a:pt x="63395" y="207584"/>
                  <a:pt x="63279" y="208507"/>
                  <a:pt x="63510" y="209429"/>
                </a:cubicBezTo>
                <a:cubicBezTo>
                  <a:pt x="63510" y="209198"/>
                  <a:pt x="63395" y="208968"/>
                  <a:pt x="63395" y="208622"/>
                </a:cubicBezTo>
                <a:lnTo>
                  <a:pt x="63395" y="291840"/>
                </a:lnTo>
                <a:cubicBezTo>
                  <a:pt x="63395" y="295298"/>
                  <a:pt x="68005" y="297948"/>
                  <a:pt x="72961" y="297948"/>
                </a:cubicBezTo>
                <a:cubicBezTo>
                  <a:pt x="77917" y="297948"/>
                  <a:pt x="76765" y="297603"/>
                  <a:pt x="78609" y="296681"/>
                </a:cubicBezTo>
                <a:lnTo>
                  <a:pt x="169663" y="253804"/>
                </a:lnTo>
                <a:cubicBezTo>
                  <a:pt x="171392" y="252997"/>
                  <a:pt x="173351" y="252651"/>
                  <a:pt x="175310" y="252651"/>
                </a:cubicBezTo>
                <a:cubicBezTo>
                  <a:pt x="177270" y="252651"/>
                  <a:pt x="179229" y="252997"/>
                  <a:pt x="180958" y="253804"/>
                </a:cubicBezTo>
                <a:lnTo>
                  <a:pt x="272012" y="296681"/>
                </a:lnTo>
                <a:cubicBezTo>
                  <a:pt x="273741" y="297487"/>
                  <a:pt x="275700" y="297948"/>
                  <a:pt x="277544" y="297948"/>
                </a:cubicBezTo>
                <a:cubicBezTo>
                  <a:pt x="282616" y="297948"/>
                  <a:pt x="287111" y="295298"/>
                  <a:pt x="287111" y="291840"/>
                </a:cubicBezTo>
                <a:lnTo>
                  <a:pt x="287111" y="208622"/>
                </a:lnTo>
                <a:cubicBezTo>
                  <a:pt x="287111" y="208852"/>
                  <a:pt x="287111" y="209198"/>
                  <a:pt x="286996" y="209429"/>
                </a:cubicBezTo>
                <a:cubicBezTo>
                  <a:pt x="287226" y="208507"/>
                  <a:pt x="287111" y="207584"/>
                  <a:pt x="286650" y="206662"/>
                </a:cubicBezTo>
                <a:lnTo>
                  <a:pt x="283653" y="200784"/>
                </a:lnTo>
                <a:lnTo>
                  <a:pt x="346354" y="171738"/>
                </a:lnTo>
                <a:cubicBezTo>
                  <a:pt x="349120" y="170471"/>
                  <a:pt x="350388" y="168626"/>
                  <a:pt x="350388" y="166782"/>
                </a:cubicBezTo>
                <a:lnTo>
                  <a:pt x="350388" y="83564"/>
                </a:lnTo>
                <a:cubicBezTo>
                  <a:pt x="350388" y="83564"/>
                  <a:pt x="350388" y="83564"/>
                  <a:pt x="350388" y="83679"/>
                </a:cubicBezTo>
                <a:close/>
              </a:path>
            </a:pathLst>
          </a:custGeom>
          <a:solidFill>
            <a:schemeClr val="accent1">
              <a:lumMod val="75000"/>
            </a:schemeClr>
          </a:solidFill>
          <a:ln w="1152" cap="flat">
            <a:noFill/>
            <a:prstDash val="solid"/>
            <a:miter/>
          </a:ln>
        </p:spPr>
        <p:txBody>
          <a:bodyPr rtlCol="0" anchor="ctr"/>
          <a:lstStyle/>
          <a:p>
            <a:endParaRPr lang="en-US"/>
          </a:p>
        </p:txBody>
      </p:sp>
      <p:sp>
        <p:nvSpPr>
          <p:cNvPr id="11" name="Freeform 20">
            <a:extLst>
              <a:ext uri="{FF2B5EF4-FFF2-40B4-BE49-F238E27FC236}">
                <a16:creationId xmlns:a16="http://schemas.microsoft.com/office/drawing/2014/main" id="{1103C5F5-38A2-D082-A779-EED7FE7F156B}"/>
              </a:ext>
            </a:extLst>
          </p:cNvPr>
          <p:cNvSpPr/>
          <p:nvPr/>
        </p:nvSpPr>
        <p:spPr>
          <a:xfrm>
            <a:off x="1057656" y="3044881"/>
            <a:ext cx="2582561" cy="1583805"/>
          </a:xfrm>
          <a:custGeom>
            <a:avLst/>
            <a:gdLst>
              <a:gd name="connsiteX0" fmla="*/ 175128 w 350140"/>
              <a:gd name="connsiteY0" fmla="*/ 0 h 214730"/>
              <a:gd name="connsiteX1" fmla="*/ 184233 w 350140"/>
              <a:gd name="connsiteY1" fmla="*/ 4265 h 214730"/>
              <a:gd name="connsiteX2" fmla="*/ 218695 w 350140"/>
              <a:gd name="connsiteY2" fmla="*/ 73306 h 214730"/>
              <a:gd name="connsiteX3" fmla="*/ 227686 w 350140"/>
              <a:gd name="connsiteY3" fmla="*/ 77571 h 214730"/>
              <a:gd name="connsiteX4" fmla="*/ 340523 w 350140"/>
              <a:gd name="connsiteY4" fmla="*/ 77340 h 214730"/>
              <a:gd name="connsiteX5" fmla="*/ 346171 w 350140"/>
              <a:gd name="connsiteY5" fmla="*/ 88405 h 214730"/>
              <a:gd name="connsiteX6" fmla="*/ 254656 w 350140"/>
              <a:gd name="connsiteY6" fmla="*/ 130821 h 214730"/>
              <a:gd name="connsiteX7" fmla="*/ 251198 w 350140"/>
              <a:gd name="connsiteY7" fmla="*/ 137736 h 214730"/>
              <a:gd name="connsiteX8" fmla="*/ 286467 w 350140"/>
              <a:gd name="connsiteY8" fmla="*/ 206662 h 214730"/>
              <a:gd name="connsiteX9" fmla="*/ 277362 w 350140"/>
              <a:gd name="connsiteY9" fmla="*/ 214731 h 214730"/>
              <a:gd name="connsiteX10" fmla="*/ 271829 w 350140"/>
              <a:gd name="connsiteY10" fmla="*/ 213463 h 214730"/>
              <a:gd name="connsiteX11" fmla="*/ 180775 w 350140"/>
              <a:gd name="connsiteY11" fmla="*/ 170586 h 214730"/>
              <a:gd name="connsiteX12" fmla="*/ 175128 w 350140"/>
              <a:gd name="connsiteY12" fmla="*/ 169433 h 214730"/>
              <a:gd name="connsiteX13" fmla="*/ 169480 w 350140"/>
              <a:gd name="connsiteY13" fmla="*/ 170586 h 214730"/>
              <a:gd name="connsiteX14" fmla="*/ 78426 w 350140"/>
              <a:gd name="connsiteY14" fmla="*/ 213463 h 214730"/>
              <a:gd name="connsiteX15" fmla="*/ 72778 w 350140"/>
              <a:gd name="connsiteY15" fmla="*/ 214731 h 214730"/>
              <a:gd name="connsiteX16" fmla="*/ 63673 w 350140"/>
              <a:gd name="connsiteY16" fmla="*/ 206662 h 214730"/>
              <a:gd name="connsiteX17" fmla="*/ 98942 w 350140"/>
              <a:gd name="connsiteY17" fmla="*/ 137736 h 214730"/>
              <a:gd name="connsiteX18" fmla="*/ 95484 w 350140"/>
              <a:gd name="connsiteY18" fmla="*/ 130821 h 214730"/>
              <a:gd name="connsiteX19" fmla="*/ 3969 w 350140"/>
              <a:gd name="connsiteY19" fmla="*/ 88405 h 214730"/>
              <a:gd name="connsiteX20" fmla="*/ 9617 w 350140"/>
              <a:gd name="connsiteY20" fmla="*/ 77340 h 214730"/>
              <a:gd name="connsiteX21" fmla="*/ 122455 w 350140"/>
              <a:gd name="connsiteY21" fmla="*/ 77571 h 214730"/>
              <a:gd name="connsiteX22" fmla="*/ 131560 w 350140"/>
              <a:gd name="connsiteY22" fmla="*/ 73306 h 214730"/>
              <a:gd name="connsiteX23" fmla="*/ 166022 w 350140"/>
              <a:gd name="connsiteY23" fmla="*/ 4265 h 214730"/>
              <a:gd name="connsiteX24" fmla="*/ 175128 w 350140"/>
              <a:gd name="connsiteY24" fmla="*/ 0 h 21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50140" h="214730">
                <a:moveTo>
                  <a:pt x="175128" y="0"/>
                </a:moveTo>
                <a:cubicBezTo>
                  <a:pt x="178931" y="0"/>
                  <a:pt x="182735" y="1383"/>
                  <a:pt x="184233" y="4265"/>
                </a:cubicBezTo>
                <a:lnTo>
                  <a:pt x="218695" y="73306"/>
                </a:lnTo>
                <a:cubicBezTo>
                  <a:pt x="219963" y="75842"/>
                  <a:pt x="223651" y="77571"/>
                  <a:pt x="227686" y="77571"/>
                </a:cubicBezTo>
                <a:lnTo>
                  <a:pt x="340523" y="77340"/>
                </a:lnTo>
                <a:cubicBezTo>
                  <a:pt x="349859" y="77340"/>
                  <a:pt x="353663" y="84947"/>
                  <a:pt x="346171" y="88405"/>
                </a:cubicBezTo>
                <a:lnTo>
                  <a:pt x="254656" y="130821"/>
                </a:lnTo>
                <a:cubicBezTo>
                  <a:pt x="251313" y="132434"/>
                  <a:pt x="249815" y="135201"/>
                  <a:pt x="251198" y="137736"/>
                </a:cubicBezTo>
                <a:lnTo>
                  <a:pt x="286467" y="206662"/>
                </a:lnTo>
                <a:cubicBezTo>
                  <a:pt x="288657" y="210927"/>
                  <a:pt x="283355" y="214731"/>
                  <a:pt x="277362" y="214731"/>
                </a:cubicBezTo>
                <a:cubicBezTo>
                  <a:pt x="271368" y="214731"/>
                  <a:pt x="273558" y="214385"/>
                  <a:pt x="271829" y="213463"/>
                </a:cubicBezTo>
                <a:lnTo>
                  <a:pt x="180775" y="170586"/>
                </a:lnTo>
                <a:cubicBezTo>
                  <a:pt x="179047" y="169779"/>
                  <a:pt x="177087" y="169433"/>
                  <a:pt x="175128" y="169433"/>
                </a:cubicBezTo>
                <a:cubicBezTo>
                  <a:pt x="173168" y="169433"/>
                  <a:pt x="171209" y="169779"/>
                  <a:pt x="169480" y="170586"/>
                </a:cubicBezTo>
                <a:lnTo>
                  <a:pt x="78426" y="213463"/>
                </a:lnTo>
                <a:cubicBezTo>
                  <a:pt x="76582" y="214269"/>
                  <a:pt x="74738" y="214731"/>
                  <a:pt x="72778" y="214731"/>
                </a:cubicBezTo>
                <a:cubicBezTo>
                  <a:pt x="66785" y="214731"/>
                  <a:pt x="61483" y="210927"/>
                  <a:pt x="63673" y="206662"/>
                </a:cubicBezTo>
                <a:lnTo>
                  <a:pt x="98942" y="137736"/>
                </a:lnTo>
                <a:cubicBezTo>
                  <a:pt x="100210" y="135201"/>
                  <a:pt x="98942" y="132434"/>
                  <a:pt x="95484" y="130821"/>
                </a:cubicBezTo>
                <a:lnTo>
                  <a:pt x="3969" y="88405"/>
                </a:lnTo>
                <a:cubicBezTo>
                  <a:pt x="-3522" y="84947"/>
                  <a:pt x="281" y="77340"/>
                  <a:pt x="9617" y="77340"/>
                </a:cubicBezTo>
                <a:lnTo>
                  <a:pt x="122455" y="77571"/>
                </a:lnTo>
                <a:cubicBezTo>
                  <a:pt x="126719" y="77571"/>
                  <a:pt x="130292" y="75842"/>
                  <a:pt x="131560" y="73306"/>
                </a:cubicBezTo>
                <a:lnTo>
                  <a:pt x="166022" y="4265"/>
                </a:lnTo>
                <a:cubicBezTo>
                  <a:pt x="167405" y="1383"/>
                  <a:pt x="171324" y="0"/>
                  <a:pt x="175128" y="0"/>
                </a:cubicBezTo>
                <a:close/>
              </a:path>
            </a:pathLst>
          </a:custGeom>
          <a:solidFill>
            <a:schemeClr val="accent1"/>
          </a:solidFill>
          <a:ln w="1152" cap="flat">
            <a:noFill/>
            <a:prstDash val="solid"/>
            <a:miter/>
          </a:ln>
        </p:spPr>
        <p:txBody>
          <a:bodyPr rtlCol="0" anchor="ctr"/>
          <a:lstStyle/>
          <a:p>
            <a:endParaRPr lang="en-US"/>
          </a:p>
        </p:txBody>
      </p:sp>
      <p:sp>
        <p:nvSpPr>
          <p:cNvPr id="12" name="Freeform 17">
            <a:extLst>
              <a:ext uri="{FF2B5EF4-FFF2-40B4-BE49-F238E27FC236}">
                <a16:creationId xmlns:a16="http://schemas.microsoft.com/office/drawing/2014/main" id="{8F04893F-6C40-AA0C-117D-3CE261BAA1C5}"/>
              </a:ext>
            </a:extLst>
          </p:cNvPr>
          <p:cNvSpPr/>
          <p:nvPr/>
        </p:nvSpPr>
        <p:spPr>
          <a:xfrm>
            <a:off x="1058010" y="2345221"/>
            <a:ext cx="2584383" cy="2197604"/>
          </a:xfrm>
          <a:custGeom>
            <a:avLst/>
            <a:gdLst>
              <a:gd name="connsiteX0" fmla="*/ 350042 w 350387"/>
              <a:gd name="connsiteY0" fmla="*/ 83679 h 297948"/>
              <a:gd name="connsiteX1" fmla="*/ 340475 w 350387"/>
              <a:gd name="connsiteY1" fmla="*/ 77340 h 297948"/>
              <a:gd name="connsiteX2" fmla="*/ 227638 w 350387"/>
              <a:gd name="connsiteY2" fmla="*/ 77570 h 297948"/>
              <a:gd name="connsiteX3" fmla="*/ 218647 w 350387"/>
              <a:gd name="connsiteY3" fmla="*/ 73306 h 297948"/>
              <a:gd name="connsiteX4" fmla="*/ 184185 w 350387"/>
              <a:gd name="connsiteY4" fmla="*/ 4264 h 297948"/>
              <a:gd name="connsiteX5" fmla="*/ 175080 w 350387"/>
              <a:gd name="connsiteY5" fmla="*/ 0 h 297948"/>
              <a:gd name="connsiteX6" fmla="*/ 165974 w 350387"/>
              <a:gd name="connsiteY6" fmla="*/ 4264 h 297948"/>
              <a:gd name="connsiteX7" fmla="*/ 131512 w 350387"/>
              <a:gd name="connsiteY7" fmla="*/ 73306 h 297948"/>
              <a:gd name="connsiteX8" fmla="*/ 122407 w 350387"/>
              <a:gd name="connsiteY8" fmla="*/ 77570 h 297948"/>
              <a:gd name="connsiteX9" fmla="*/ 9569 w 350387"/>
              <a:gd name="connsiteY9" fmla="*/ 77340 h 297948"/>
              <a:gd name="connsiteX10" fmla="*/ 3 w 350387"/>
              <a:gd name="connsiteY10" fmla="*/ 83679 h 297948"/>
              <a:gd name="connsiteX11" fmla="*/ 3 w 350387"/>
              <a:gd name="connsiteY11" fmla="*/ 83564 h 297948"/>
              <a:gd name="connsiteX12" fmla="*/ 3 w 350387"/>
              <a:gd name="connsiteY12" fmla="*/ 166782 h 297948"/>
              <a:gd name="connsiteX13" fmla="*/ 4037 w 350387"/>
              <a:gd name="connsiteY13" fmla="*/ 171738 h 297948"/>
              <a:gd name="connsiteX14" fmla="*/ 66852 w 350387"/>
              <a:gd name="connsiteY14" fmla="*/ 200783 h 297948"/>
              <a:gd name="connsiteX15" fmla="*/ 63856 w 350387"/>
              <a:gd name="connsiteY15" fmla="*/ 206662 h 297948"/>
              <a:gd name="connsiteX16" fmla="*/ 63510 w 350387"/>
              <a:gd name="connsiteY16" fmla="*/ 209428 h 297948"/>
              <a:gd name="connsiteX17" fmla="*/ 63395 w 350387"/>
              <a:gd name="connsiteY17" fmla="*/ 208622 h 297948"/>
              <a:gd name="connsiteX18" fmla="*/ 63395 w 350387"/>
              <a:gd name="connsiteY18" fmla="*/ 291839 h 297948"/>
              <a:gd name="connsiteX19" fmla="*/ 72961 w 350387"/>
              <a:gd name="connsiteY19" fmla="*/ 297948 h 297948"/>
              <a:gd name="connsiteX20" fmla="*/ 78609 w 350387"/>
              <a:gd name="connsiteY20" fmla="*/ 296680 h 297948"/>
              <a:gd name="connsiteX21" fmla="*/ 169663 w 350387"/>
              <a:gd name="connsiteY21" fmla="*/ 253803 h 297948"/>
              <a:gd name="connsiteX22" fmla="*/ 175310 w 350387"/>
              <a:gd name="connsiteY22" fmla="*/ 252651 h 297948"/>
              <a:gd name="connsiteX23" fmla="*/ 180958 w 350387"/>
              <a:gd name="connsiteY23" fmla="*/ 253803 h 297948"/>
              <a:gd name="connsiteX24" fmla="*/ 272012 w 350387"/>
              <a:gd name="connsiteY24" fmla="*/ 296680 h 297948"/>
              <a:gd name="connsiteX25" fmla="*/ 277544 w 350387"/>
              <a:gd name="connsiteY25" fmla="*/ 297948 h 297948"/>
              <a:gd name="connsiteX26" fmla="*/ 287111 w 350387"/>
              <a:gd name="connsiteY26" fmla="*/ 291839 h 297948"/>
              <a:gd name="connsiteX27" fmla="*/ 287111 w 350387"/>
              <a:gd name="connsiteY27" fmla="*/ 208622 h 297948"/>
              <a:gd name="connsiteX28" fmla="*/ 286996 w 350387"/>
              <a:gd name="connsiteY28" fmla="*/ 209428 h 297948"/>
              <a:gd name="connsiteX29" fmla="*/ 286650 w 350387"/>
              <a:gd name="connsiteY29" fmla="*/ 206662 h 297948"/>
              <a:gd name="connsiteX30" fmla="*/ 283653 w 350387"/>
              <a:gd name="connsiteY30" fmla="*/ 200783 h 297948"/>
              <a:gd name="connsiteX31" fmla="*/ 346354 w 350387"/>
              <a:gd name="connsiteY31" fmla="*/ 171738 h 297948"/>
              <a:gd name="connsiteX32" fmla="*/ 350388 w 350387"/>
              <a:gd name="connsiteY32" fmla="*/ 166782 h 297948"/>
              <a:gd name="connsiteX33" fmla="*/ 350388 w 350387"/>
              <a:gd name="connsiteY33" fmla="*/ 83564 h 297948"/>
              <a:gd name="connsiteX34" fmla="*/ 350388 w 350387"/>
              <a:gd name="connsiteY34" fmla="*/ 83679 h 297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50387" h="297948">
                <a:moveTo>
                  <a:pt x="350042" y="83679"/>
                </a:moveTo>
                <a:cubicBezTo>
                  <a:pt x="350157" y="80452"/>
                  <a:pt x="346469" y="77340"/>
                  <a:pt x="340475" y="77340"/>
                </a:cubicBezTo>
                <a:lnTo>
                  <a:pt x="227638" y="77570"/>
                </a:lnTo>
                <a:cubicBezTo>
                  <a:pt x="223488" y="77570"/>
                  <a:pt x="219915" y="75841"/>
                  <a:pt x="218647" y="73306"/>
                </a:cubicBezTo>
                <a:lnTo>
                  <a:pt x="184185" y="4264"/>
                </a:lnTo>
                <a:cubicBezTo>
                  <a:pt x="182802" y="1383"/>
                  <a:pt x="178883" y="0"/>
                  <a:pt x="175080" y="0"/>
                </a:cubicBezTo>
                <a:cubicBezTo>
                  <a:pt x="171276" y="0"/>
                  <a:pt x="167473" y="1383"/>
                  <a:pt x="165974" y="4264"/>
                </a:cubicBezTo>
                <a:lnTo>
                  <a:pt x="131512" y="73306"/>
                </a:lnTo>
                <a:cubicBezTo>
                  <a:pt x="130244" y="75841"/>
                  <a:pt x="126556" y="77570"/>
                  <a:pt x="122407" y="77570"/>
                </a:cubicBezTo>
                <a:lnTo>
                  <a:pt x="9569" y="77340"/>
                </a:lnTo>
                <a:cubicBezTo>
                  <a:pt x="3576" y="77340"/>
                  <a:pt x="-113" y="80452"/>
                  <a:pt x="3" y="83679"/>
                </a:cubicBezTo>
                <a:cubicBezTo>
                  <a:pt x="3" y="83679"/>
                  <a:pt x="3" y="83679"/>
                  <a:pt x="3" y="83564"/>
                </a:cubicBezTo>
                <a:lnTo>
                  <a:pt x="3" y="166782"/>
                </a:lnTo>
                <a:cubicBezTo>
                  <a:pt x="3" y="168626"/>
                  <a:pt x="1270" y="170355"/>
                  <a:pt x="4037" y="171738"/>
                </a:cubicBezTo>
                <a:lnTo>
                  <a:pt x="66852" y="200783"/>
                </a:lnTo>
                <a:lnTo>
                  <a:pt x="63856" y="206662"/>
                </a:lnTo>
                <a:cubicBezTo>
                  <a:pt x="63395" y="207584"/>
                  <a:pt x="63279" y="208506"/>
                  <a:pt x="63510" y="209428"/>
                </a:cubicBezTo>
                <a:cubicBezTo>
                  <a:pt x="63510" y="209198"/>
                  <a:pt x="63395" y="208967"/>
                  <a:pt x="63395" y="208622"/>
                </a:cubicBezTo>
                <a:lnTo>
                  <a:pt x="63395" y="291839"/>
                </a:lnTo>
                <a:cubicBezTo>
                  <a:pt x="63395" y="295297"/>
                  <a:pt x="68005" y="297948"/>
                  <a:pt x="72961" y="297948"/>
                </a:cubicBezTo>
                <a:cubicBezTo>
                  <a:pt x="77917" y="297948"/>
                  <a:pt x="76765" y="297602"/>
                  <a:pt x="78609" y="296680"/>
                </a:cubicBezTo>
                <a:lnTo>
                  <a:pt x="169663" y="253803"/>
                </a:lnTo>
                <a:cubicBezTo>
                  <a:pt x="171392" y="252997"/>
                  <a:pt x="173351" y="252651"/>
                  <a:pt x="175310" y="252651"/>
                </a:cubicBezTo>
                <a:cubicBezTo>
                  <a:pt x="177270" y="252651"/>
                  <a:pt x="179229" y="252997"/>
                  <a:pt x="180958" y="253803"/>
                </a:cubicBezTo>
                <a:lnTo>
                  <a:pt x="272012" y="296680"/>
                </a:lnTo>
                <a:cubicBezTo>
                  <a:pt x="273741" y="297487"/>
                  <a:pt x="275700" y="297948"/>
                  <a:pt x="277544" y="297948"/>
                </a:cubicBezTo>
                <a:cubicBezTo>
                  <a:pt x="282616" y="297948"/>
                  <a:pt x="287111" y="295297"/>
                  <a:pt x="287111" y="291839"/>
                </a:cubicBezTo>
                <a:lnTo>
                  <a:pt x="287111" y="208622"/>
                </a:lnTo>
                <a:cubicBezTo>
                  <a:pt x="287111" y="208852"/>
                  <a:pt x="287111" y="209198"/>
                  <a:pt x="286996" y="209428"/>
                </a:cubicBezTo>
                <a:cubicBezTo>
                  <a:pt x="287226" y="208506"/>
                  <a:pt x="287111" y="207584"/>
                  <a:pt x="286650" y="206662"/>
                </a:cubicBezTo>
                <a:lnTo>
                  <a:pt x="283653" y="200783"/>
                </a:lnTo>
                <a:lnTo>
                  <a:pt x="346354" y="171738"/>
                </a:lnTo>
                <a:cubicBezTo>
                  <a:pt x="349120" y="170470"/>
                  <a:pt x="350388" y="168626"/>
                  <a:pt x="350388" y="166782"/>
                </a:cubicBezTo>
                <a:lnTo>
                  <a:pt x="350388" y="83564"/>
                </a:lnTo>
                <a:cubicBezTo>
                  <a:pt x="350388" y="83564"/>
                  <a:pt x="350388" y="83564"/>
                  <a:pt x="350388" y="83679"/>
                </a:cubicBezTo>
                <a:close/>
              </a:path>
            </a:pathLst>
          </a:custGeom>
          <a:solidFill>
            <a:schemeClr val="accent4">
              <a:lumMod val="75000"/>
            </a:schemeClr>
          </a:solidFill>
          <a:ln w="1152" cap="flat">
            <a:noFill/>
            <a:prstDash val="solid"/>
            <a:miter/>
          </a:ln>
        </p:spPr>
        <p:txBody>
          <a:bodyPr rtlCol="0" anchor="ctr"/>
          <a:lstStyle/>
          <a:p>
            <a:endParaRPr lang="en-US"/>
          </a:p>
        </p:txBody>
      </p:sp>
      <p:sp>
        <p:nvSpPr>
          <p:cNvPr id="13" name="Freeform 18">
            <a:extLst>
              <a:ext uri="{FF2B5EF4-FFF2-40B4-BE49-F238E27FC236}">
                <a16:creationId xmlns:a16="http://schemas.microsoft.com/office/drawing/2014/main" id="{4CED7A5C-3BDA-F5DD-51B1-09ADD2A6BDAB}"/>
              </a:ext>
            </a:extLst>
          </p:cNvPr>
          <p:cNvSpPr/>
          <p:nvPr/>
        </p:nvSpPr>
        <p:spPr>
          <a:xfrm>
            <a:off x="1057656" y="2345221"/>
            <a:ext cx="2582561" cy="1583805"/>
          </a:xfrm>
          <a:custGeom>
            <a:avLst/>
            <a:gdLst>
              <a:gd name="connsiteX0" fmla="*/ 175128 w 350140"/>
              <a:gd name="connsiteY0" fmla="*/ 0 h 214730"/>
              <a:gd name="connsiteX1" fmla="*/ 184233 w 350140"/>
              <a:gd name="connsiteY1" fmla="*/ 4264 h 214730"/>
              <a:gd name="connsiteX2" fmla="*/ 218695 w 350140"/>
              <a:gd name="connsiteY2" fmla="*/ 73306 h 214730"/>
              <a:gd name="connsiteX3" fmla="*/ 227686 w 350140"/>
              <a:gd name="connsiteY3" fmla="*/ 77570 h 214730"/>
              <a:gd name="connsiteX4" fmla="*/ 340523 w 350140"/>
              <a:gd name="connsiteY4" fmla="*/ 77340 h 214730"/>
              <a:gd name="connsiteX5" fmla="*/ 346171 w 350140"/>
              <a:gd name="connsiteY5" fmla="*/ 88404 h 214730"/>
              <a:gd name="connsiteX6" fmla="*/ 254656 w 350140"/>
              <a:gd name="connsiteY6" fmla="*/ 130821 h 214730"/>
              <a:gd name="connsiteX7" fmla="*/ 251198 w 350140"/>
              <a:gd name="connsiteY7" fmla="*/ 137736 h 214730"/>
              <a:gd name="connsiteX8" fmla="*/ 286467 w 350140"/>
              <a:gd name="connsiteY8" fmla="*/ 206662 h 214730"/>
              <a:gd name="connsiteX9" fmla="*/ 277362 w 350140"/>
              <a:gd name="connsiteY9" fmla="*/ 214730 h 214730"/>
              <a:gd name="connsiteX10" fmla="*/ 271829 w 350140"/>
              <a:gd name="connsiteY10" fmla="*/ 213462 h 214730"/>
              <a:gd name="connsiteX11" fmla="*/ 180775 w 350140"/>
              <a:gd name="connsiteY11" fmla="*/ 170586 h 214730"/>
              <a:gd name="connsiteX12" fmla="*/ 175128 w 350140"/>
              <a:gd name="connsiteY12" fmla="*/ 169433 h 214730"/>
              <a:gd name="connsiteX13" fmla="*/ 169480 w 350140"/>
              <a:gd name="connsiteY13" fmla="*/ 170586 h 214730"/>
              <a:gd name="connsiteX14" fmla="*/ 78426 w 350140"/>
              <a:gd name="connsiteY14" fmla="*/ 213462 h 214730"/>
              <a:gd name="connsiteX15" fmla="*/ 72778 w 350140"/>
              <a:gd name="connsiteY15" fmla="*/ 214730 h 214730"/>
              <a:gd name="connsiteX16" fmla="*/ 63673 w 350140"/>
              <a:gd name="connsiteY16" fmla="*/ 206662 h 214730"/>
              <a:gd name="connsiteX17" fmla="*/ 98942 w 350140"/>
              <a:gd name="connsiteY17" fmla="*/ 137736 h 214730"/>
              <a:gd name="connsiteX18" fmla="*/ 95484 w 350140"/>
              <a:gd name="connsiteY18" fmla="*/ 130821 h 214730"/>
              <a:gd name="connsiteX19" fmla="*/ 3969 w 350140"/>
              <a:gd name="connsiteY19" fmla="*/ 88404 h 214730"/>
              <a:gd name="connsiteX20" fmla="*/ 9617 w 350140"/>
              <a:gd name="connsiteY20" fmla="*/ 77340 h 214730"/>
              <a:gd name="connsiteX21" fmla="*/ 122455 w 350140"/>
              <a:gd name="connsiteY21" fmla="*/ 77570 h 214730"/>
              <a:gd name="connsiteX22" fmla="*/ 131560 w 350140"/>
              <a:gd name="connsiteY22" fmla="*/ 73306 h 214730"/>
              <a:gd name="connsiteX23" fmla="*/ 166022 w 350140"/>
              <a:gd name="connsiteY23" fmla="*/ 4264 h 214730"/>
              <a:gd name="connsiteX24" fmla="*/ 175128 w 350140"/>
              <a:gd name="connsiteY24" fmla="*/ 0 h 21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50140" h="214730">
                <a:moveTo>
                  <a:pt x="175128" y="0"/>
                </a:moveTo>
                <a:cubicBezTo>
                  <a:pt x="178931" y="0"/>
                  <a:pt x="182735" y="1383"/>
                  <a:pt x="184233" y="4264"/>
                </a:cubicBezTo>
                <a:lnTo>
                  <a:pt x="218695" y="73306"/>
                </a:lnTo>
                <a:cubicBezTo>
                  <a:pt x="219963" y="75841"/>
                  <a:pt x="223651" y="77570"/>
                  <a:pt x="227686" y="77570"/>
                </a:cubicBezTo>
                <a:lnTo>
                  <a:pt x="340523" y="77340"/>
                </a:lnTo>
                <a:cubicBezTo>
                  <a:pt x="349859" y="77340"/>
                  <a:pt x="353663" y="84947"/>
                  <a:pt x="346171" y="88404"/>
                </a:cubicBezTo>
                <a:lnTo>
                  <a:pt x="254656" y="130821"/>
                </a:lnTo>
                <a:cubicBezTo>
                  <a:pt x="251313" y="132434"/>
                  <a:pt x="249815" y="135200"/>
                  <a:pt x="251198" y="137736"/>
                </a:cubicBezTo>
                <a:lnTo>
                  <a:pt x="286467" y="206662"/>
                </a:lnTo>
                <a:cubicBezTo>
                  <a:pt x="288657" y="210927"/>
                  <a:pt x="283355" y="214730"/>
                  <a:pt x="277362" y="214730"/>
                </a:cubicBezTo>
                <a:cubicBezTo>
                  <a:pt x="271368" y="214730"/>
                  <a:pt x="273558" y="214385"/>
                  <a:pt x="271829" y="213462"/>
                </a:cubicBezTo>
                <a:lnTo>
                  <a:pt x="180775" y="170586"/>
                </a:lnTo>
                <a:cubicBezTo>
                  <a:pt x="179047" y="169779"/>
                  <a:pt x="177087" y="169433"/>
                  <a:pt x="175128" y="169433"/>
                </a:cubicBezTo>
                <a:cubicBezTo>
                  <a:pt x="173168" y="169433"/>
                  <a:pt x="171209" y="169779"/>
                  <a:pt x="169480" y="170586"/>
                </a:cubicBezTo>
                <a:lnTo>
                  <a:pt x="78426" y="213462"/>
                </a:lnTo>
                <a:cubicBezTo>
                  <a:pt x="76582" y="214269"/>
                  <a:pt x="74738" y="214730"/>
                  <a:pt x="72778" y="214730"/>
                </a:cubicBezTo>
                <a:cubicBezTo>
                  <a:pt x="66785" y="214730"/>
                  <a:pt x="61483" y="210927"/>
                  <a:pt x="63673" y="206662"/>
                </a:cubicBezTo>
                <a:lnTo>
                  <a:pt x="98942" y="137736"/>
                </a:lnTo>
                <a:cubicBezTo>
                  <a:pt x="100210" y="135200"/>
                  <a:pt x="98942" y="132434"/>
                  <a:pt x="95484" y="130821"/>
                </a:cubicBezTo>
                <a:lnTo>
                  <a:pt x="3969" y="88404"/>
                </a:lnTo>
                <a:cubicBezTo>
                  <a:pt x="-3522" y="84947"/>
                  <a:pt x="281" y="77340"/>
                  <a:pt x="9617" y="77340"/>
                </a:cubicBezTo>
                <a:lnTo>
                  <a:pt x="122455" y="77570"/>
                </a:lnTo>
                <a:cubicBezTo>
                  <a:pt x="126719" y="77570"/>
                  <a:pt x="130292" y="75841"/>
                  <a:pt x="131560" y="73306"/>
                </a:cubicBezTo>
                <a:lnTo>
                  <a:pt x="166022" y="4264"/>
                </a:lnTo>
                <a:cubicBezTo>
                  <a:pt x="167405" y="1383"/>
                  <a:pt x="171324" y="0"/>
                  <a:pt x="175128" y="0"/>
                </a:cubicBezTo>
                <a:close/>
              </a:path>
            </a:pathLst>
          </a:custGeom>
          <a:solidFill>
            <a:schemeClr val="accent4"/>
          </a:solidFill>
          <a:ln w="1152" cap="flat">
            <a:noFill/>
            <a:prstDash val="solid"/>
            <a:miter/>
          </a:ln>
        </p:spPr>
        <p:txBody>
          <a:bodyPr rtlCol="0" anchor="ctr"/>
          <a:lstStyle/>
          <a:p>
            <a:endParaRPr lang="en-US"/>
          </a:p>
        </p:txBody>
      </p:sp>
      <p:sp>
        <p:nvSpPr>
          <p:cNvPr id="14" name="Freeform 15">
            <a:extLst>
              <a:ext uri="{FF2B5EF4-FFF2-40B4-BE49-F238E27FC236}">
                <a16:creationId xmlns:a16="http://schemas.microsoft.com/office/drawing/2014/main" id="{1F5CA7F8-A49D-19CB-6BFB-FF6DBD33F0F8}"/>
              </a:ext>
            </a:extLst>
          </p:cNvPr>
          <p:cNvSpPr/>
          <p:nvPr/>
        </p:nvSpPr>
        <p:spPr>
          <a:xfrm>
            <a:off x="1058010" y="1615799"/>
            <a:ext cx="2584383" cy="2197604"/>
          </a:xfrm>
          <a:custGeom>
            <a:avLst/>
            <a:gdLst>
              <a:gd name="connsiteX0" fmla="*/ 350042 w 350387"/>
              <a:gd name="connsiteY0" fmla="*/ 83679 h 297948"/>
              <a:gd name="connsiteX1" fmla="*/ 340475 w 350387"/>
              <a:gd name="connsiteY1" fmla="*/ 77340 h 297948"/>
              <a:gd name="connsiteX2" fmla="*/ 227638 w 350387"/>
              <a:gd name="connsiteY2" fmla="*/ 77571 h 297948"/>
              <a:gd name="connsiteX3" fmla="*/ 218647 w 350387"/>
              <a:gd name="connsiteY3" fmla="*/ 73306 h 297948"/>
              <a:gd name="connsiteX4" fmla="*/ 184185 w 350387"/>
              <a:gd name="connsiteY4" fmla="*/ 4265 h 297948"/>
              <a:gd name="connsiteX5" fmla="*/ 175080 w 350387"/>
              <a:gd name="connsiteY5" fmla="*/ 0 h 297948"/>
              <a:gd name="connsiteX6" fmla="*/ 165974 w 350387"/>
              <a:gd name="connsiteY6" fmla="*/ 4265 h 297948"/>
              <a:gd name="connsiteX7" fmla="*/ 131512 w 350387"/>
              <a:gd name="connsiteY7" fmla="*/ 73306 h 297948"/>
              <a:gd name="connsiteX8" fmla="*/ 122407 w 350387"/>
              <a:gd name="connsiteY8" fmla="*/ 77571 h 297948"/>
              <a:gd name="connsiteX9" fmla="*/ 9569 w 350387"/>
              <a:gd name="connsiteY9" fmla="*/ 77340 h 297948"/>
              <a:gd name="connsiteX10" fmla="*/ 3 w 350387"/>
              <a:gd name="connsiteY10" fmla="*/ 83679 h 297948"/>
              <a:gd name="connsiteX11" fmla="*/ 3 w 350387"/>
              <a:gd name="connsiteY11" fmla="*/ 83564 h 297948"/>
              <a:gd name="connsiteX12" fmla="*/ 3 w 350387"/>
              <a:gd name="connsiteY12" fmla="*/ 166782 h 297948"/>
              <a:gd name="connsiteX13" fmla="*/ 4037 w 350387"/>
              <a:gd name="connsiteY13" fmla="*/ 171738 h 297948"/>
              <a:gd name="connsiteX14" fmla="*/ 66852 w 350387"/>
              <a:gd name="connsiteY14" fmla="*/ 200784 h 297948"/>
              <a:gd name="connsiteX15" fmla="*/ 63856 w 350387"/>
              <a:gd name="connsiteY15" fmla="*/ 206662 h 297948"/>
              <a:gd name="connsiteX16" fmla="*/ 63510 w 350387"/>
              <a:gd name="connsiteY16" fmla="*/ 209429 h 297948"/>
              <a:gd name="connsiteX17" fmla="*/ 63395 w 350387"/>
              <a:gd name="connsiteY17" fmla="*/ 208622 h 297948"/>
              <a:gd name="connsiteX18" fmla="*/ 63395 w 350387"/>
              <a:gd name="connsiteY18" fmla="*/ 291840 h 297948"/>
              <a:gd name="connsiteX19" fmla="*/ 72961 w 350387"/>
              <a:gd name="connsiteY19" fmla="*/ 297948 h 297948"/>
              <a:gd name="connsiteX20" fmla="*/ 78609 w 350387"/>
              <a:gd name="connsiteY20" fmla="*/ 296681 h 297948"/>
              <a:gd name="connsiteX21" fmla="*/ 169663 w 350387"/>
              <a:gd name="connsiteY21" fmla="*/ 253804 h 297948"/>
              <a:gd name="connsiteX22" fmla="*/ 175310 w 350387"/>
              <a:gd name="connsiteY22" fmla="*/ 252651 h 297948"/>
              <a:gd name="connsiteX23" fmla="*/ 180958 w 350387"/>
              <a:gd name="connsiteY23" fmla="*/ 253804 h 297948"/>
              <a:gd name="connsiteX24" fmla="*/ 272012 w 350387"/>
              <a:gd name="connsiteY24" fmla="*/ 296681 h 297948"/>
              <a:gd name="connsiteX25" fmla="*/ 277544 w 350387"/>
              <a:gd name="connsiteY25" fmla="*/ 297948 h 297948"/>
              <a:gd name="connsiteX26" fmla="*/ 287111 w 350387"/>
              <a:gd name="connsiteY26" fmla="*/ 291840 h 297948"/>
              <a:gd name="connsiteX27" fmla="*/ 287111 w 350387"/>
              <a:gd name="connsiteY27" fmla="*/ 208622 h 297948"/>
              <a:gd name="connsiteX28" fmla="*/ 286996 w 350387"/>
              <a:gd name="connsiteY28" fmla="*/ 209429 h 297948"/>
              <a:gd name="connsiteX29" fmla="*/ 286650 w 350387"/>
              <a:gd name="connsiteY29" fmla="*/ 206662 h 297948"/>
              <a:gd name="connsiteX30" fmla="*/ 283653 w 350387"/>
              <a:gd name="connsiteY30" fmla="*/ 200784 h 297948"/>
              <a:gd name="connsiteX31" fmla="*/ 346354 w 350387"/>
              <a:gd name="connsiteY31" fmla="*/ 171738 h 297948"/>
              <a:gd name="connsiteX32" fmla="*/ 350388 w 350387"/>
              <a:gd name="connsiteY32" fmla="*/ 166782 h 297948"/>
              <a:gd name="connsiteX33" fmla="*/ 350388 w 350387"/>
              <a:gd name="connsiteY33" fmla="*/ 83564 h 297948"/>
              <a:gd name="connsiteX34" fmla="*/ 350388 w 350387"/>
              <a:gd name="connsiteY34" fmla="*/ 83679 h 297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50387" h="297948">
                <a:moveTo>
                  <a:pt x="350042" y="83679"/>
                </a:moveTo>
                <a:cubicBezTo>
                  <a:pt x="350157" y="80452"/>
                  <a:pt x="346469" y="77340"/>
                  <a:pt x="340475" y="77340"/>
                </a:cubicBezTo>
                <a:lnTo>
                  <a:pt x="227638" y="77571"/>
                </a:lnTo>
                <a:cubicBezTo>
                  <a:pt x="223488" y="77571"/>
                  <a:pt x="219915" y="75842"/>
                  <a:pt x="218647" y="73306"/>
                </a:cubicBezTo>
                <a:lnTo>
                  <a:pt x="184185" y="4265"/>
                </a:lnTo>
                <a:cubicBezTo>
                  <a:pt x="182802" y="1383"/>
                  <a:pt x="178883" y="0"/>
                  <a:pt x="175080" y="0"/>
                </a:cubicBezTo>
                <a:cubicBezTo>
                  <a:pt x="171276" y="0"/>
                  <a:pt x="167473" y="1383"/>
                  <a:pt x="165974" y="4265"/>
                </a:cubicBezTo>
                <a:lnTo>
                  <a:pt x="131512" y="73306"/>
                </a:lnTo>
                <a:cubicBezTo>
                  <a:pt x="130244" y="75842"/>
                  <a:pt x="126556" y="77571"/>
                  <a:pt x="122407" y="77571"/>
                </a:cubicBezTo>
                <a:lnTo>
                  <a:pt x="9569" y="77340"/>
                </a:lnTo>
                <a:cubicBezTo>
                  <a:pt x="3576" y="77340"/>
                  <a:pt x="-113" y="80452"/>
                  <a:pt x="3" y="83679"/>
                </a:cubicBezTo>
                <a:cubicBezTo>
                  <a:pt x="3" y="83679"/>
                  <a:pt x="3" y="83679"/>
                  <a:pt x="3" y="83564"/>
                </a:cubicBezTo>
                <a:lnTo>
                  <a:pt x="3" y="166782"/>
                </a:lnTo>
                <a:cubicBezTo>
                  <a:pt x="3" y="168626"/>
                  <a:pt x="1270" y="170355"/>
                  <a:pt x="4037" y="171738"/>
                </a:cubicBezTo>
                <a:lnTo>
                  <a:pt x="66852" y="200784"/>
                </a:lnTo>
                <a:lnTo>
                  <a:pt x="63856" y="206662"/>
                </a:lnTo>
                <a:cubicBezTo>
                  <a:pt x="63395" y="207584"/>
                  <a:pt x="63279" y="208507"/>
                  <a:pt x="63510" y="209429"/>
                </a:cubicBezTo>
                <a:cubicBezTo>
                  <a:pt x="63510" y="209198"/>
                  <a:pt x="63395" y="208968"/>
                  <a:pt x="63395" y="208622"/>
                </a:cubicBezTo>
                <a:lnTo>
                  <a:pt x="63395" y="291840"/>
                </a:lnTo>
                <a:cubicBezTo>
                  <a:pt x="63395" y="295298"/>
                  <a:pt x="68005" y="297948"/>
                  <a:pt x="72961" y="297948"/>
                </a:cubicBezTo>
                <a:cubicBezTo>
                  <a:pt x="77917" y="297948"/>
                  <a:pt x="76765" y="297603"/>
                  <a:pt x="78609" y="296681"/>
                </a:cubicBezTo>
                <a:lnTo>
                  <a:pt x="169663" y="253804"/>
                </a:lnTo>
                <a:cubicBezTo>
                  <a:pt x="171392" y="252997"/>
                  <a:pt x="173351" y="252651"/>
                  <a:pt x="175310" y="252651"/>
                </a:cubicBezTo>
                <a:cubicBezTo>
                  <a:pt x="177270" y="252651"/>
                  <a:pt x="179229" y="252997"/>
                  <a:pt x="180958" y="253804"/>
                </a:cubicBezTo>
                <a:lnTo>
                  <a:pt x="272012" y="296681"/>
                </a:lnTo>
                <a:cubicBezTo>
                  <a:pt x="273741" y="297487"/>
                  <a:pt x="275700" y="297948"/>
                  <a:pt x="277544" y="297948"/>
                </a:cubicBezTo>
                <a:cubicBezTo>
                  <a:pt x="282616" y="297948"/>
                  <a:pt x="287111" y="295298"/>
                  <a:pt x="287111" y="291840"/>
                </a:cubicBezTo>
                <a:lnTo>
                  <a:pt x="287111" y="208622"/>
                </a:lnTo>
                <a:cubicBezTo>
                  <a:pt x="287111" y="208852"/>
                  <a:pt x="287111" y="209198"/>
                  <a:pt x="286996" y="209429"/>
                </a:cubicBezTo>
                <a:cubicBezTo>
                  <a:pt x="287226" y="208507"/>
                  <a:pt x="287111" y="207584"/>
                  <a:pt x="286650" y="206662"/>
                </a:cubicBezTo>
                <a:lnTo>
                  <a:pt x="283653" y="200784"/>
                </a:lnTo>
                <a:lnTo>
                  <a:pt x="346354" y="171738"/>
                </a:lnTo>
                <a:cubicBezTo>
                  <a:pt x="349120" y="170471"/>
                  <a:pt x="350388" y="168626"/>
                  <a:pt x="350388" y="166782"/>
                </a:cubicBezTo>
                <a:lnTo>
                  <a:pt x="350388" y="83564"/>
                </a:lnTo>
                <a:cubicBezTo>
                  <a:pt x="350388" y="83564"/>
                  <a:pt x="350388" y="83564"/>
                  <a:pt x="350388" y="83679"/>
                </a:cubicBezTo>
                <a:close/>
              </a:path>
            </a:pathLst>
          </a:custGeom>
          <a:solidFill>
            <a:schemeClr val="accent5">
              <a:lumMod val="75000"/>
            </a:schemeClr>
          </a:solidFill>
          <a:ln w="1152" cap="flat">
            <a:noFill/>
            <a:prstDash val="solid"/>
            <a:miter/>
          </a:ln>
        </p:spPr>
        <p:txBody>
          <a:bodyPr rtlCol="0" anchor="ctr"/>
          <a:lstStyle/>
          <a:p>
            <a:endParaRPr lang="en-US"/>
          </a:p>
        </p:txBody>
      </p:sp>
      <p:sp>
        <p:nvSpPr>
          <p:cNvPr id="15" name="Freeform 16">
            <a:extLst>
              <a:ext uri="{FF2B5EF4-FFF2-40B4-BE49-F238E27FC236}">
                <a16:creationId xmlns:a16="http://schemas.microsoft.com/office/drawing/2014/main" id="{47AF0874-3C02-2D60-95EE-5404479F0153}"/>
              </a:ext>
            </a:extLst>
          </p:cNvPr>
          <p:cNvSpPr/>
          <p:nvPr/>
        </p:nvSpPr>
        <p:spPr>
          <a:xfrm>
            <a:off x="1057656" y="1615799"/>
            <a:ext cx="2582561" cy="1583805"/>
          </a:xfrm>
          <a:custGeom>
            <a:avLst/>
            <a:gdLst>
              <a:gd name="connsiteX0" fmla="*/ 175128 w 350140"/>
              <a:gd name="connsiteY0" fmla="*/ 0 h 214730"/>
              <a:gd name="connsiteX1" fmla="*/ 184233 w 350140"/>
              <a:gd name="connsiteY1" fmla="*/ 4265 h 214730"/>
              <a:gd name="connsiteX2" fmla="*/ 218695 w 350140"/>
              <a:gd name="connsiteY2" fmla="*/ 73306 h 214730"/>
              <a:gd name="connsiteX3" fmla="*/ 227686 w 350140"/>
              <a:gd name="connsiteY3" fmla="*/ 77571 h 214730"/>
              <a:gd name="connsiteX4" fmla="*/ 340523 w 350140"/>
              <a:gd name="connsiteY4" fmla="*/ 77340 h 214730"/>
              <a:gd name="connsiteX5" fmla="*/ 346171 w 350140"/>
              <a:gd name="connsiteY5" fmla="*/ 88405 h 214730"/>
              <a:gd name="connsiteX6" fmla="*/ 254656 w 350140"/>
              <a:gd name="connsiteY6" fmla="*/ 130821 h 214730"/>
              <a:gd name="connsiteX7" fmla="*/ 251198 w 350140"/>
              <a:gd name="connsiteY7" fmla="*/ 137736 h 214730"/>
              <a:gd name="connsiteX8" fmla="*/ 286467 w 350140"/>
              <a:gd name="connsiteY8" fmla="*/ 206662 h 214730"/>
              <a:gd name="connsiteX9" fmla="*/ 277362 w 350140"/>
              <a:gd name="connsiteY9" fmla="*/ 214731 h 214730"/>
              <a:gd name="connsiteX10" fmla="*/ 271829 w 350140"/>
              <a:gd name="connsiteY10" fmla="*/ 213463 h 214730"/>
              <a:gd name="connsiteX11" fmla="*/ 180775 w 350140"/>
              <a:gd name="connsiteY11" fmla="*/ 170586 h 214730"/>
              <a:gd name="connsiteX12" fmla="*/ 175128 w 350140"/>
              <a:gd name="connsiteY12" fmla="*/ 169433 h 214730"/>
              <a:gd name="connsiteX13" fmla="*/ 169480 w 350140"/>
              <a:gd name="connsiteY13" fmla="*/ 170586 h 214730"/>
              <a:gd name="connsiteX14" fmla="*/ 78426 w 350140"/>
              <a:gd name="connsiteY14" fmla="*/ 213463 h 214730"/>
              <a:gd name="connsiteX15" fmla="*/ 72778 w 350140"/>
              <a:gd name="connsiteY15" fmla="*/ 214731 h 214730"/>
              <a:gd name="connsiteX16" fmla="*/ 63673 w 350140"/>
              <a:gd name="connsiteY16" fmla="*/ 206662 h 214730"/>
              <a:gd name="connsiteX17" fmla="*/ 98942 w 350140"/>
              <a:gd name="connsiteY17" fmla="*/ 137736 h 214730"/>
              <a:gd name="connsiteX18" fmla="*/ 95484 w 350140"/>
              <a:gd name="connsiteY18" fmla="*/ 130821 h 214730"/>
              <a:gd name="connsiteX19" fmla="*/ 3969 w 350140"/>
              <a:gd name="connsiteY19" fmla="*/ 88405 h 214730"/>
              <a:gd name="connsiteX20" fmla="*/ 9617 w 350140"/>
              <a:gd name="connsiteY20" fmla="*/ 77340 h 214730"/>
              <a:gd name="connsiteX21" fmla="*/ 122455 w 350140"/>
              <a:gd name="connsiteY21" fmla="*/ 77571 h 214730"/>
              <a:gd name="connsiteX22" fmla="*/ 131560 w 350140"/>
              <a:gd name="connsiteY22" fmla="*/ 73306 h 214730"/>
              <a:gd name="connsiteX23" fmla="*/ 166022 w 350140"/>
              <a:gd name="connsiteY23" fmla="*/ 4265 h 214730"/>
              <a:gd name="connsiteX24" fmla="*/ 175128 w 350140"/>
              <a:gd name="connsiteY24" fmla="*/ 0 h 21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50140" h="214730">
                <a:moveTo>
                  <a:pt x="175128" y="0"/>
                </a:moveTo>
                <a:cubicBezTo>
                  <a:pt x="178931" y="0"/>
                  <a:pt x="182735" y="1383"/>
                  <a:pt x="184233" y="4265"/>
                </a:cubicBezTo>
                <a:lnTo>
                  <a:pt x="218695" y="73306"/>
                </a:lnTo>
                <a:cubicBezTo>
                  <a:pt x="219963" y="75842"/>
                  <a:pt x="223651" y="77571"/>
                  <a:pt x="227686" y="77571"/>
                </a:cubicBezTo>
                <a:lnTo>
                  <a:pt x="340523" y="77340"/>
                </a:lnTo>
                <a:cubicBezTo>
                  <a:pt x="349859" y="77340"/>
                  <a:pt x="353663" y="84947"/>
                  <a:pt x="346171" y="88405"/>
                </a:cubicBezTo>
                <a:lnTo>
                  <a:pt x="254656" y="130821"/>
                </a:lnTo>
                <a:cubicBezTo>
                  <a:pt x="251313" y="132435"/>
                  <a:pt x="249815" y="135201"/>
                  <a:pt x="251198" y="137736"/>
                </a:cubicBezTo>
                <a:lnTo>
                  <a:pt x="286467" y="206662"/>
                </a:lnTo>
                <a:cubicBezTo>
                  <a:pt x="288657" y="210927"/>
                  <a:pt x="283355" y="214731"/>
                  <a:pt x="277362" y="214731"/>
                </a:cubicBezTo>
                <a:cubicBezTo>
                  <a:pt x="271368" y="214731"/>
                  <a:pt x="273558" y="214385"/>
                  <a:pt x="271829" y="213463"/>
                </a:cubicBezTo>
                <a:lnTo>
                  <a:pt x="180775" y="170586"/>
                </a:lnTo>
                <a:cubicBezTo>
                  <a:pt x="179047" y="169779"/>
                  <a:pt x="177087" y="169433"/>
                  <a:pt x="175128" y="169433"/>
                </a:cubicBezTo>
                <a:cubicBezTo>
                  <a:pt x="173168" y="169433"/>
                  <a:pt x="171209" y="169779"/>
                  <a:pt x="169480" y="170586"/>
                </a:cubicBezTo>
                <a:lnTo>
                  <a:pt x="78426" y="213463"/>
                </a:lnTo>
                <a:cubicBezTo>
                  <a:pt x="76582" y="214270"/>
                  <a:pt x="74738" y="214731"/>
                  <a:pt x="72778" y="214731"/>
                </a:cubicBezTo>
                <a:cubicBezTo>
                  <a:pt x="66785" y="214731"/>
                  <a:pt x="61483" y="210927"/>
                  <a:pt x="63673" y="206662"/>
                </a:cubicBezTo>
                <a:lnTo>
                  <a:pt x="98942" y="137736"/>
                </a:lnTo>
                <a:cubicBezTo>
                  <a:pt x="100210" y="135201"/>
                  <a:pt x="98942" y="132435"/>
                  <a:pt x="95484" y="130821"/>
                </a:cubicBezTo>
                <a:lnTo>
                  <a:pt x="3969" y="88405"/>
                </a:lnTo>
                <a:cubicBezTo>
                  <a:pt x="-3522" y="84947"/>
                  <a:pt x="281" y="77340"/>
                  <a:pt x="9617" y="77340"/>
                </a:cubicBezTo>
                <a:lnTo>
                  <a:pt x="122455" y="77571"/>
                </a:lnTo>
                <a:cubicBezTo>
                  <a:pt x="126719" y="77571"/>
                  <a:pt x="130292" y="75842"/>
                  <a:pt x="131560" y="73306"/>
                </a:cubicBezTo>
                <a:lnTo>
                  <a:pt x="166022" y="4265"/>
                </a:lnTo>
                <a:cubicBezTo>
                  <a:pt x="167405" y="1383"/>
                  <a:pt x="171324" y="0"/>
                  <a:pt x="175128" y="0"/>
                </a:cubicBezTo>
                <a:close/>
              </a:path>
            </a:pathLst>
          </a:custGeom>
          <a:solidFill>
            <a:schemeClr val="accent5"/>
          </a:solidFill>
          <a:ln w="1152" cap="flat">
            <a:noFill/>
            <a:prstDash val="solid"/>
            <a:miter/>
          </a:ln>
        </p:spPr>
        <p:txBody>
          <a:bodyPr rtlCol="0" anchor="ctr"/>
          <a:lstStyle/>
          <a:p>
            <a:endParaRPr lang="en-US"/>
          </a:p>
        </p:txBody>
      </p:sp>
      <p:sp>
        <p:nvSpPr>
          <p:cNvPr id="16" name="Freeform 13">
            <a:extLst>
              <a:ext uri="{FF2B5EF4-FFF2-40B4-BE49-F238E27FC236}">
                <a16:creationId xmlns:a16="http://schemas.microsoft.com/office/drawing/2014/main" id="{10439A7F-02B3-CC35-DF24-FC0988CEBDBD}"/>
              </a:ext>
            </a:extLst>
          </p:cNvPr>
          <p:cNvSpPr/>
          <p:nvPr/>
        </p:nvSpPr>
        <p:spPr>
          <a:xfrm>
            <a:off x="1058010" y="902537"/>
            <a:ext cx="2584383" cy="2197604"/>
          </a:xfrm>
          <a:custGeom>
            <a:avLst/>
            <a:gdLst>
              <a:gd name="connsiteX0" fmla="*/ 350042 w 350387"/>
              <a:gd name="connsiteY0" fmla="*/ 83679 h 297948"/>
              <a:gd name="connsiteX1" fmla="*/ 340475 w 350387"/>
              <a:gd name="connsiteY1" fmla="*/ 77340 h 297948"/>
              <a:gd name="connsiteX2" fmla="*/ 227638 w 350387"/>
              <a:gd name="connsiteY2" fmla="*/ 77571 h 297948"/>
              <a:gd name="connsiteX3" fmla="*/ 218647 w 350387"/>
              <a:gd name="connsiteY3" fmla="*/ 73306 h 297948"/>
              <a:gd name="connsiteX4" fmla="*/ 184185 w 350387"/>
              <a:gd name="connsiteY4" fmla="*/ 4265 h 297948"/>
              <a:gd name="connsiteX5" fmla="*/ 175080 w 350387"/>
              <a:gd name="connsiteY5" fmla="*/ 0 h 297948"/>
              <a:gd name="connsiteX6" fmla="*/ 165974 w 350387"/>
              <a:gd name="connsiteY6" fmla="*/ 4265 h 297948"/>
              <a:gd name="connsiteX7" fmla="*/ 131512 w 350387"/>
              <a:gd name="connsiteY7" fmla="*/ 73306 h 297948"/>
              <a:gd name="connsiteX8" fmla="*/ 122407 w 350387"/>
              <a:gd name="connsiteY8" fmla="*/ 77571 h 297948"/>
              <a:gd name="connsiteX9" fmla="*/ 9569 w 350387"/>
              <a:gd name="connsiteY9" fmla="*/ 77340 h 297948"/>
              <a:gd name="connsiteX10" fmla="*/ 3 w 350387"/>
              <a:gd name="connsiteY10" fmla="*/ 83679 h 297948"/>
              <a:gd name="connsiteX11" fmla="*/ 3 w 350387"/>
              <a:gd name="connsiteY11" fmla="*/ 83564 h 297948"/>
              <a:gd name="connsiteX12" fmla="*/ 3 w 350387"/>
              <a:gd name="connsiteY12" fmla="*/ 166782 h 297948"/>
              <a:gd name="connsiteX13" fmla="*/ 4037 w 350387"/>
              <a:gd name="connsiteY13" fmla="*/ 171738 h 297948"/>
              <a:gd name="connsiteX14" fmla="*/ 66852 w 350387"/>
              <a:gd name="connsiteY14" fmla="*/ 200784 h 297948"/>
              <a:gd name="connsiteX15" fmla="*/ 63856 w 350387"/>
              <a:gd name="connsiteY15" fmla="*/ 206662 h 297948"/>
              <a:gd name="connsiteX16" fmla="*/ 63510 w 350387"/>
              <a:gd name="connsiteY16" fmla="*/ 209429 h 297948"/>
              <a:gd name="connsiteX17" fmla="*/ 63395 w 350387"/>
              <a:gd name="connsiteY17" fmla="*/ 208622 h 297948"/>
              <a:gd name="connsiteX18" fmla="*/ 63395 w 350387"/>
              <a:gd name="connsiteY18" fmla="*/ 291840 h 297948"/>
              <a:gd name="connsiteX19" fmla="*/ 72961 w 350387"/>
              <a:gd name="connsiteY19" fmla="*/ 297948 h 297948"/>
              <a:gd name="connsiteX20" fmla="*/ 78609 w 350387"/>
              <a:gd name="connsiteY20" fmla="*/ 296680 h 297948"/>
              <a:gd name="connsiteX21" fmla="*/ 169663 w 350387"/>
              <a:gd name="connsiteY21" fmla="*/ 253804 h 297948"/>
              <a:gd name="connsiteX22" fmla="*/ 175310 w 350387"/>
              <a:gd name="connsiteY22" fmla="*/ 252651 h 297948"/>
              <a:gd name="connsiteX23" fmla="*/ 180958 w 350387"/>
              <a:gd name="connsiteY23" fmla="*/ 253804 h 297948"/>
              <a:gd name="connsiteX24" fmla="*/ 272012 w 350387"/>
              <a:gd name="connsiteY24" fmla="*/ 296680 h 297948"/>
              <a:gd name="connsiteX25" fmla="*/ 277544 w 350387"/>
              <a:gd name="connsiteY25" fmla="*/ 297948 h 297948"/>
              <a:gd name="connsiteX26" fmla="*/ 287111 w 350387"/>
              <a:gd name="connsiteY26" fmla="*/ 291840 h 297948"/>
              <a:gd name="connsiteX27" fmla="*/ 287111 w 350387"/>
              <a:gd name="connsiteY27" fmla="*/ 208622 h 297948"/>
              <a:gd name="connsiteX28" fmla="*/ 286996 w 350387"/>
              <a:gd name="connsiteY28" fmla="*/ 209429 h 297948"/>
              <a:gd name="connsiteX29" fmla="*/ 286650 w 350387"/>
              <a:gd name="connsiteY29" fmla="*/ 206662 h 297948"/>
              <a:gd name="connsiteX30" fmla="*/ 283653 w 350387"/>
              <a:gd name="connsiteY30" fmla="*/ 200784 h 297948"/>
              <a:gd name="connsiteX31" fmla="*/ 346354 w 350387"/>
              <a:gd name="connsiteY31" fmla="*/ 171738 h 297948"/>
              <a:gd name="connsiteX32" fmla="*/ 350388 w 350387"/>
              <a:gd name="connsiteY32" fmla="*/ 166782 h 297948"/>
              <a:gd name="connsiteX33" fmla="*/ 350388 w 350387"/>
              <a:gd name="connsiteY33" fmla="*/ 83564 h 297948"/>
              <a:gd name="connsiteX34" fmla="*/ 350388 w 350387"/>
              <a:gd name="connsiteY34" fmla="*/ 83679 h 297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50387" h="297948">
                <a:moveTo>
                  <a:pt x="350042" y="83679"/>
                </a:moveTo>
                <a:cubicBezTo>
                  <a:pt x="350157" y="80452"/>
                  <a:pt x="346469" y="77340"/>
                  <a:pt x="340475" y="77340"/>
                </a:cubicBezTo>
                <a:lnTo>
                  <a:pt x="227638" y="77571"/>
                </a:lnTo>
                <a:cubicBezTo>
                  <a:pt x="223488" y="77571"/>
                  <a:pt x="219915" y="75842"/>
                  <a:pt x="218647" y="73306"/>
                </a:cubicBezTo>
                <a:lnTo>
                  <a:pt x="184185" y="4265"/>
                </a:lnTo>
                <a:cubicBezTo>
                  <a:pt x="182802" y="1383"/>
                  <a:pt x="178883" y="0"/>
                  <a:pt x="175080" y="0"/>
                </a:cubicBezTo>
                <a:cubicBezTo>
                  <a:pt x="171276" y="0"/>
                  <a:pt x="167473" y="1383"/>
                  <a:pt x="165974" y="4265"/>
                </a:cubicBezTo>
                <a:lnTo>
                  <a:pt x="131512" y="73306"/>
                </a:lnTo>
                <a:cubicBezTo>
                  <a:pt x="130244" y="75842"/>
                  <a:pt x="126556" y="77571"/>
                  <a:pt x="122407" y="77571"/>
                </a:cubicBezTo>
                <a:lnTo>
                  <a:pt x="9569" y="77340"/>
                </a:lnTo>
                <a:cubicBezTo>
                  <a:pt x="3576" y="77340"/>
                  <a:pt x="-113" y="80452"/>
                  <a:pt x="3" y="83679"/>
                </a:cubicBezTo>
                <a:cubicBezTo>
                  <a:pt x="3" y="83679"/>
                  <a:pt x="3" y="83679"/>
                  <a:pt x="3" y="83564"/>
                </a:cubicBezTo>
                <a:lnTo>
                  <a:pt x="3" y="166782"/>
                </a:lnTo>
                <a:cubicBezTo>
                  <a:pt x="3" y="168626"/>
                  <a:pt x="1270" y="170355"/>
                  <a:pt x="4037" y="171738"/>
                </a:cubicBezTo>
                <a:lnTo>
                  <a:pt x="66852" y="200784"/>
                </a:lnTo>
                <a:lnTo>
                  <a:pt x="63856" y="206662"/>
                </a:lnTo>
                <a:cubicBezTo>
                  <a:pt x="63395" y="207584"/>
                  <a:pt x="63279" y="208506"/>
                  <a:pt x="63510" y="209429"/>
                </a:cubicBezTo>
                <a:cubicBezTo>
                  <a:pt x="63510" y="209198"/>
                  <a:pt x="63395" y="208968"/>
                  <a:pt x="63395" y="208622"/>
                </a:cubicBezTo>
                <a:lnTo>
                  <a:pt x="63395" y="291840"/>
                </a:lnTo>
                <a:cubicBezTo>
                  <a:pt x="63395" y="295298"/>
                  <a:pt x="68005" y="297948"/>
                  <a:pt x="72961" y="297948"/>
                </a:cubicBezTo>
                <a:cubicBezTo>
                  <a:pt x="77917" y="297948"/>
                  <a:pt x="76765" y="297603"/>
                  <a:pt x="78609" y="296680"/>
                </a:cubicBezTo>
                <a:lnTo>
                  <a:pt x="169663" y="253804"/>
                </a:lnTo>
                <a:cubicBezTo>
                  <a:pt x="171392" y="252997"/>
                  <a:pt x="173351" y="252651"/>
                  <a:pt x="175310" y="252651"/>
                </a:cubicBezTo>
                <a:cubicBezTo>
                  <a:pt x="177270" y="252651"/>
                  <a:pt x="179229" y="252997"/>
                  <a:pt x="180958" y="253804"/>
                </a:cubicBezTo>
                <a:lnTo>
                  <a:pt x="272012" y="296680"/>
                </a:lnTo>
                <a:cubicBezTo>
                  <a:pt x="273741" y="297487"/>
                  <a:pt x="275700" y="297948"/>
                  <a:pt x="277544" y="297948"/>
                </a:cubicBezTo>
                <a:cubicBezTo>
                  <a:pt x="282616" y="297948"/>
                  <a:pt x="287111" y="295298"/>
                  <a:pt x="287111" y="291840"/>
                </a:cubicBezTo>
                <a:lnTo>
                  <a:pt x="287111" y="208622"/>
                </a:lnTo>
                <a:cubicBezTo>
                  <a:pt x="287111" y="208852"/>
                  <a:pt x="287111" y="209198"/>
                  <a:pt x="286996" y="209429"/>
                </a:cubicBezTo>
                <a:cubicBezTo>
                  <a:pt x="287226" y="208506"/>
                  <a:pt x="287111" y="207584"/>
                  <a:pt x="286650" y="206662"/>
                </a:cubicBezTo>
                <a:lnTo>
                  <a:pt x="283653" y="200784"/>
                </a:lnTo>
                <a:lnTo>
                  <a:pt x="346354" y="171738"/>
                </a:lnTo>
                <a:cubicBezTo>
                  <a:pt x="349120" y="170470"/>
                  <a:pt x="350388" y="168626"/>
                  <a:pt x="350388" y="166782"/>
                </a:cubicBezTo>
                <a:lnTo>
                  <a:pt x="350388" y="83564"/>
                </a:lnTo>
                <a:cubicBezTo>
                  <a:pt x="350388" y="83564"/>
                  <a:pt x="350388" y="83564"/>
                  <a:pt x="350388" y="83679"/>
                </a:cubicBezTo>
                <a:close/>
              </a:path>
            </a:pathLst>
          </a:custGeom>
          <a:solidFill>
            <a:schemeClr val="accent2">
              <a:lumMod val="75000"/>
            </a:schemeClr>
          </a:solidFill>
          <a:ln w="1152" cap="flat">
            <a:noFill/>
            <a:prstDash val="solid"/>
            <a:miter/>
          </a:ln>
        </p:spPr>
        <p:txBody>
          <a:bodyPr rtlCol="0" anchor="ctr"/>
          <a:lstStyle/>
          <a:p>
            <a:endParaRPr lang="en-US"/>
          </a:p>
        </p:txBody>
      </p:sp>
      <p:sp>
        <p:nvSpPr>
          <p:cNvPr id="17" name="Freeform 14">
            <a:extLst>
              <a:ext uri="{FF2B5EF4-FFF2-40B4-BE49-F238E27FC236}">
                <a16:creationId xmlns:a16="http://schemas.microsoft.com/office/drawing/2014/main" id="{511ACBFB-B626-2DEE-973B-74DC5ED02845}"/>
              </a:ext>
            </a:extLst>
          </p:cNvPr>
          <p:cNvSpPr/>
          <p:nvPr/>
        </p:nvSpPr>
        <p:spPr>
          <a:xfrm>
            <a:off x="1057656" y="902537"/>
            <a:ext cx="2582561" cy="1583805"/>
          </a:xfrm>
          <a:custGeom>
            <a:avLst/>
            <a:gdLst>
              <a:gd name="connsiteX0" fmla="*/ 175128 w 350140"/>
              <a:gd name="connsiteY0" fmla="*/ 0 h 214730"/>
              <a:gd name="connsiteX1" fmla="*/ 184233 w 350140"/>
              <a:gd name="connsiteY1" fmla="*/ 4265 h 214730"/>
              <a:gd name="connsiteX2" fmla="*/ 218695 w 350140"/>
              <a:gd name="connsiteY2" fmla="*/ 73306 h 214730"/>
              <a:gd name="connsiteX3" fmla="*/ 227686 w 350140"/>
              <a:gd name="connsiteY3" fmla="*/ 77571 h 214730"/>
              <a:gd name="connsiteX4" fmla="*/ 340523 w 350140"/>
              <a:gd name="connsiteY4" fmla="*/ 77340 h 214730"/>
              <a:gd name="connsiteX5" fmla="*/ 346171 w 350140"/>
              <a:gd name="connsiteY5" fmla="*/ 88405 h 214730"/>
              <a:gd name="connsiteX6" fmla="*/ 254656 w 350140"/>
              <a:gd name="connsiteY6" fmla="*/ 130821 h 214730"/>
              <a:gd name="connsiteX7" fmla="*/ 251198 w 350140"/>
              <a:gd name="connsiteY7" fmla="*/ 137736 h 214730"/>
              <a:gd name="connsiteX8" fmla="*/ 286467 w 350140"/>
              <a:gd name="connsiteY8" fmla="*/ 206662 h 214730"/>
              <a:gd name="connsiteX9" fmla="*/ 277362 w 350140"/>
              <a:gd name="connsiteY9" fmla="*/ 214731 h 214730"/>
              <a:gd name="connsiteX10" fmla="*/ 271829 w 350140"/>
              <a:gd name="connsiteY10" fmla="*/ 213463 h 214730"/>
              <a:gd name="connsiteX11" fmla="*/ 180775 w 350140"/>
              <a:gd name="connsiteY11" fmla="*/ 170586 h 214730"/>
              <a:gd name="connsiteX12" fmla="*/ 175128 w 350140"/>
              <a:gd name="connsiteY12" fmla="*/ 169433 h 214730"/>
              <a:gd name="connsiteX13" fmla="*/ 169480 w 350140"/>
              <a:gd name="connsiteY13" fmla="*/ 170586 h 214730"/>
              <a:gd name="connsiteX14" fmla="*/ 78426 w 350140"/>
              <a:gd name="connsiteY14" fmla="*/ 213463 h 214730"/>
              <a:gd name="connsiteX15" fmla="*/ 72778 w 350140"/>
              <a:gd name="connsiteY15" fmla="*/ 214731 h 214730"/>
              <a:gd name="connsiteX16" fmla="*/ 63673 w 350140"/>
              <a:gd name="connsiteY16" fmla="*/ 206662 h 214730"/>
              <a:gd name="connsiteX17" fmla="*/ 98942 w 350140"/>
              <a:gd name="connsiteY17" fmla="*/ 137736 h 214730"/>
              <a:gd name="connsiteX18" fmla="*/ 95484 w 350140"/>
              <a:gd name="connsiteY18" fmla="*/ 130821 h 214730"/>
              <a:gd name="connsiteX19" fmla="*/ 3969 w 350140"/>
              <a:gd name="connsiteY19" fmla="*/ 88405 h 214730"/>
              <a:gd name="connsiteX20" fmla="*/ 9617 w 350140"/>
              <a:gd name="connsiteY20" fmla="*/ 77340 h 214730"/>
              <a:gd name="connsiteX21" fmla="*/ 122455 w 350140"/>
              <a:gd name="connsiteY21" fmla="*/ 77571 h 214730"/>
              <a:gd name="connsiteX22" fmla="*/ 131560 w 350140"/>
              <a:gd name="connsiteY22" fmla="*/ 73306 h 214730"/>
              <a:gd name="connsiteX23" fmla="*/ 166022 w 350140"/>
              <a:gd name="connsiteY23" fmla="*/ 4265 h 214730"/>
              <a:gd name="connsiteX24" fmla="*/ 175128 w 350140"/>
              <a:gd name="connsiteY24" fmla="*/ 0 h 21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50140" h="214730">
                <a:moveTo>
                  <a:pt x="175128" y="0"/>
                </a:moveTo>
                <a:cubicBezTo>
                  <a:pt x="178931" y="0"/>
                  <a:pt x="182735" y="1383"/>
                  <a:pt x="184233" y="4265"/>
                </a:cubicBezTo>
                <a:lnTo>
                  <a:pt x="218695" y="73306"/>
                </a:lnTo>
                <a:cubicBezTo>
                  <a:pt x="219963" y="75842"/>
                  <a:pt x="223651" y="77571"/>
                  <a:pt x="227686" y="77571"/>
                </a:cubicBezTo>
                <a:lnTo>
                  <a:pt x="340523" y="77340"/>
                </a:lnTo>
                <a:cubicBezTo>
                  <a:pt x="349859" y="77340"/>
                  <a:pt x="353663" y="84947"/>
                  <a:pt x="346171" y="88405"/>
                </a:cubicBezTo>
                <a:lnTo>
                  <a:pt x="254656" y="130821"/>
                </a:lnTo>
                <a:cubicBezTo>
                  <a:pt x="251313" y="132434"/>
                  <a:pt x="249815" y="135201"/>
                  <a:pt x="251198" y="137736"/>
                </a:cubicBezTo>
                <a:lnTo>
                  <a:pt x="286467" y="206662"/>
                </a:lnTo>
                <a:cubicBezTo>
                  <a:pt x="288657" y="210927"/>
                  <a:pt x="283355" y="214731"/>
                  <a:pt x="277362" y="214731"/>
                </a:cubicBezTo>
                <a:cubicBezTo>
                  <a:pt x="271368" y="214731"/>
                  <a:pt x="273558" y="214385"/>
                  <a:pt x="271829" y="213463"/>
                </a:cubicBezTo>
                <a:lnTo>
                  <a:pt x="180775" y="170586"/>
                </a:lnTo>
                <a:cubicBezTo>
                  <a:pt x="179047" y="169779"/>
                  <a:pt x="177087" y="169433"/>
                  <a:pt x="175128" y="169433"/>
                </a:cubicBezTo>
                <a:cubicBezTo>
                  <a:pt x="173168" y="169433"/>
                  <a:pt x="171209" y="169779"/>
                  <a:pt x="169480" y="170586"/>
                </a:cubicBezTo>
                <a:lnTo>
                  <a:pt x="78426" y="213463"/>
                </a:lnTo>
                <a:cubicBezTo>
                  <a:pt x="76582" y="214269"/>
                  <a:pt x="74738" y="214731"/>
                  <a:pt x="72778" y="214731"/>
                </a:cubicBezTo>
                <a:cubicBezTo>
                  <a:pt x="66785" y="214731"/>
                  <a:pt x="61483" y="210927"/>
                  <a:pt x="63673" y="206662"/>
                </a:cubicBezTo>
                <a:lnTo>
                  <a:pt x="98942" y="137736"/>
                </a:lnTo>
                <a:cubicBezTo>
                  <a:pt x="100210" y="135201"/>
                  <a:pt x="98942" y="132434"/>
                  <a:pt x="95484" y="130821"/>
                </a:cubicBezTo>
                <a:lnTo>
                  <a:pt x="3969" y="88405"/>
                </a:lnTo>
                <a:cubicBezTo>
                  <a:pt x="-3522" y="84947"/>
                  <a:pt x="281" y="77340"/>
                  <a:pt x="9617" y="77340"/>
                </a:cubicBezTo>
                <a:lnTo>
                  <a:pt x="122455" y="77571"/>
                </a:lnTo>
                <a:cubicBezTo>
                  <a:pt x="126719" y="77571"/>
                  <a:pt x="130292" y="75842"/>
                  <a:pt x="131560" y="73306"/>
                </a:cubicBezTo>
                <a:lnTo>
                  <a:pt x="166022" y="4265"/>
                </a:lnTo>
                <a:cubicBezTo>
                  <a:pt x="167405" y="1383"/>
                  <a:pt x="171324" y="0"/>
                  <a:pt x="175128" y="0"/>
                </a:cubicBezTo>
                <a:close/>
              </a:path>
            </a:pathLst>
          </a:custGeom>
          <a:solidFill>
            <a:schemeClr val="accent2"/>
          </a:solidFill>
          <a:ln w="1152" cap="flat">
            <a:noFill/>
            <a:prstDash val="solid"/>
            <a:miter/>
          </a:ln>
        </p:spPr>
        <p:txBody>
          <a:bodyPr rtlCol="0" anchor="ctr"/>
          <a:lstStyle/>
          <a:p>
            <a:endParaRPr lang="en-US"/>
          </a:p>
        </p:txBody>
      </p:sp>
      <p:sp>
        <p:nvSpPr>
          <p:cNvPr id="18" name="TextBox 17">
            <a:extLst>
              <a:ext uri="{FF2B5EF4-FFF2-40B4-BE49-F238E27FC236}">
                <a16:creationId xmlns:a16="http://schemas.microsoft.com/office/drawing/2014/main" id="{0794EAC3-067F-330B-097C-FFC0917F0C0E}"/>
              </a:ext>
            </a:extLst>
          </p:cNvPr>
          <p:cNvSpPr txBox="1"/>
          <p:nvPr/>
        </p:nvSpPr>
        <p:spPr>
          <a:xfrm>
            <a:off x="3776472" y="3714350"/>
            <a:ext cx="1798921" cy="461665"/>
          </a:xfrm>
          <a:prstGeom prst="rect">
            <a:avLst/>
          </a:prstGeom>
          <a:noFill/>
        </p:spPr>
        <p:txBody>
          <a:bodyPr wrap="square" lIns="0" rIns="0" rtlCol="0" anchor="ctr">
            <a:spAutoFit/>
          </a:bodyPr>
          <a:lstStyle/>
          <a:p>
            <a:r>
              <a:rPr lang="en-US" sz="2400" b="1" noProof="1">
                <a:solidFill>
                  <a:schemeClr val="bg1"/>
                </a:solidFill>
              </a:rPr>
              <a:t>Lorem Ipsum</a:t>
            </a:r>
          </a:p>
        </p:txBody>
      </p:sp>
      <p:sp>
        <p:nvSpPr>
          <p:cNvPr id="19" name="TextBox 18">
            <a:extLst>
              <a:ext uri="{FF2B5EF4-FFF2-40B4-BE49-F238E27FC236}">
                <a16:creationId xmlns:a16="http://schemas.microsoft.com/office/drawing/2014/main" id="{96A9B31C-A8DE-5E7D-428F-7B7BBF2570F1}"/>
              </a:ext>
            </a:extLst>
          </p:cNvPr>
          <p:cNvSpPr txBox="1"/>
          <p:nvPr/>
        </p:nvSpPr>
        <p:spPr>
          <a:xfrm>
            <a:off x="3776472" y="2998533"/>
            <a:ext cx="1798921" cy="461665"/>
          </a:xfrm>
          <a:prstGeom prst="rect">
            <a:avLst/>
          </a:prstGeom>
          <a:noFill/>
        </p:spPr>
        <p:txBody>
          <a:bodyPr wrap="square" lIns="0" rIns="0" rtlCol="0" anchor="ctr">
            <a:spAutoFit/>
          </a:bodyPr>
          <a:lstStyle/>
          <a:p>
            <a:r>
              <a:rPr lang="en-US" sz="2400" b="1" noProof="1">
                <a:solidFill>
                  <a:schemeClr val="bg1"/>
                </a:solidFill>
              </a:rPr>
              <a:t>Lorem Ipsum</a:t>
            </a:r>
          </a:p>
        </p:txBody>
      </p:sp>
      <p:sp>
        <p:nvSpPr>
          <p:cNvPr id="20" name="TextBox 19">
            <a:extLst>
              <a:ext uri="{FF2B5EF4-FFF2-40B4-BE49-F238E27FC236}">
                <a16:creationId xmlns:a16="http://schemas.microsoft.com/office/drawing/2014/main" id="{03577361-4658-C1C1-9EC7-9F25779DED00}"/>
              </a:ext>
            </a:extLst>
          </p:cNvPr>
          <p:cNvSpPr txBox="1"/>
          <p:nvPr/>
        </p:nvSpPr>
        <p:spPr>
          <a:xfrm>
            <a:off x="3776472" y="2285268"/>
            <a:ext cx="1798921" cy="461665"/>
          </a:xfrm>
          <a:prstGeom prst="rect">
            <a:avLst/>
          </a:prstGeom>
          <a:noFill/>
        </p:spPr>
        <p:txBody>
          <a:bodyPr wrap="square" lIns="0" rIns="0" rtlCol="0" anchor="ctr">
            <a:spAutoFit/>
          </a:bodyPr>
          <a:lstStyle/>
          <a:p>
            <a:r>
              <a:rPr lang="en-US" sz="2400" b="1" noProof="1">
                <a:solidFill>
                  <a:schemeClr val="tx1">
                    <a:lumMod val="85000"/>
                    <a:lumOff val="15000"/>
                  </a:schemeClr>
                </a:solidFill>
              </a:rPr>
              <a:t>Lorem Ipsum</a:t>
            </a:r>
          </a:p>
        </p:txBody>
      </p:sp>
      <p:sp>
        <p:nvSpPr>
          <p:cNvPr id="21" name="TextBox 20">
            <a:extLst>
              <a:ext uri="{FF2B5EF4-FFF2-40B4-BE49-F238E27FC236}">
                <a16:creationId xmlns:a16="http://schemas.microsoft.com/office/drawing/2014/main" id="{8DC464FB-BD4F-B5B6-5FE0-47BBF77777EB}"/>
              </a:ext>
            </a:extLst>
          </p:cNvPr>
          <p:cNvSpPr txBox="1"/>
          <p:nvPr/>
        </p:nvSpPr>
        <p:spPr>
          <a:xfrm>
            <a:off x="3776472" y="1571999"/>
            <a:ext cx="1798921" cy="461665"/>
          </a:xfrm>
          <a:prstGeom prst="rect">
            <a:avLst/>
          </a:prstGeom>
          <a:noFill/>
        </p:spPr>
        <p:txBody>
          <a:bodyPr wrap="square" lIns="0" rIns="0" rtlCol="0" anchor="ctr">
            <a:spAutoFit/>
          </a:bodyPr>
          <a:lstStyle/>
          <a:p>
            <a:r>
              <a:rPr lang="en-US" sz="2400" b="1" noProof="1">
                <a:solidFill>
                  <a:schemeClr val="tx1">
                    <a:lumMod val="85000"/>
                    <a:lumOff val="15000"/>
                  </a:schemeClr>
                </a:solidFill>
              </a:rPr>
              <a:t>Lorem Ipsum</a:t>
            </a:r>
          </a:p>
        </p:txBody>
      </p:sp>
      <p:sp>
        <p:nvSpPr>
          <p:cNvPr id="22" name="TextBox 21">
            <a:extLst>
              <a:ext uri="{FF2B5EF4-FFF2-40B4-BE49-F238E27FC236}">
                <a16:creationId xmlns:a16="http://schemas.microsoft.com/office/drawing/2014/main" id="{78FF364E-CC03-6117-66AB-A016D8E7EAA4}"/>
              </a:ext>
            </a:extLst>
          </p:cNvPr>
          <p:cNvSpPr txBox="1"/>
          <p:nvPr/>
        </p:nvSpPr>
        <p:spPr>
          <a:xfrm>
            <a:off x="3776473" y="4428039"/>
            <a:ext cx="973984" cy="461665"/>
          </a:xfrm>
          <a:prstGeom prst="rect">
            <a:avLst/>
          </a:prstGeom>
          <a:noFill/>
        </p:spPr>
        <p:txBody>
          <a:bodyPr wrap="square" lIns="0" rIns="0" rtlCol="0" anchor="ctr">
            <a:spAutoFit/>
          </a:bodyPr>
          <a:lstStyle/>
          <a:p>
            <a:r>
              <a:rPr lang="en-US" sz="2400" b="1" noProof="1">
                <a:solidFill>
                  <a:schemeClr val="bg1"/>
                </a:solidFill>
              </a:rPr>
              <a:t>Lorem</a:t>
            </a:r>
          </a:p>
        </p:txBody>
      </p:sp>
      <p:sp>
        <p:nvSpPr>
          <p:cNvPr id="23" name="TextBox 22">
            <a:extLst>
              <a:ext uri="{FF2B5EF4-FFF2-40B4-BE49-F238E27FC236}">
                <a16:creationId xmlns:a16="http://schemas.microsoft.com/office/drawing/2014/main" id="{BDE8B073-8B1A-1E6A-086C-24AAC5C49047}"/>
              </a:ext>
            </a:extLst>
          </p:cNvPr>
          <p:cNvSpPr txBox="1"/>
          <p:nvPr/>
        </p:nvSpPr>
        <p:spPr>
          <a:xfrm>
            <a:off x="1992290" y="5124365"/>
            <a:ext cx="687796" cy="461665"/>
          </a:xfrm>
          <a:prstGeom prst="rect">
            <a:avLst/>
          </a:prstGeom>
          <a:noFill/>
        </p:spPr>
        <p:txBody>
          <a:bodyPr wrap="square" lIns="0" rIns="0" rtlCol="0" anchor="b">
            <a:spAutoFit/>
          </a:bodyPr>
          <a:lstStyle/>
          <a:p>
            <a:pPr algn="ctr"/>
            <a:r>
              <a:rPr lang="en-US" sz="2400" b="1" noProof="1">
                <a:solidFill>
                  <a:schemeClr val="bg1"/>
                </a:solidFill>
              </a:rPr>
              <a:t>01</a:t>
            </a:r>
          </a:p>
        </p:txBody>
      </p:sp>
      <p:sp>
        <p:nvSpPr>
          <p:cNvPr id="24" name="TextBox 23">
            <a:extLst>
              <a:ext uri="{FF2B5EF4-FFF2-40B4-BE49-F238E27FC236}">
                <a16:creationId xmlns:a16="http://schemas.microsoft.com/office/drawing/2014/main" id="{9E8C1462-8E4B-6B23-B5D0-C880CAC039D0}"/>
              </a:ext>
            </a:extLst>
          </p:cNvPr>
          <p:cNvSpPr txBox="1"/>
          <p:nvPr/>
        </p:nvSpPr>
        <p:spPr>
          <a:xfrm>
            <a:off x="1992290" y="4408847"/>
            <a:ext cx="687796" cy="461665"/>
          </a:xfrm>
          <a:prstGeom prst="rect">
            <a:avLst/>
          </a:prstGeom>
          <a:noFill/>
        </p:spPr>
        <p:txBody>
          <a:bodyPr wrap="square" lIns="0" rIns="0" rtlCol="0" anchor="b">
            <a:spAutoFit/>
          </a:bodyPr>
          <a:lstStyle/>
          <a:p>
            <a:pPr algn="ctr"/>
            <a:r>
              <a:rPr lang="en-US" sz="2400" b="1" noProof="1">
                <a:solidFill>
                  <a:schemeClr val="bg1"/>
                </a:solidFill>
              </a:rPr>
              <a:t>02</a:t>
            </a:r>
          </a:p>
        </p:txBody>
      </p:sp>
      <p:sp>
        <p:nvSpPr>
          <p:cNvPr id="25" name="TextBox 24">
            <a:extLst>
              <a:ext uri="{FF2B5EF4-FFF2-40B4-BE49-F238E27FC236}">
                <a16:creationId xmlns:a16="http://schemas.microsoft.com/office/drawing/2014/main" id="{9044692B-62B4-50A3-A743-0BB637507437}"/>
              </a:ext>
            </a:extLst>
          </p:cNvPr>
          <p:cNvSpPr txBox="1"/>
          <p:nvPr/>
        </p:nvSpPr>
        <p:spPr>
          <a:xfrm>
            <a:off x="1992290" y="3693329"/>
            <a:ext cx="687796" cy="461665"/>
          </a:xfrm>
          <a:prstGeom prst="rect">
            <a:avLst/>
          </a:prstGeom>
          <a:noFill/>
        </p:spPr>
        <p:txBody>
          <a:bodyPr wrap="square" lIns="0" rIns="0" rtlCol="0" anchor="b">
            <a:spAutoFit/>
          </a:bodyPr>
          <a:lstStyle/>
          <a:p>
            <a:pPr algn="ctr"/>
            <a:r>
              <a:rPr lang="en-US" sz="2400" b="1" noProof="1">
                <a:solidFill>
                  <a:schemeClr val="bg1"/>
                </a:solidFill>
              </a:rPr>
              <a:t>03</a:t>
            </a:r>
          </a:p>
        </p:txBody>
      </p:sp>
      <p:sp>
        <p:nvSpPr>
          <p:cNvPr id="26" name="TextBox 25">
            <a:extLst>
              <a:ext uri="{FF2B5EF4-FFF2-40B4-BE49-F238E27FC236}">
                <a16:creationId xmlns:a16="http://schemas.microsoft.com/office/drawing/2014/main" id="{D0A77DC5-FB40-9106-7E30-17B581D84761}"/>
              </a:ext>
            </a:extLst>
          </p:cNvPr>
          <p:cNvSpPr txBox="1"/>
          <p:nvPr/>
        </p:nvSpPr>
        <p:spPr>
          <a:xfrm>
            <a:off x="1992290" y="2977811"/>
            <a:ext cx="687796" cy="461665"/>
          </a:xfrm>
          <a:prstGeom prst="rect">
            <a:avLst/>
          </a:prstGeom>
          <a:noFill/>
        </p:spPr>
        <p:txBody>
          <a:bodyPr wrap="square" lIns="0" rIns="0" rtlCol="0" anchor="b">
            <a:spAutoFit/>
          </a:bodyPr>
          <a:lstStyle/>
          <a:p>
            <a:pPr algn="ctr"/>
            <a:r>
              <a:rPr lang="en-US" sz="2400" b="1" noProof="1">
                <a:solidFill>
                  <a:schemeClr val="bg1"/>
                </a:solidFill>
              </a:rPr>
              <a:t>04</a:t>
            </a:r>
          </a:p>
        </p:txBody>
      </p:sp>
      <p:sp>
        <p:nvSpPr>
          <p:cNvPr id="27" name="TextBox 26">
            <a:extLst>
              <a:ext uri="{FF2B5EF4-FFF2-40B4-BE49-F238E27FC236}">
                <a16:creationId xmlns:a16="http://schemas.microsoft.com/office/drawing/2014/main" id="{DD1C1F6F-8390-6013-6B1A-4A814A59FB4D}"/>
              </a:ext>
            </a:extLst>
          </p:cNvPr>
          <p:cNvSpPr txBox="1"/>
          <p:nvPr/>
        </p:nvSpPr>
        <p:spPr>
          <a:xfrm>
            <a:off x="1992290" y="2262293"/>
            <a:ext cx="687796" cy="461665"/>
          </a:xfrm>
          <a:prstGeom prst="rect">
            <a:avLst/>
          </a:prstGeom>
          <a:noFill/>
        </p:spPr>
        <p:txBody>
          <a:bodyPr wrap="square" lIns="0" rIns="0" rtlCol="0" anchor="b">
            <a:spAutoFit/>
          </a:bodyPr>
          <a:lstStyle/>
          <a:p>
            <a:pPr algn="ctr"/>
            <a:r>
              <a:rPr lang="en-US" sz="2400" b="1" noProof="1">
                <a:solidFill>
                  <a:schemeClr val="bg1"/>
                </a:solidFill>
              </a:rPr>
              <a:t>05</a:t>
            </a:r>
          </a:p>
        </p:txBody>
      </p:sp>
      <p:grpSp>
        <p:nvGrpSpPr>
          <p:cNvPr id="31" name="Group 30">
            <a:extLst>
              <a:ext uri="{FF2B5EF4-FFF2-40B4-BE49-F238E27FC236}">
                <a16:creationId xmlns:a16="http://schemas.microsoft.com/office/drawing/2014/main" id="{78870659-AAF6-C3EF-8E01-DD9CA29043D9}"/>
              </a:ext>
            </a:extLst>
          </p:cNvPr>
          <p:cNvGrpSpPr/>
          <p:nvPr/>
        </p:nvGrpSpPr>
        <p:grpSpPr>
          <a:xfrm>
            <a:off x="6856345" y="4142835"/>
            <a:ext cx="4599473" cy="1686180"/>
            <a:chOff x="6856345" y="4142835"/>
            <a:chExt cx="4599473" cy="1686180"/>
          </a:xfrm>
        </p:grpSpPr>
        <p:sp>
          <p:nvSpPr>
            <p:cNvPr id="29" name="TextBox 28">
              <a:extLst>
                <a:ext uri="{FF2B5EF4-FFF2-40B4-BE49-F238E27FC236}">
                  <a16:creationId xmlns:a16="http://schemas.microsoft.com/office/drawing/2014/main" id="{7E0A50C1-B715-3190-5E9C-2A677A7368A8}"/>
                </a:ext>
              </a:extLst>
            </p:cNvPr>
            <p:cNvSpPr txBox="1"/>
            <p:nvPr/>
          </p:nvSpPr>
          <p:spPr>
            <a:xfrm>
              <a:off x="6858522" y="4628686"/>
              <a:ext cx="4597296" cy="1200329"/>
            </a:xfrm>
            <a:prstGeom prst="rect">
              <a:avLst/>
            </a:prstGeom>
            <a:noFill/>
          </p:spPr>
          <p:txBody>
            <a:bodyPr wrap="square" lIns="0" rIns="0" rtlCol="0" anchor="t">
              <a:spAutoFit/>
            </a:bodyPr>
            <a:lstStyle>
              <a:defPPr>
                <a:defRPr lang="en-US"/>
              </a:defPPr>
              <a:lvl1pPr algn="just">
                <a:defRPr sz="1200">
                  <a:solidFill>
                    <a:schemeClr val="tx1">
                      <a:lumMod val="65000"/>
                      <a:lumOff val="35000"/>
                    </a:schemeClr>
                  </a:solidFill>
                </a:defRPr>
              </a:lvl1pPr>
            </a:lstStyle>
            <a:p>
              <a:r>
                <a:rPr lang="en-US" noProof="1">
                  <a:solidFill>
                    <a:schemeClr val="bg1">
                      <a:lumMod val="75000"/>
                    </a:schemeClr>
                  </a:solidFill>
                </a:rPr>
                <a:t>Lorem ipsum dolor sit amet, consectetur adipiscing elit. Sed tempus, lacus in dictum efficitur, dolor nisl dapibus turpis, nec dignissim lectus ipsum vitae velit. Praesent ac nunc id ligula bibendum tincidunt. Fusce molestie blandit elit, eu feugiat nisi cursus nec. Donec sed elementum eros. In posuere dui sed urna ullamcorper pellentesque at at odio. Interdum et malesuada fames ac ante ipsum primis in faucibus. </a:t>
              </a:r>
            </a:p>
          </p:txBody>
        </p:sp>
        <p:sp>
          <p:nvSpPr>
            <p:cNvPr id="30" name="TextBox 29">
              <a:extLst>
                <a:ext uri="{FF2B5EF4-FFF2-40B4-BE49-F238E27FC236}">
                  <a16:creationId xmlns:a16="http://schemas.microsoft.com/office/drawing/2014/main" id="{8EF5F4B9-E4E0-6569-822B-0A74C81329F4}"/>
                </a:ext>
              </a:extLst>
            </p:cNvPr>
            <p:cNvSpPr txBox="1"/>
            <p:nvPr/>
          </p:nvSpPr>
          <p:spPr>
            <a:xfrm>
              <a:off x="6856345" y="4142835"/>
              <a:ext cx="4597295" cy="461665"/>
            </a:xfrm>
            <a:prstGeom prst="rect">
              <a:avLst/>
            </a:prstGeom>
            <a:noFill/>
          </p:spPr>
          <p:txBody>
            <a:bodyPr wrap="square" lIns="0" rIns="0" rtlCol="0" anchor="b">
              <a:spAutoFit/>
            </a:bodyPr>
            <a:lstStyle/>
            <a:p>
              <a:r>
                <a:rPr lang="en-US" sz="2400" b="1" noProof="1">
                  <a:solidFill>
                    <a:schemeClr val="bg1"/>
                  </a:solidFill>
                </a:rPr>
                <a:t>Lorem Ipsum</a:t>
              </a:r>
            </a:p>
          </p:txBody>
        </p:sp>
      </p:grpSp>
    </p:spTree>
    <p:extLst>
      <p:ext uri="{BB962C8B-B14F-4D97-AF65-F5344CB8AC3E}">
        <p14:creationId xmlns:p14="http://schemas.microsoft.com/office/powerpoint/2010/main" val="1302040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9453</TotalTime>
  <Words>256</Words>
  <Application>Microsoft Office PowerPoint</Application>
  <PresentationFormat>Widescreen</PresentationFormat>
  <Paragraphs>33</Paragraphs>
  <Slides>3</Slides>
  <Notes>3</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vt:i4>
      </vt:variant>
    </vt:vector>
  </HeadingPairs>
  <TitlesOfParts>
    <vt:vector size="10" baseType="lpstr">
      <vt:lpstr>Arial</vt:lpstr>
      <vt:lpstr>Calibri</vt:lpstr>
      <vt:lpstr>Calibri Light</vt:lpstr>
      <vt:lpstr>Helvetica</vt:lpstr>
      <vt:lpstr>Template PresentationGO</vt:lpstr>
      <vt:lpstr>Template PresentationGO Dark</vt:lpstr>
      <vt:lpstr>Designed by PresentationGO</vt:lpstr>
      <vt:lpstr>Ascending Star Levels – Slide Template</vt:lpstr>
      <vt:lpstr>Ascending Star Levels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Ascending Star Levels</dc:title>
  <dc:creator>PresentationGO.com</dc:creator>
  <dc:description>© Copyright PresentationGO.com - Do not distribute or sale without written permission.</dc:description>
  <cp:lastModifiedBy>Christophe Barroche</cp:lastModifiedBy>
  <cp:revision>43</cp:revision>
  <dcterms:created xsi:type="dcterms:W3CDTF">2014-11-26T05:14:11Z</dcterms:created>
  <dcterms:modified xsi:type="dcterms:W3CDTF">2024-11-12T17:42:32Z</dcterms:modified>
  <cp:category>Charts &amp; Diagrams</cp:category>
</cp:coreProperties>
</file>