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4" r:id="rId4"/>
    <p:sldId id="35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6" d="100"/>
          <a:sy n="86" d="100"/>
        </p:scale>
        <p:origin x="58" y="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335A9-7DBC-21E3-8245-BD289DC23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6FE7DC-C8CF-3103-A2D8-BEBF5B4EB3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C60493-8A65-CCF9-B287-E6EF3B6C3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DC904E-62D3-9D64-4C33-F68E8BFDA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933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63731-8DF9-935B-7032-85782048F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F2ADE8-DF81-397B-96A0-69D926FFD1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4B6E83-E558-2D51-61D7-9BF279466A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516BF6-9BCC-0140-F42F-1C9259FA78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502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59FF2-3E20-365F-0E44-4F0EB3B1E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4E9AE-7AAC-89D6-6FB2-49BF83DFF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Bi-Directional Flow Cycle – Slide Template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A54B31B-4E16-508D-7CF9-40373EC88712}"/>
              </a:ext>
            </a:extLst>
          </p:cNvPr>
          <p:cNvSpPr/>
          <p:nvPr/>
        </p:nvSpPr>
        <p:spPr>
          <a:xfrm rot="10800000" flipV="1">
            <a:off x="3756355" y="2081391"/>
            <a:ext cx="4680925" cy="2916522"/>
          </a:xfrm>
          <a:prstGeom prst="roundRect">
            <a:avLst>
              <a:gd name="adj" fmla="val 6619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BF39CC-01D8-2AD7-9400-54CBDA361745}"/>
              </a:ext>
            </a:extLst>
          </p:cNvPr>
          <p:cNvSpPr txBox="1"/>
          <p:nvPr/>
        </p:nvSpPr>
        <p:spPr>
          <a:xfrm>
            <a:off x="307980" y="1364078"/>
            <a:ext cx="292608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Lorem Ipsum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D351BB4-9AAD-AA0D-5C10-6614F5923486}"/>
              </a:ext>
            </a:extLst>
          </p:cNvPr>
          <p:cNvSpPr/>
          <p:nvPr/>
        </p:nvSpPr>
        <p:spPr>
          <a:xfrm rot="10800000" flipV="1">
            <a:off x="6494991" y="2081392"/>
            <a:ext cx="1942289" cy="1942290"/>
          </a:xfrm>
          <a:custGeom>
            <a:avLst/>
            <a:gdLst>
              <a:gd name="connsiteX0" fmla="*/ 1942289 w 1942289"/>
              <a:gd name="connsiteY0" fmla="*/ 0 h 1942290"/>
              <a:gd name="connsiteX1" fmla="*/ 798399 w 1942289"/>
              <a:gd name="connsiteY1" fmla="*/ 0 h 1942290"/>
              <a:gd name="connsiteX2" fmla="*/ 0 w 1942289"/>
              <a:gd name="connsiteY2" fmla="*/ 872915 h 1942290"/>
              <a:gd name="connsiteX3" fmla="*/ 0 w 1942289"/>
              <a:gd name="connsiteY3" fmla="*/ 1942290 h 1942290"/>
              <a:gd name="connsiteX4" fmla="*/ 1942289 w 1942289"/>
              <a:gd name="connsiteY4" fmla="*/ 0 h 194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2289" h="1942290">
                <a:moveTo>
                  <a:pt x="1942289" y="0"/>
                </a:moveTo>
                <a:lnTo>
                  <a:pt x="798399" y="0"/>
                </a:lnTo>
                <a:lnTo>
                  <a:pt x="0" y="872915"/>
                </a:lnTo>
                <a:lnTo>
                  <a:pt x="0" y="1942290"/>
                </a:lnTo>
                <a:lnTo>
                  <a:pt x="1942289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 b="1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05CC2EE-7581-295D-E6AB-A5EF2862818C}"/>
              </a:ext>
            </a:extLst>
          </p:cNvPr>
          <p:cNvSpPr/>
          <p:nvPr/>
        </p:nvSpPr>
        <p:spPr>
          <a:xfrm rot="10800000" flipV="1">
            <a:off x="3756355" y="3056135"/>
            <a:ext cx="1940653" cy="1940654"/>
          </a:xfrm>
          <a:custGeom>
            <a:avLst/>
            <a:gdLst>
              <a:gd name="connsiteX0" fmla="*/ 1940653 w 1940653"/>
              <a:gd name="connsiteY0" fmla="*/ 0 h 1940654"/>
              <a:gd name="connsiteX1" fmla="*/ 0 w 1940653"/>
              <a:gd name="connsiteY1" fmla="*/ 1940654 h 1940654"/>
              <a:gd name="connsiteX2" fmla="*/ 1318860 w 1940653"/>
              <a:gd name="connsiteY2" fmla="*/ 1940654 h 1940654"/>
              <a:gd name="connsiteX3" fmla="*/ 1940653 w 1940653"/>
              <a:gd name="connsiteY3" fmla="*/ 1260827 h 1940654"/>
              <a:gd name="connsiteX4" fmla="*/ 1940653 w 1940653"/>
              <a:gd name="connsiteY4" fmla="*/ 0 h 194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0653" h="1940654">
                <a:moveTo>
                  <a:pt x="1940653" y="0"/>
                </a:moveTo>
                <a:lnTo>
                  <a:pt x="0" y="1940654"/>
                </a:lnTo>
                <a:lnTo>
                  <a:pt x="1318860" y="1940654"/>
                </a:lnTo>
                <a:lnTo>
                  <a:pt x="1940653" y="1260827"/>
                </a:lnTo>
                <a:lnTo>
                  <a:pt x="1940653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 b="1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D870BDD-EB88-5825-E19A-3E3E75DD78D2}"/>
              </a:ext>
            </a:extLst>
          </p:cNvPr>
          <p:cNvSpPr/>
          <p:nvPr/>
        </p:nvSpPr>
        <p:spPr>
          <a:xfrm>
            <a:off x="6576271" y="2081392"/>
            <a:ext cx="3844707" cy="2916522"/>
          </a:xfrm>
          <a:custGeom>
            <a:avLst/>
            <a:gdLst>
              <a:gd name="connsiteX0" fmla="*/ 0 w 3639684"/>
              <a:gd name="connsiteY0" fmla="*/ 0 h 2760995"/>
              <a:gd name="connsiteX1" fmla="*/ 1757378 w 3639684"/>
              <a:gd name="connsiteY1" fmla="*/ 0 h 2760995"/>
              <a:gd name="connsiteX2" fmla="*/ 3200323 w 3639684"/>
              <a:gd name="connsiteY2" fmla="*/ 1442945 h 2760995"/>
              <a:gd name="connsiteX3" fmla="*/ 3639667 w 3639684"/>
              <a:gd name="connsiteY3" fmla="*/ 1003601 h 2760995"/>
              <a:gd name="connsiteX4" fmla="*/ 3639684 w 3639684"/>
              <a:gd name="connsiteY4" fmla="*/ 2760995 h 2760995"/>
              <a:gd name="connsiteX5" fmla="*/ 1882291 w 3639684"/>
              <a:gd name="connsiteY5" fmla="*/ 2760978 h 2760995"/>
              <a:gd name="connsiteX6" fmla="*/ 2321634 w 3639684"/>
              <a:gd name="connsiteY6" fmla="*/ 2321634 h 2760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9684" h="2760995">
                <a:moveTo>
                  <a:pt x="0" y="0"/>
                </a:moveTo>
                <a:lnTo>
                  <a:pt x="1757378" y="0"/>
                </a:lnTo>
                <a:lnTo>
                  <a:pt x="3200323" y="1442945"/>
                </a:lnTo>
                <a:lnTo>
                  <a:pt x="3639667" y="1003601"/>
                </a:lnTo>
                <a:lnTo>
                  <a:pt x="3639684" y="2760995"/>
                </a:lnTo>
                <a:lnTo>
                  <a:pt x="1882291" y="2760978"/>
                </a:lnTo>
                <a:lnTo>
                  <a:pt x="2321634" y="232163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531F003-DAE5-A479-BD06-C491D595399B}"/>
              </a:ext>
            </a:extLst>
          </p:cNvPr>
          <p:cNvSpPr/>
          <p:nvPr/>
        </p:nvSpPr>
        <p:spPr>
          <a:xfrm rot="10800000">
            <a:off x="1771021" y="2080267"/>
            <a:ext cx="3844707" cy="2916522"/>
          </a:xfrm>
          <a:custGeom>
            <a:avLst/>
            <a:gdLst>
              <a:gd name="connsiteX0" fmla="*/ 0 w 3639684"/>
              <a:gd name="connsiteY0" fmla="*/ 0 h 2760995"/>
              <a:gd name="connsiteX1" fmla="*/ 1757378 w 3639684"/>
              <a:gd name="connsiteY1" fmla="*/ 0 h 2760995"/>
              <a:gd name="connsiteX2" fmla="*/ 3200323 w 3639684"/>
              <a:gd name="connsiteY2" fmla="*/ 1442945 h 2760995"/>
              <a:gd name="connsiteX3" fmla="*/ 3639667 w 3639684"/>
              <a:gd name="connsiteY3" fmla="*/ 1003601 h 2760995"/>
              <a:gd name="connsiteX4" fmla="*/ 3639684 w 3639684"/>
              <a:gd name="connsiteY4" fmla="*/ 2760995 h 2760995"/>
              <a:gd name="connsiteX5" fmla="*/ 1882291 w 3639684"/>
              <a:gd name="connsiteY5" fmla="*/ 2760978 h 2760995"/>
              <a:gd name="connsiteX6" fmla="*/ 2321634 w 3639684"/>
              <a:gd name="connsiteY6" fmla="*/ 2321634 h 2760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9684" h="2760995">
                <a:moveTo>
                  <a:pt x="0" y="0"/>
                </a:moveTo>
                <a:lnTo>
                  <a:pt x="1757378" y="0"/>
                </a:lnTo>
                <a:lnTo>
                  <a:pt x="3200323" y="1442945"/>
                </a:lnTo>
                <a:lnTo>
                  <a:pt x="3639667" y="1003601"/>
                </a:lnTo>
                <a:lnTo>
                  <a:pt x="3639684" y="2760995"/>
                </a:lnTo>
                <a:lnTo>
                  <a:pt x="1882291" y="2760978"/>
                </a:lnTo>
                <a:lnTo>
                  <a:pt x="2321634" y="232163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4" name="Graphic 13" descr="Questions with solid fill">
            <a:extLst>
              <a:ext uri="{FF2B5EF4-FFF2-40B4-BE49-F238E27FC236}">
                <a16:creationId xmlns:a16="http://schemas.microsoft.com/office/drawing/2014/main" id="{5BC8B220-DD9B-F2EE-D467-3CAB271A82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993337" y="2279103"/>
            <a:ext cx="706120" cy="706120"/>
          </a:xfrm>
          <a:prstGeom prst="rect">
            <a:avLst/>
          </a:prstGeom>
        </p:spPr>
      </p:pic>
      <p:pic>
        <p:nvPicPr>
          <p:cNvPr id="19" name="Graphic 18" descr="Tools with solid fill">
            <a:extLst>
              <a:ext uri="{FF2B5EF4-FFF2-40B4-BE49-F238E27FC236}">
                <a16:creationId xmlns:a16="http://schemas.microsoft.com/office/drawing/2014/main" id="{7298EA72-6368-E9FC-5E27-12C77F9D6C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494178" y="4132212"/>
            <a:ext cx="706120" cy="7061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AE8CA9-5BD7-A036-41D9-9E84EF651011}"/>
              </a:ext>
            </a:extLst>
          </p:cNvPr>
          <p:cNvSpPr txBox="1"/>
          <p:nvPr/>
        </p:nvSpPr>
        <p:spPr>
          <a:xfrm>
            <a:off x="8957938" y="5143598"/>
            <a:ext cx="292608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A8D890F-94CB-F941-44C3-A098B963D607}"/>
              </a:ext>
            </a:extLst>
          </p:cNvPr>
          <p:cNvSpPr txBox="1"/>
          <p:nvPr/>
        </p:nvSpPr>
        <p:spPr>
          <a:xfrm>
            <a:off x="557860" y="4304291"/>
            <a:ext cx="242632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A75965-9AA2-520A-F6CD-2F42D1E21AFC}"/>
              </a:ext>
            </a:extLst>
          </p:cNvPr>
          <p:cNvSpPr txBox="1"/>
          <p:nvPr/>
        </p:nvSpPr>
        <p:spPr>
          <a:xfrm>
            <a:off x="9207819" y="1394151"/>
            <a:ext cx="242632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257920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9B73C-92DC-6D5F-5C03-B17D8E215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2B1E4-0F90-92D8-20E9-4065D3C99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Bi-Directional Flow Cycle </a:t>
            </a:r>
            <a:r>
              <a:rPr lang="en-US" dirty="0"/>
              <a:t>– Slide Template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6E5458B-2C1A-79F1-50E7-D9DA8828C654}"/>
              </a:ext>
            </a:extLst>
          </p:cNvPr>
          <p:cNvSpPr/>
          <p:nvPr/>
        </p:nvSpPr>
        <p:spPr>
          <a:xfrm rot="10800000" flipV="1">
            <a:off x="3756355" y="2081391"/>
            <a:ext cx="4680925" cy="2916522"/>
          </a:xfrm>
          <a:prstGeom prst="roundRect">
            <a:avLst>
              <a:gd name="adj" fmla="val 661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13267A-84C3-13CB-EE0D-BCE1A5EF8135}"/>
              </a:ext>
            </a:extLst>
          </p:cNvPr>
          <p:cNvSpPr txBox="1"/>
          <p:nvPr/>
        </p:nvSpPr>
        <p:spPr>
          <a:xfrm>
            <a:off x="307980" y="1364078"/>
            <a:ext cx="292608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34F4614-27A3-190D-52AF-DBB8103B588F}"/>
              </a:ext>
            </a:extLst>
          </p:cNvPr>
          <p:cNvSpPr/>
          <p:nvPr/>
        </p:nvSpPr>
        <p:spPr>
          <a:xfrm rot="10800000" flipV="1">
            <a:off x="6494991" y="2081392"/>
            <a:ext cx="1942289" cy="1942290"/>
          </a:xfrm>
          <a:custGeom>
            <a:avLst/>
            <a:gdLst>
              <a:gd name="connsiteX0" fmla="*/ 1942289 w 1942289"/>
              <a:gd name="connsiteY0" fmla="*/ 0 h 1942290"/>
              <a:gd name="connsiteX1" fmla="*/ 798399 w 1942289"/>
              <a:gd name="connsiteY1" fmla="*/ 0 h 1942290"/>
              <a:gd name="connsiteX2" fmla="*/ 0 w 1942289"/>
              <a:gd name="connsiteY2" fmla="*/ 872915 h 1942290"/>
              <a:gd name="connsiteX3" fmla="*/ 0 w 1942289"/>
              <a:gd name="connsiteY3" fmla="*/ 1942290 h 1942290"/>
              <a:gd name="connsiteX4" fmla="*/ 1942289 w 1942289"/>
              <a:gd name="connsiteY4" fmla="*/ 0 h 194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2289" h="1942290">
                <a:moveTo>
                  <a:pt x="1942289" y="0"/>
                </a:moveTo>
                <a:lnTo>
                  <a:pt x="798399" y="0"/>
                </a:lnTo>
                <a:lnTo>
                  <a:pt x="0" y="872915"/>
                </a:lnTo>
                <a:lnTo>
                  <a:pt x="0" y="1942290"/>
                </a:lnTo>
                <a:lnTo>
                  <a:pt x="1942289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 b="1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B5D91B6-0937-BA3F-EA43-039D75CD6246}"/>
              </a:ext>
            </a:extLst>
          </p:cNvPr>
          <p:cNvSpPr/>
          <p:nvPr/>
        </p:nvSpPr>
        <p:spPr>
          <a:xfrm rot="10800000" flipV="1">
            <a:off x="3756355" y="3056135"/>
            <a:ext cx="1940653" cy="1940654"/>
          </a:xfrm>
          <a:custGeom>
            <a:avLst/>
            <a:gdLst>
              <a:gd name="connsiteX0" fmla="*/ 1940653 w 1940653"/>
              <a:gd name="connsiteY0" fmla="*/ 0 h 1940654"/>
              <a:gd name="connsiteX1" fmla="*/ 0 w 1940653"/>
              <a:gd name="connsiteY1" fmla="*/ 1940654 h 1940654"/>
              <a:gd name="connsiteX2" fmla="*/ 1318860 w 1940653"/>
              <a:gd name="connsiteY2" fmla="*/ 1940654 h 1940654"/>
              <a:gd name="connsiteX3" fmla="*/ 1940653 w 1940653"/>
              <a:gd name="connsiteY3" fmla="*/ 1260827 h 1940654"/>
              <a:gd name="connsiteX4" fmla="*/ 1940653 w 1940653"/>
              <a:gd name="connsiteY4" fmla="*/ 0 h 194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0653" h="1940654">
                <a:moveTo>
                  <a:pt x="1940653" y="0"/>
                </a:moveTo>
                <a:lnTo>
                  <a:pt x="0" y="1940654"/>
                </a:lnTo>
                <a:lnTo>
                  <a:pt x="1318860" y="1940654"/>
                </a:lnTo>
                <a:lnTo>
                  <a:pt x="1940653" y="1260827"/>
                </a:lnTo>
                <a:lnTo>
                  <a:pt x="1940653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 b="1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5C8D01C-84B6-8C95-E20E-62E01D1E49EE}"/>
              </a:ext>
            </a:extLst>
          </p:cNvPr>
          <p:cNvSpPr/>
          <p:nvPr/>
        </p:nvSpPr>
        <p:spPr>
          <a:xfrm>
            <a:off x="6576271" y="2081392"/>
            <a:ext cx="3844707" cy="2916522"/>
          </a:xfrm>
          <a:custGeom>
            <a:avLst/>
            <a:gdLst>
              <a:gd name="connsiteX0" fmla="*/ 0 w 3639684"/>
              <a:gd name="connsiteY0" fmla="*/ 0 h 2760995"/>
              <a:gd name="connsiteX1" fmla="*/ 1757378 w 3639684"/>
              <a:gd name="connsiteY1" fmla="*/ 0 h 2760995"/>
              <a:gd name="connsiteX2" fmla="*/ 3200323 w 3639684"/>
              <a:gd name="connsiteY2" fmla="*/ 1442945 h 2760995"/>
              <a:gd name="connsiteX3" fmla="*/ 3639667 w 3639684"/>
              <a:gd name="connsiteY3" fmla="*/ 1003601 h 2760995"/>
              <a:gd name="connsiteX4" fmla="*/ 3639684 w 3639684"/>
              <a:gd name="connsiteY4" fmla="*/ 2760995 h 2760995"/>
              <a:gd name="connsiteX5" fmla="*/ 1882291 w 3639684"/>
              <a:gd name="connsiteY5" fmla="*/ 2760978 h 2760995"/>
              <a:gd name="connsiteX6" fmla="*/ 2321634 w 3639684"/>
              <a:gd name="connsiteY6" fmla="*/ 2321634 h 2760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9684" h="2760995">
                <a:moveTo>
                  <a:pt x="0" y="0"/>
                </a:moveTo>
                <a:lnTo>
                  <a:pt x="1757378" y="0"/>
                </a:lnTo>
                <a:lnTo>
                  <a:pt x="3200323" y="1442945"/>
                </a:lnTo>
                <a:lnTo>
                  <a:pt x="3639667" y="1003601"/>
                </a:lnTo>
                <a:lnTo>
                  <a:pt x="3639684" y="2760995"/>
                </a:lnTo>
                <a:lnTo>
                  <a:pt x="1882291" y="2760978"/>
                </a:lnTo>
                <a:lnTo>
                  <a:pt x="2321634" y="232163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7E3A541-9D3E-4FDB-6D44-05BC5D61BC29}"/>
              </a:ext>
            </a:extLst>
          </p:cNvPr>
          <p:cNvSpPr/>
          <p:nvPr/>
        </p:nvSpPr>
        <p:spPr>
          <a:xfrm rot="10800000">
            <a:off x="1771021" y="2080267"/>
            <a:ext cx="3844707" cy="2916522"/>
          </a:xfrm>
          <a:custGeom>
            <a:avLst/>
            <a:gdLst>
              <a:gd name="connsiteX0" fmla="*/ 0 w 3639684"/>
              <a:gd name="connsiteY0" fmla="*/ 0 h 2760995"/>
              <a:gd name="connsiteX1" fmla="*/ 1757378 w 3639684"/>
              <a:gd name="connsiteY1" fmla="*/ 0 h 2760995"/>
              <a:gd name="connsiteX2" fmla="*/ 3200323 w 3639684"/>
              <a:gd name="connsiteY2" fmla="*/ 1442945 h 2760995"/>
              <a:gd name="connsiteX3" fmla="*/ 3639667 w 3639684"/>
              <a:gd name="connsiteY3" fmla="*/ 1003601 h 2760995"/>
              <a:gd name="connsiteX4" fmla="*/ 3639684 w 3639684"/>
              <a:gd name="connsiteY4" fmla="*/ 2760995 h 2760995"/>
              <a:gd name="connsiteX5" fmla="*/ 1882291 w 3639684"/>
              <a:gd name="connsiteY5" fmla="*/ 2760978 h 2760995"/>
              <a:gd name="connsiteX6" fmla="*/ 2321634 w 3639684"/>
              <a:gd name="connsiteY6" fmla="*/ 2321634 h 2760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9684" h="2760995">
                <a:moveTo>
                  <a:pt x="0" y="0"/>
                </a:moveTo>
                <a:lnTo>
                  <a:pt x="1757378" y="0"/>
                </a:lnTo>
                <a:lnTo>
                  <a:pt x="3200323" y="1442945"/>
                </a:lnTo>
                <a:lnTo>
                  <a:pt x="3639667" y="1003601"/>
                </a:lnTo>
                <a:lnTo>
                  <a:pt x="3639684" y="2760995"/>
                </a:lnTo>
                <a:lnTo>
                  <a:pt x="1882291" y="2760978"/>
                </a:lnTo>
                <a:lnTo>
                  <a:pt x="2321634" y="232163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4" name="Graphic 13" descr="Questions with solid fill">
            <a:extLst>
              <a:ext uri="{FF2B5EF4-FFF2-40B4-BE49-F238E27FC236}">
                <a16:creationId xmlns:a16="http://schemas.microsoft.com/office/drawing/2014/main" id="{E6926FB2-9DF6-78E6-8345-065E6672B7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993337" y="2279103"/>
            <a:ext cx="706120" cy="706120"/>
          </a:xfrm>
          <a:prstGeom prst="rect">
            <a:avLst/>
          </a:prstGeom>
        </p:spPr>
      </p:pic>
      <p:pic>
        <p:nvPicPr>
          <p:cNvPr id="19" name="Graphic 18" descr="Tools with solid fill">
            <a:extLst>
              <a:ext uri="{FF2B5EF4-FFF2-40B4-BE49-F238E27FC236}">
                <a16:creationId xmlns:a16="http://schemas.microsoft.com/office/drawing/2014/main" id="{0013E4CA-96D1-0AC8-E1F8-78A6C4FE9F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494178" y="4132212"/>
            <a:ext cx="706120" cy="7061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CB7113-56CB-5100-2908-353FC209E9E4}"/>
              </a:ext>
            </a:extLst>
          </p:cNvPr>
          <p:cNvSpPr txBox="1"/>
          <p:nvPr/>
        </p:nvSpPr>
        <p:spPr>
          <a:xfrm>
            <a:off x="8957938" y="5143598"/>
            <a:ext cx="292608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C30257-3EA8-BE5A-63F9-791341EB3DEE}"/>
              </a:ext>
            </a:extLst>
          </p:cNvPr>
          <p:cNvSpPr txBox="1"/>
          <p:nvPr/>
        </p:nvSpPr>
        <p:spPr>
          <a:xfrm>
            <a:off x="557860" y="4304854"/>
            <a:ext cx="242632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7E668E-C3EB-02FA-E703-FD099C410F90}"/>
              </a:ext>
            </a:extLst>
          </p:cNvPr>
          <p:cNvSpPr txBox="1"/>
          <p:nvPr/>
        </p:nvSpPr>
        <p:spPr>
          <a:xfrm>
            <a:off x="9207819" y="1388894"/>
            <a:ext cx="242632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1378192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9421</TotalTime>
  <Words>232</Words>
  <Application>Microsoft Office PowerPoint</Application>
  <PresentationFormat>Widescreen</PresentationFormat>
  <Paragraphs>19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Bi-Directional Flow Cycle – Slide Template</vt:lpstr>
      <vt:lpstr>Bi-Directional Flow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Bi-Directional Flow Cycle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2024-11-08T19:23:18Z</dcterms:modified>
  <cp:category>Charts &amp; Diagrams</cp:category>
</cp:coreProperties>
</file>