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9" d="100"/>
          <a:sy n="99" d="100"/>
        </p:scale>
        <p:origin x="67" y="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7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Bold Header Cards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C12E8E-2035-8D85-559B-E4B8D941CFF0}"/>
              </a:ext>
            </a:extLst>
          </p:cNvPr>
          <p:cNvGrpSpPr/>
          <p:nvPr/>
        </p:nvGrpSpPr>
        <p:grpSpPr>
          <a:xfrm>
            <a:off x="838200" y="1673815"/>
            <a:ext cx="2360013" cy="3711846"/>
            <a:chOff x="838200" y="1673815"/>
            <a:chExt cx="2360013" cy="3711846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05521F9B-A178-9FCA-4B95-B47A0387DE80}"/>
                </a:ext>
              </a:extLst>
            </p:cNvPr>
            <p:cNvSpPr/>
            <p:nvPr/>
          </p:nvSpPr>
          <p:spPr>
            <a:xfrm>
              <a:off x="838200" y="1673815"/>
              <a:ext cx="2360013" cy="3711846"/>
            </a:xfrm>
            <a:prstGeom prst="roundRect">
              <a:avLst>
                <a:gd name="adj" fmla="val 942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B36DDFAF-E07A-EDAA-937D-6D442217CCD0}"/>
                </a:ext>
              </a:extLst>
            </p:cNvPr>
            <p:cNvSpPr/>
            <p:nvPr/>
          </p:nvSpPr>
          <p:spPr>
            <a:xfrm>
              <a:off x="838200" y="1673815"/>
              <a:ext cx="2360013" cy="988105"/>
            </a:xfrm>
            <a:prstGeom prst="roundRect">
              <a:avLst>
                <a:gd name="adj" fmla="val 2492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DEC0ACDC-680B-9442-F650-5A079E98DBFE}"/>
                </a:ext>
              </a:extLst>
            </p:cNvPr>
            <p:cNvSpPr/>
            <p:nvPr/>
          </p:nvSpPr>
          <p:spPr>
            <a:xfrm>
              <a:off x="1114042" y="1928411"/>
              <a:ext cx="1808327" cy="3181408"/>
            </a:xfrm>
            <a:prstGeom prst="roundRect">
              <a:avLst>
                <a:gd name="adj" fmla="val 249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Graphic 6" descr="Rocket with solid fill">
              <a:extLst>
                <a:ext uri="{FF2B5EF4-FFF2-40B4-BE49-F238E27FC236}">
                  <a16:creationId xmlns:a16="http://schemas.microsoft.com/office/drawing/2014/main" id="{98633C1A-0896-A89A-9066-168CB4E45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28859" y="2083229"/>
              <a:ext cx="578691" cy="57869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6E63EB3-32D3-22F1-62EB-C9E23F12F27F}"/>
                </a:ext>
              </a:extLst>
            </p:cNvPr>
            <p:cNvSpPr txBox="1"/>
            <p:nvPr/>
          </p:nvSpPr>
          <p:spPr>
            <a:xfrm>
              <a:off x="1268182" y="2750539"/>
              <a:ext cx="15000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30E834F-063B-B6F9-009E-06164CF88D6A}"/>
                </a:ext>
              </a:extLst>
            </p:cNvPr>
            <p:cNvSpPr txBox="1"/>
            <p:nvPr/>
          </p:nvSpPr>
          <p:spPr>
            <a:xfrm>
              <a:off x="1268182" y="3426491"/>
              <a:ext cx="1500044" cy="144655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FE0323F-0A4B-2EE1-9EB8-9F80B4EC16FE}"/>
                </a:ext>
              </a:extLst>
            </p:cNvPr>
            <p:cNvCxnSpPr/>
            <p:nvPr/>
          </p:nvCxnSpPr>
          <p:spPr>
            <a:xfrm>
              <a:off x="1268182" y="3288570"/>
              <a:ext cx="150004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F9F7041-785E-A396-80AF-E2875F79F2FE}"/>
              </a:ext>
            </a:extLst>
          </p:cNvPr>
          <p:cNvGrpSpPr/>
          <p:nvPr/>
        </p:nvGrpSpPr>
        <p:grpSpPr>
          <a:xfrm>
            <a:off x="3556729" y="1673815"/>
            <a:ext cx="2360013" cy="3711846"/>
            <a:chOff x="838200" y="1673815"/>
            <a:chExt cx="2360013" cy="371184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57F6EA3-8807-93FD-06DF-21353EF7656D}"/>
                </a:ext>
              </a:extLst>
            </p:cNvPr>
            <p:cNvSpPr/>
            <p:nvPr/>
          </p:nvSpPr>
          <p:spPr>
            <a:xfrm>
              <a:off x="838200" y="1673815"/>
              <a:ext cx="2360013" cy="3711846"/>
            </a:xfrm>
            <a:prstGeom prst="roundRect">
              <a:avLst>
                <a:gd name="adj" fmla="val 942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D6BFEBD5-538D-273B-BCEA-8CE2A3512F99}"/>
                </a:ext>
              </a:extLst>
            </p:cNvPr>
            <p:cNvSpPr/>
            <p:nvPr/>
          </p:nvSpPr>
          <p:spPr>
            <a:xfrm>
              <a:off x="838200" y="1673815"/>
              <a:ext cx="2360013" cy="988105"/>
            </a:xfrm>
            <a:prstGeom prst="roundRect">
              <a:avLst>
                <a:gd name="adj" fmla="val 249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E6319307-D32C-7C2F-9609-0754BD5129BB}"/>
                </a:ext>
              </a:extLst>
            </p:cNvPr>
            <p:cNvSpPr/>
            <p:nvPr/>
          </p:nvSpPr>
          <p:spPr>
            <a:xfrm>
              <a:off x="1114042" y="1928411"/>
              <a:ext cx="1808327" cy="3181408"/>
            </a:xfrm>
            <a:prstGeom prst="roundRect">
              <a:avLst>
                <a:gd name="adj" fmla="val 249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Graphic 14" descr="Pie chart with solid fill">
              <a:extLst>
                <a:ext uri="{FF2B5EF4-FFF2-40B4-BE49-F238E27FC236}">
                  <a16:creationId xmlns:a16="http://schemas.microsoft.com/office/drawing/2014/main" id="{68BE52DC-13CE-A781-E539-4512FDA6E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728859" y="2083229"/>
              <a:ext cx="578691" cy="578691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F84AAF7-07AE-6808-D2FC-73B301B837B4}"/>
                </a:ext>
              </a:extLst>
            </p:cNvPr>
            <p:cNvSpPr txBox="1"/>
            <p:nvPr/>
          </p:nvSpPr>
          <p:spPr>
            <a:xfrm>
              <a:off x="1268182" y="2750539"/>
              <a:ext cx="15000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59278B7-7C7B-68D6-711E-1D89A444715F}"/>
                </a:ext>
              </a:extLst>
            </p:cNvPr>
            <p:cNvSpPr txBox="1"/>
            <p:nvPr/>
          </p:nvSpPr>
          <p:spPr>
            <a:xfrm>
              <a:off x="1268182" y="3426491"/>
              <a:ext cx="1500044" cy="144655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3031FFA-A0FB-DDF9-21EA-D847F69E0C6C}"/>
                </a:ext>
              </a:extLst>
            </p:cNvPr>
            <p:cNvCxnSpPr/>
            <p:nvPr/>
          </p:nvCxnSpPr>
          <p:spPr>
            <a:xfrm>
              <a:off x="1268182" y="3288570"/>
              <a:ext cx="1500044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CB680E7-8C8C-9A1F-3261-59F74C1E0F2D}"/>
              </a:ext>
            </a:extLst>
          </p:cNvPr>
          <p:cNvGrpSpPr/>
          <p:nvPr/>
        </p:nvGrpSpPr>
        <p:grpSpPr>
          <a:xfrm>
            <a:off x="6275258" y="1673815"/>
            <a:ext cx="2360013" cy="3711846"/>
            <a:chOff x="838200" y="1673815"/>
            <a:chExt cx="2360013" cy="3711846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91A61C9E-68C1-DAB4-C850-5BAEE018C272}"/>
                </a:ext>
              </a:extLst>
            </p:cNvPr>
            <p:cNvSpPr/>
            <p:nvPr/>
          </p:nvSpPr>
          <p:spPr>
            <a:xfrm>
              <a:off x="838200" y="1673815"/>
              <a:ext cx="2360013" cy="3711846"/>
            </a:xfrm>
            <a:prstGeom prst="roundRect">
              <a:avLst>
                <a:gd name="adj" fmla="val 942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D688A11C-ADF8-6BEE-6E1F-F93F90DE6CE2}"/>
                </a:ext>
              </a:extLst>
            </p:cNvPr>
            <p:cNvSpPr/>
            <p:nvPr/>
          </p:nvSpPr>
          <p:spPr>
            <a:xfrm>
              <a:off x="838200" y="1673815"/>
              <a:ext cx="2360013" cy="988105"/>
            </a:xfrm>
            <a:prstGeom prst="roundRect">
              <a:avLst>
                <a:gd name="adj" fmla="val 249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FDF5EA3-93FD-65E1-8348-0A659010BAB4}"/>
                </a:ext>
              </a:extLst>
            </p:cNvPr>
            <p:cNvSpPr/>
            <p:nvPr/>
          </p:nvSpPr>
          <p:spPr>
            <a:xfrm>
              <a:off x="1114042" y="1928411"/>
              <a:ext cx="1808327" cy="3181408"/>
            </a:xfrm>
            <a:prstGeom prst="roundRect">
              <a:avLst>
                <a:gd name="adj" fmla="val 249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Graphic 22" descr="Lights On with solid fill">
              <a:extLst>
                <a:ext uri="{FF2B5EF4-FFF2-40B4-BE49-F238E27FC236}">
                  <a16:creationId xmlns:a16="http://schemas.microsoft.com/office/drawing/2014/main" id="{E1095EE3-F4EA-7931-569C-07DADECDA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728859" y="2083229"/>
              <a:ext cx="578691" cy="578691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D9154E5-23F7-D158-B0D6-D59243E9BD02}"/>
                </a:ext>
              </a:extLst>
            </p:cNvPr>
            <p:cNvSpPr txBox="1"/>
            <p:nvPr/>
          </p:nvSpPr>
          <p:spPr>
            <a:xfrm>
              <a:off x="1268182" y="2750539"/>
              <a:ext cx="15000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A329A73-4941-346E-64BB-7B015F9B7C4A}"/>
                </a:ext>
              </a:extLst>
            </p:cNvPr>
            <p:cNvSpPr txBox="1"/>
            <p:nvPr/>
          </p:nvSpPr>
          <p:spPr>
            <a:xfrm>
              <a:off x="1268182" y="3426491"/>
              <a:ext cx="1500044" cy="144655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C2646C8-1A31-10CD-AD0C-E00AF8BD7A9B}"/>
                </a:ext>
              </a:extLst>
            </p:cNvPr>
            <p:cNvCxnSpPr/>
            <p:nvPr/>
          </p:nvCxnSpPr>
          <p:spPr>
            <a:xfrm>
              <a:off x="1268182" y="3288570"/>
              <a:ext cx="1500044" cy="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520F2AF-ABC4-FEDB-CEEE-86411CAD9407}"/>
              </a:ext>
            </a:extLst>
          </p:cNvPr>
          <p:cNvGrpSpPr/>
          <p:nvPr/>
        </p:nvGrpSpPr>
        <p:grpSpPr>
          <a:xfrm>
            <a:off x="8993787" y="1673815"/>
            <a:ext cx="2360013" cy="3711846"/>
            <a:chOff x="838200" y="1673815"/>
            <a:chExt cx="2360013" cy="3711846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33030EE3-0B05-0242-7EE2-78D39568DF9B}"/>
                </a:ext>
              </a:extLst>
            </p:cNvPr>
            <p:cNvSpPr/>
            <p:nvPr/>
          </p:nvSpPr>
          <p:spPr>
            <a:xfrm>
              <a:off x="838200" y="1673815"/>
              <a:ext cx="2360013" cy="3711846"/>
            </a:xfrm>
            <a:prstGeom prst="roundRect">
              <a:avLst>
                <a:gd name="adj" fmla="val 942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A4F67E11-1B69-5D44-13A8-78C857F7A8F3}"/>
                </a:ext>
              </a:extLst>
            </p:cNvPr>
            <p:cNvSpPr/>
            <p:nvPr/>
          </p:nvSpPr>
          <p:spPr>
            <a:xfrm>
              <a:off x="838200" y="1673815"/>
              <a:ext cx="2360013" cy="988105"/>
            </a:xfrm>
            <a:prstGeom prst="roundRect">
              <a:avLst>
                <a:gd name="adj" fmla="val 2492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79D63709-39CD-5482-A595-6F212BD8AB26}"/>
                </a:ext>
              </a:extLst>
            </p:cNvPr>
            <p:cNvSpPr/>
            <p:nvPr/>
          </p:nvSpPr>
          <p:spPr>
            <a:xfrm>
              <a:off x="1114042" y="1928411"/>
              <a:ext cx="1808327" cy="3181408"/>
            </a:xfrm>
            <a:prstGeom prst="roundRect">
              <a:avLst>
                <a:gd name="adj" fmla="val 249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Graphic 30" descr="Handshake with solid fill">
              <a:extLst>
                <a:ext uri="{FF2B5EF4-FFF2-40B4-BE49-F238E27FC236}">
                  <a16:creationId xmlns:a16="http://schemas.microsoft.com/office/drawing/2014/main" id="{257D5CA5-6A08-3F6D-91B9-576042CBA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728859" y="2083229"/>
              <a:ext cx="578691" cy="578691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D114B32-463D-04CA-3EA5-29D839D5C5E9}"/>
                </a:ext>
              </a:extLst>
            </p:cNvPr>
            <p:cNvSpPr txBox="1"/>
            <p:nvPr/>
          </p:nvSpPr>
          <p:spPr>
            <a:xfrm>
              <a:off x="1268182" y="2750539"/>
              <a:ext cx="15000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6EA3F35-4DFC-B716-CE01-0939D17AB9C7}"/>
                </a:ext>
              </a:extLst>
            </p:cNvPr>
            <p:cNvSpPr txBox="1"/>
            <p:nvPr/>
          </p:nvSpPr>
          <p:spPr>
            <a:xfrm>
              <a:off x="1268182" y="3426491"/>
              <a:ext cx="1500044" cy="144655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45B0A2F-F28B-B5A4-B743-FEFFE24033F2}"/>
                </a:ext>
              </a:extLst>
            </p:cNvPr>
            <p:cNvCxnSpPr/>
            <p:nvPr/>
          </p:nvCxnSpPr>
          <p:spPr>
            <a:xfrm>
              <a:off x="1268182" y="3288570"/>
              <a:ext cx="1500044" cy="0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Bold Header Cards – Slide Template</a:t>
            </a:r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BCB7AE1-59EE-EF3E-94D3-5E730FD36AF8}"/>
              </a:ext>
            </a:extLst>
          </p:cNvPr>
          <p:cNvGrpSpPr/>
          <p:nvPr/>
        </p:nvGrpSpPr>
        <p:grpSpPr>
          <a:xfrm>
            <a:off x="838200" y="1673815"/>
            <a:ext cx="2360013" cy="3711846"/>
            <a:chOff x="838200" y="1673815"/>
            <a:chExt cx="2360013" cy="3711846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38D87178-1F8D-087F-81C2-C0D09A1EA2C9}"/>
                </a:ext>
              </a:extLst>
            </p:cNvPr>
            <p:cNvSpPr/>
            <p:nvPr/>
          </p:nvSpPr>
          <p:spPr>
            <a:xfrm>
              <a:off x="838200" y="1673815"/>
              <a:ext cx="2360013" cy="3711846"/>
            </a:xfrm>
            <a:prstGeom prst="roundRect">
              <a:avLst>
                <a:gd name="adj" fmla="val 942"/>
              </a:avLst>
            </a:prstGeom>
            <a:solidFill>
              <a:schemeClr val="bg2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01010AC3-0B90-C7A7-4B05-E64CF5CDC65E}"/>
                </a:ext>
              </a:extLst>
            </p:cNvPr>
            <p:cNvSpPr/>
            <p:nvPr/>
          </p:nvSpPr>
          <p:spPr>
            <a:xfrm>
              <a:off x="838200" y="1673815"/>
              <a:ext cx="2360013" cy="988105"/>
            </a:xfrm>
            <a:prstGeom prst="roundRect">
              <a:avLst>
                <a:gd name="adj" fmla="val 2492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8240BE8E-7088-F51D-FA89-4D0275629649}"/>
                </a:ext>
              </a:extLst>
            </p:cNvPr>
            <p:cNvSpPr/>
            <p:nvPr/>
          </p:nvSpPr>
          <p:spPr>
            <a:xfrm>
              <a:off x="1114042" y="1928411"/>
              <a:ext cx="1808327" cy="3181408"/>
            </a:xfrm>
            <a:prstGeom prst="roundRect">
              <a:avLst>
                <a:gd name="adj" fmla="val 249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Graphic 38" descr="Rocket with solid fill">
              <a:extLst>
                <a:ext uri="{FF2B5EF4-FFF2-40B4-BE49-F238E27FC236}">
                  <a16:creationId xmlns:a16="http://schemas.microsoft.com/office/drawing/2014/main" id="{6B58C018-A481-57C1-20A2-F3B4FF9FE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28859" y="2083229"/>
              <a:ext cx="578691" cy="578691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F7BF205-BD92-91AA-6590-335E3D9A11B5}"/>
                </a:ext>
              </a:extLst>
            </p:cNvPr>
            <p:cNvSpPr txBox="1"/>
            <p:nvPr/>
          </p:nvSpPr>
          <p:spPr>
            <a:xfrm>
              <a:off x="1268182" y="2750539"/>
              <a:ext cx="15000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C9AC8D6-D1AC-2C37-2E76-3EB721507F84}"/>
                </a:ext>
              </a:extLst>
            </p:cNvPr>
            <p:cNvSpPr txBox="1"/>
            <p:nvPr/>
          </p:nvSpPr>
          <p:spPr>
            <a:xfrm>
              <a:off x="1268182" y="3426491"/>
              <a:ext cx="1500044" cy="144655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00A5EB5-176D-78C0-7FF7-483DE5D8C2F7}"/>
                </a:ext>
              </a:extLst>
            </p:cNvPr>
            <p:cNvCxnSpPr/>
            <p:nvPr/>
          </p:nvCxnSpPr>
          <p:spPr>
            <a:xfrm>
              <a:off x="1268182" y="3288570"/>
              <a:ext cx="150004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C594B52-A22D-35E4-60F5-16738F2A8405}"/>
              </a:ext>
            </a:extLst>
          </p:cNvPr>
          <p:cNvGrpSpPr/>
          <p:nvPr/>
        </p:nvGrpSpPr>
        <p:grpSpPr>
          <a:xfrm>
            <a:off x="3556729" y="1673815"/>
            <a:ext cx="2360013" cy="3711846"/>
            <a:chOff x="838200" y="1673815"/>
            <a:chExt cx="2360013" cy="3711846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481346E7-5CD1-FDA6-042B-FECA74CB003A}"/>
                </a:ext>
              </a:extLst>
            </p:cNvPr>
            <p:cNvSpPr/>
            <p:nvPr/>
          </p:nvSpPr>
          <p:spPr>
            <a:xfrm>
              <a:off x="838200" y="1673815"/>
              <a:ext cx="2360013" cy="3711846"/>
            </a:xfrm>
            <a:prstGeom prst="roundRect">
              <a:avLst>
                <a:gd name="adj" fmla="val 942"/>
              </a:avLst>
            </a:prstGeom>
            <a:solidFill>
              <a:schemeClr val="bg2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640FB2FE-E3DB-DA6B-5470-202AC524660B}"/>
                </a:ext>
              </a:extLst>
            </p:cNvPr>
            <p:cNvSpPr/>
            <p:nvPr/>
          </p:nvSpPr>
          <p:spPr>
            <a:xfrm>
              <a:off x="838200" y="1673815"/>
              <a:ext cx="2360013" cy="988105"/>
            </a:xfrm>
            <a:prstGeom prst="roundRect">
              <a:avLst>
                <a:gd name="adj" fmla="val 249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90E20E17-EEC2-B44C-6C0C-0360161EE467}"/>
                </a:ext>
              </a:extLst>
            </p:cNvPr>
            <p:cNvSpPr/>
            <p:nvPr/>
          </p:nvSpPr>
          <p:spPr>
            <a:xfrm>
              <a:off x="1114042" y="1928411"/>
              <a:ext cx="1808327" cy="3181408"/>
            </a:xfrm>
            <a:prstGeom prst="roundRect">
              <a:avLst>
                <a:gd name="adj" fmla="val 249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7" name="Graphic 46" descr="Pie chart with solid fill">
              <a:extLst>
                <a:ext uri="{FF2B5EF4-FFF2-40B4-BE49-F238E27FC236}">
                  <a16:creationId xmlns:a16="http://schemas.microsoft.com/office/drawing/2014/main" id="{AB65A137-F62C-7736-CD5C-F87FE82B4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728859" y="2083229"/>
              <a:ext cx="578691" cy="578691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5FFCC63-B00C-96E1-6722-BEC274B0437E}"/>
                </a:ext>
              </a:extLst>
            </p:cNvPr>
            <p:cNvSpPr txBox="1"/>
            <p:nvPr/>
          </p:nvSpPr>
          <p:spPr>
            <a:xfrm>
              <a:off x="1268182" y="2750539"/>
              <a:ext cx="15000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0BECC8D-C1ED-4221-F946-959BD8AD884C}"/>
                </a:ext>
              </a:extLst>
            </p:cNvPr>
            <p:cNvSpPr txBox="1"/>
            <p:nvPr/>
          </p:nvSpPr>
          <p:spPr>
            <a:xfrm>
              <a:off x="1268182" y="3426491"/>
              <a:ext cx="1500044" cy="144655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342D27B1-250C-573C-DC42-AA77B441D8E3}"/>
                </a:ext>
              </a:extLst>
            </p:cNvPr>
            <p:cNvCxnSpPr/>
            <p:nvPr/>
          </p:nvCxnSpPr>
          <p:spPr>
            <a:xfrm>
              <a:off x="1268182" y="3288570"/>
              <a:ext cx="1500044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6DCFBB6-8D4E-A9DB-8F8B-50DD761F667E}"/>
              </a:ext>
            </a:extLst>
          </p:cNvPr>
          <p:cNvGrpSpPr/>
          <p:nvPr/>
        </p:nvGrpSpPr>
        <p:grpSpPr>
          <a:xfrm>
            <a:off x="6275258" y="1673815"/>
            <a:ext cx="2360013" cy="3711846"/>
            <a:chOff x="838200" y="1673815"/>
            <a:chExt cx="2360013" cy="3711846"/>
          </a:xfrm>
        </p:grpSpPr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7D5BA1C3-8D8F-775B-2E3A-1A5F46649125}"/>
                </a:ext>
              </a:extLst>
            </p:cNvPr>
            <p:cNvSpPr/>
            <p:nvPr/>
          </p:nvSpPr>
          <p:spPr>
            <a:xfrm>
              <a:off x="838200" y="1673815"/>
              <a:ext cx="2360013" cy="3711846"/>
            </a:xfrm>
            <a:prstGeom prst="roundRect">
              <a:avLst>
                <a:gd name="adj" fmla="val 942"/>
              </a:avLst>
            </a:prstGeom>
            <a:solidFill>
              <a:schemeClr val="bg2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62FA1977-39CB-3183-9D54-D7F803F70169}"/>
                </a:ext>
              </a:extLst>
            </p:cNvPr>
            <p:cNvSpPr/>
            <p:nvPr/>
          </p:nvSpPr>
          <p:spPr>
            <a:xfrm>
              <a:off x="838200" y="1673815"/>
              <a:ext cx="2360013" cy="988105"/>
            </a:xfrm>
            <a:prstGeom prst="roundRect">
              <a:avLst>
                <a:gd name="adj" fmla="val 249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343F830A-E931-C02A-3C32-A7601BB270A0}"/>
                </a:ext>
              </a:extLst>
            </p:cNvPr>
            <p:cNvSpPr/>
            <p:nvPr/>
          </p:nvSpPr>
          <p:spPr>
            <a:xfrm>
              <a:off x="1114042" y="1928411"/>
              <a:ext cx="1808327" cy="3181408"/>
            </a:xfrm>
            <a:prstGeom prst="roundRect">
              <a:avLst>
                <a:gd name="adj" fmla="val 249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Graphic 54" descr="Lights On with solid fill">
              <a:extLst>
                <a:ext uri="{FF2B5EF4-FFF2-40B4-BE49-F238E27FC236}">
                  <a16:creationId xmlns:a16="http://schemas.microsoft.com/office/drawing/2014/main" id="{D53C15C7-1151-AD84-5081-E76BD4487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728859" y="2083229"/>
              <a:ext cx="578691" cy="578691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35C63B7-407E-6FBC-951F-3690C5120637}"/>
                </a:ext>
              </a:extLst>
            </p:cNvPr>
            <p:cNvSpPr txBox="1"/>
            <p:nvPr/>
          </p:nvSpPr>
          <p:spPr>
            <a:xfrm>
              <a:off x="1268182" y="2750539"/>
              <a:ext cx="15000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268E14D-CD35-A0CE-22CA-2DA15CC0F28F}"/>
                </a:ext>
              </a:extLst>
            </p:cNvPr>
            <p:cNvSpPr txBox="1"/>
            <p:nvPr/>
          </p:nvSpPr>
          <p:spPr>
            <a:xfrm>
              <a:off x="1268182" y="3426491"/>
              <a:ext cx="1500044" cy="144655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0467469-D299-9A1D-C011-5E63FCD4FAF6}"/>
                </a:ext>
              </a:extLst>
            </p:cNvPr>
            <p:cNvCxnSpPr/>
            <p:nvPr/>
          </p:nvCxnSpPr>
          <p:spPr>
            <a:xfrm>
              <a:off x="1268182" y="3288570"/>
              <a:ext cx="1500044" cy="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CEF05DA-AB9E-E2FB-5539-FB2514009AE7}"/>
              </a:ext>
            </a:extLst>
          </p:cNvPr>
          <p:cNvGrpSpPr/>
          <p:nvPr/>
        </p:nvGrpSpPr>
        <p:grpSpPr>
          <a:xfrm>
            <a:off x="8993787" y="1673815"/>
            <a:ext cx="2360013" cy="3711846"/>
            <a:chOff x="838200" y="1673815"/>
            <a:chExt cx="2360013" cy="3711846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6FDFA3C9-26C4-B065-2C47-390E7994979A}"/>
                </a:ext>
              </a:extLst>
            </p:cNvPr>
            <p:cNvSpPr/>
            <p:nvPr/>
          </p:nvSpPr>
          <p:spPr>
            <a:xfrm>
              <a:off x="838200" y="1673815"/>
              <a:ext cx="2360013" cy="3711846"/>
            </a:xfrm>
            <a:prstGeom prst="roundRect">
              <a:avLst>
                <a:gd name="adj" fmla="val 942"/>
              </a:avLst>
            </a:prstGeom>
            <a:solidFill>
              <a:schemeClr val="bg2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FBAF911B-AD72-0595-9036-23B7B7B74410}"/>
                </a:ext>
              </a:extLst>
            </p:cNvPr>
            <p:cNvSpPr/>
            <p:nvPr/>
          </p:nvSpPr>
          <p:spPr>
            <a:xfrm>
              <a:off x="838200" y="1673815"/>
              <a:ext cx="2360013" cy="988105"/>
            </a:xfrm>
            <a:prstGeom prst="roundRect">
              <a:avLst>
                <a:gd name="adj" fmla="val 2492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45F29422-5CA8-6803-357B-BAC6A6121799}"/>
                </a:ext>
              </a:extLst>
            </p:cNvPr>
            <p:cNvSpPr/>
            <p:nvPr/>
          </p:nvSpPr>
          <p:spPr>
            <a:xfrm>
              <a:off x="1114042" y="1928411"/>
              <a:ext cx="1808327" cy="3181408"/>
            </a:xfrm>
            <a:prstGeom prst="roundRect">
              <a:avLst>
                <a:gd name="adj" fmla="val 249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3" name="Graphic 62" descr="Handshake with solid fill">
              <a:extLst>
                <a:ext uri="{FF2B5EF4-FFF2-40B4-BE49-F238E27FC236}">
                  <a16:creationId xmlns:a16="http://schemas.microsoft.com/office/drawing/2014/main" id="{CA02AE02-1224-2215-D00D-2BD07899B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728859" y="2083229"/>
              <a:ext cx="578691" cy="578691"/>
            </a:xfrm>
            <a:prstGeom prst="rect">
              <a:avLst/>
            </a:prstGeom>
          </p:spPr>
        </p:pic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BC8795C-E14F-0DD7-50AD-EF89DDFCBD23}"/>
                </a:ext>
              </a:extLst>
            </p:cNvPr>
            <p:cNvSpPr txBox="1"/>
            <p:nvPr/>
          </p:nvSpPr>
          <p:spPr>
            <a:xfrm>
              <a:off x="1268182" y="2750539"/>
              <a:ext cx="15000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42F5A39-2F6C-E5CA-11F9-662E52ADF02E}"/>
                </a:ext>
              </a:extLst>
            </p:cNvPr>
            <p:cNvSpPr txBox="1"/>
            <p:nvPr/>
          </p:nvSpPr>
          <p:spPr>
            <a:xfrm>
              <a:off x="1268182" y="3426491"/>
              <a:ext cx="1500044" cy="144655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B49B3925-3793-7FB7-2D93-67E18D75E0DD}"/>
                </a:ext>
              </a:extLst>
            </p:cNvPr>
            <p:cNvCxnSpPr/>
            <p:nvPr/>
          </p:nvCxnSpPr>
          <p:spPr>
            <a:xfrm>
              <a:off x="1268182" y="3288570"/>
              <a:ext cx="1500044" cy="0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72699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9417</TotalTime>
  <Words>384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Bold Header Cards – Slide Template</vt:lpstr>
      <vt:lpstr>Bold Header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Bold Header Cards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2024-11-08T17:37:01Z</dcterms:modified>
  <cp:category>Text &amp; Tables</cp:category>
</cp:coreProperties>
</file>