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7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1061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40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9A955-9B64-A77A-D243-AB616AAFC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5EE98F-69E3-7E3D-B45E-D42DB62C57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D190E8-74A3-4CDD-BFD4-AA698A280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C7A54-B91B-F3DA-3E69-CEE702B64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17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2ACEE-D523-D9C9-71A1-11FA6A236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Eight-Loop Clover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50CE1C8-F14D-2F13-08A9-939CD221C153}"/>
              </a:ext>
            </a:extLst>
          </p:cNvPr>
          <p:cNvSpPr/>
          <p:nvPr/>
        </p:nvSpPr>
        <p:spPr>
          <a:xfrm rot="10800000">
            <a:off x="3333438" y="2628980"/>
            <a:ext cx="1691459" cy="2301770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BE2ABDB-7B0B-D382-8B78-CEBECC6F2D40}"/>
              </a:ext>
            </a:extLst>
          </p:cNvPr>
          <p:cNvSpPr/>
          <p:nvPr/>
        </p:nvSpPr>
        <p:spPr>
          <a:xfrm>
            <a:off x="2481247" y="3238264"/>
            <a:ext cx="1691459" cy="2301770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1E7EB2-E59A-C7E4-89A9-F92B23AEC205}"/>
              </a:ext>
            </a:extLst>
          </p:cNvPr>
          <p:cNvSpPr/>
          <p:nvPr/>
        </p:nvSpPr>
        <p:spPr>
          <a:xfrm rot="10800000">
            <a:off x="5024896" y="1410413"/>
            <a:ext cx="1691459" cy="2301770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B212431-A4DD-A5A6-B915-BD1715BF7451}"/>
              </a:ext>
            </a:extLst>
          </p:cNvPr>
          <p:cNvSpPr/>
          <p:nvPr/>
        </p:nvSpPr>
        <p:spPr>
          <a:xfrm rot="10800000">
            <a:off x="4185629" y="2019697"/>
            <a:ext cx="1691459" cy="2301770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D40AB781-1C26-8C79-3441-F34969B3C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3873" y="3471282"/>
            <a:ext cx="452155" cy="452155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F7CFD7FD-261F-8DD2-084B-939855C85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9418" y="4252462"/>
            <a:ext cx="452155" cy="452155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A1CBAA37-3AF9-889B-44CF-775E51EE1C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66064" y="2861999"/>
            <a:ext cx="452155" cy="452155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EAD2ADFD-DC78-94A0-C67F-F01C89D676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57522" y="1643432"/>
            <a:ext cx="452155" cy="452155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8E68AA1C-9762-7C46-5369-F2F964FED0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18256" y="2252715"/>
            <a:ext cx="452155" cy="452155"/>
          </a:xfrm>
          <a:prstGeom prst="rect">
            <a:avLst/>
          </a:prstGeom>
        </p:spPr>
      </p:pic>
      <p:pic>
        <p:nvPicPr>
          <p:cNvPr id="18" name="Graphic 17" descr="Bar graph with upward trend with solid fill">
            <a:extLst>
              <a:ext uri="{FF2B5EF4-FFF2-40B4-BE49-F238E27FC236}">
                <a16:creationId xmlns:a16="http://schemas.microsoft.com/office/drawing/2014/main" id="{8DB97885-B8EB-BBE6-19AF-F4FC9C0A17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30876" y="3033895"/>
            <a:ext cx="452155" cy="452155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8A4F5DCC-7D58-3A29-9C87-9334197AED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7227" y="4861746"/>
            <a:ext cx="452155" cy="452155"/>
          </a:xfrm>
          <a:prstGeom prst="rect">
            <a:avLst/>
          </a:prstGeom>
        </p:spPr>
      </p:pic>
      <p:pic>
        <p:nvPicPr>
          <p:cNvPr id="20" name="Graphic 19" descr="Eye with solid fill">
            <a:extLst>
              <a:ext uri="{FF2B5EF4-FFF2-40B4-BE49-F238E27FC236}">
                <a16:creationId xmlns:a16="http://schemas.microsoft.com/office/drawing/2014/main" id="{9FB35453-7E1A-27CB-DE9B-A8A52B1419C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191609" y="3643179"/>
            <a:ext cx="452155" cy="45215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C7E0E64-1630-CF6C-8E46-C2D4157017A1}"/>
              </a:ext>
            </a:extLst>
          </p:cNvPr>
          <p:cNvGrpSpPr/>
          <p:nvPr/>
        </p:nvGrpSpPr>
        <p:grpSpPr>
          <a:xfrm>
            <a:off x="5968848" y="4353695"/>
            <a:ext cx="2194560" cy="1260003"/>
            <a:chOff x="8921977" y="2875429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F2F1C4-2DAA-F2FF-67EC-49B34008B92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B1FC731-F3F0-0D65-5E57-E783DBB64BE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30AEF2-7985-C045-5EDF-C12CFA093764}"/>
              </a:ext>
            </a:extLst>
          </p:cNvPr>
          <p:cNvGrpSpPr/>
          <p:nvPr/>
        </p:nvGrpSpPr>
        <p:grpSpPr>
          <a:xfrm>
            <a:off x="1102079" y="1411558"/>
            <a:ext cx="2194560" cy="1260003"/>
            <a:chOff x="332936" y="2875429"/>
            <a:chExt cx="2926080" cy="168000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CB386B-95B8-EF8A-CACC-3C7C2803D6C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2B6D413-86C8-7B50-9CA4-F5DEB16E079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6BBD685-5E93-43A2-9359-561E5CF533A5}"/>
              </a:ext>
            </a:extLst>
          </p:cNvPr>
          <p:cNvGrpSpPr/>
          <p:nvPr/>
        </p:nvGrpSpPr>
        <p:grpSpPr>
          <a:xfrm>
            <a:off x="176122" y="4069398"/>
            <a:ext cx="1952705" cy="1260003"/>
            <a:chOff x="332936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0DE64A2-602A-E701-12FF-2C137B45071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2349CDD-BCAD-1044-B617-8A1FAC559BF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42F6AB-B50A-E8BB-1921-377735E87044}"/>
              </a:ext>
            </a:extLst>
          </p:cNvPr>
          <p:cNvGrpSpPr/>
          <p:nvPr/>
        </p:nvGrpSpPr>
        <p:grpSpPr>
          <a:xfrm>
            <a:off x="6948981" y="1622713"/>
            <a:ext cx="1952705" cy="1260003"/>
            <a:chOff x="8921977" y="1170335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4712DE6-F46E-8A37-41C0-77EC2F87CDA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CF07614-8833-7B59-A175-79FCEBCF3A3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9102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22BD2-3E03-9C69-7254-BE9816E2A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3FF65-854D-5F2F-7011-CFE2E98A0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Eight-Loop Clover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112B540-0CBE-88ED-A1C6-7D595B35AB67}"/>
              </a:ext>
            </a:extLst>
          </p:cNvPr>
          <p:cNvSpPr/>
          <p:nvPr/>
        </p:nvSpPr>
        <p:spPr>
          <a:xfrm rot="10800000">
            <a:off x="3333438" y="2628980"/>
            <a:ext cx="1691459" cy="2301770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B37B141-2B80-D53D-04EE-3A2A39B94141}"/>
              </a:ext>
            </a:extLst>
          </p:cNvPr>
          <p:cNvSpPr/>
          <p:nvPr/>
        </p:nvSpPr>
        <p:spPr>
          <a:xfrm>
            <a:off x="2481247" y="3238264"/>
            <a:ext cx="1691459" cy="2301770"/>
          </a:xfrm>
          <a:custGeom>
            <a:avLst/>
            <a:gdLst>
              <a:gd name="connsiteX0" fmla="*/ 1631941 w 3006605"/>
              <a:gd name="connsiteY0" fmla="*/ 2719543 h 4094228"/>
              <a:gd name="connsiteX1" fmla="*/ 1631941 w 3006605"/>
              <a:gd name="connsiteY1" fmla="*/ 3289866 h 4094228"/>
              <a:gd name="connsiteX2" fmla="*/ 2190009 w 3006605"/>
              <a:gd name="connsiteY2" fmla="*/ 3860190 h 4094228"/>
              <a:gd name="connsiteX3" fmla="*/ 2190009 w 3006605"/>
              <a:gd name="connsiteY3" fmla="*/ 3860191 h 4094228"/>
              <a:gd name="connsiteX4" fmla="*/ 2748077 w 3006605"/>
              <a:gd name="connsiteY4" fmla="*/ 3289867 h 4094228"/>
              <a:gd name="connsiteX5" fmla="*/ 2190009 w 3006605"/>
              <a:gd name="connsiteY5" fmla="*/ 2719543 h 4094228"/>
              <a:gd name="connsiteX6" fmla="*/ 815354 w 3006605"/>
              <a:gd name="connsiteY6" fmla="*/ 258528 h 4094228"/>
              <a:gd name="connsiteX7" fmla="*/ 257275 w 3006605"/>
              <a:gd name="connsiteY7" fmla="*/ 816607 h 4094228"/>
              <a:gd name="connsiteX8" fmla="*/ 815354 w 3006605"/>
              <a:gd name="connsiteY8" fmla="*/ 1374686 h 4094228"/>
              <a:gd name="connsiteX9" fmla="*/ 1373433 w 3006605"/>
              <a:gd name="connsiteY9" fmla="*/ 1374686 h 4094228"/>
              <a:gd name="connsiteX10" fmla="*/ 1373433 w 3006605"/>
              <a:gd name="connsiteY10" fmla="*/ 816608 h 4094228"/>
              <a:gd name="connsiteX11" fmla="*/ 815354 w 3006605"/>
              <a:gd name="connsiteY11" fmla="*/ 258529 h 4094228"/>
              <a:gd name="connsiteX12" fmla="*/ 816596 w 3006605"/>
              <a:gd name="connsiteY12" fmla="*/ 0 h 4094228"/>
              <a:gd name="connsiteX13" fmla="*/ 1393298 w 3006605"/>
              <a:gd name="connsiteY13" fmla="*/ 238644 h 4094228"/>
              <a:gd name="connsiteX14" fmla="*/ 1631941 w 3006605"/>
              <a:gd name="connsiteY14" fmla="*/ 816607 h 4094228"/>
              <a:gd name="connsiteX15" fmla="*/ 1631941 w 3006605"/>
              <a:gd name="connsiteY15" fmla="*/ 1374685 h 4094228"/>
              <a:gd name="connsiteX16" fmla="*/ 2190009 w 3006605"/>
              <a:gd name="connsiteY16" fmla="*/ 1374685 h 4094228"/>
              <a:gd name="connsiteX17" fmla="*/ 2190009 w 3006605"/>
              <a:gd name="connsiteY17" fmla="*/ 1633214 h 4094228"/>
              <a:gd name="connsiteX18" fmla="*/ 1631941 w 3006605"/>
              <a:gd name="connsiteY18" fmla="*/ 1633214 h 4094228"/>
              <a:gd name="connsiteX19" fmla="*/ 1631941 w 3006605"/>
              <a:gd name="connsiteY19" fmla="*/ 2461014 h 4094228"/>
              <a:gd name="connsiteX20" fmla="*/ 2190009 w 3006605"/>
              <a:gd name="connsiteY20" fmla="*/ 2461014 h 4094228"/>
              <a:gd name="connsiteX21" fmla="*/ 3006605 w 3006605"/>
              <a:gd name="connsiteY21" fmla="*/ 3277621 h 4094228"/>
              <a:gd name="connsiteX22" fmla="*/ 2190009 w 3006605"/>
              <a:gd name="connsiteY22" fmla="*/ 4094228 h 4094228"/>
              <a:gd name="connsiteX23" fmla="*/ 1613296 w 3006605"/>
              <a:gd name="connsiteY23" fmla="*/ 3855585 h 4094228"/>
              <a:gd name="connsiteX24" fmla="*/ 1374664 w 3006605"/>
              <a:gd name="connsiteY24" fmla="*/ 3277621 h 4094228"/>
              <a:gd name="connsiteX25" fmla="*/ 1374664 w 3006605"/>
              <a:gd name="connsiteY25" fmla="*/ 2719543 h 4094228"/>
              <a:gd name="connsiteX26" fmla="*/ 130505 w 3006605"/>
              <a:gd name="connsiteY26" fmla="*/ 2719543 h 4094228"/>
              <a:gd name="connsiteX27" fmla="*/ 1240 w 3006605"/>
              <a:gd name="connsiteY27" fmla="*/ 2590279 h 4094228"/>
              <a:gd name="connsiteX28" fmla="*/ 130505 w 3006605"/>
              <a:gd name="connsiteY28" fmla="*/ 2461014 h 4094228"/>
              <a:gd name="connsiteX29" fmla="*/ 1374664 w 3006605"/>
              <a:gd name="connsiteY29" fmla="*/ 2461014 h 4094228"/>
              <a:gd name="connsiteX30" fmla="*/ 1374664 w 3006605"/>
              <a:gd name="connsiteY30" fmla="*/ 1633214 h 4094228"/>
              <a:gd name="connsiteX31" fmla="*/ 816596 w 3006605"/>
              <a:gd name="connsiteY31" fmla="*/ 1633214 h 4094228"/>
              <a:gd name="connsiteX32" fmla="*/ 0 w 3006605"/>
              <a:gd name="connsiteY32" fmla="*/ 816607 h 4094228"/>
              <a:gd name="connsiteX33" fmla="*/ 816596 w 3006605"/>
              <a:gd name="connsiteY33" fmla="*/ 0 h 4094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006605" h="4094228">
                <a:moveTo>
                  <a:pt x="1631941" y="2719543"/>
                </a:moveTo>
                <a:lnTo>
                  <a:pt x="1631941" y="3289866"/>
                </a:lnTo>
                <a:cubicBezTo>
                  <a:pt x="1631941" y="3604847"/>
                  <a:pt x="1881797" y="3860190"/>
                  <a:pt x="2190009" y="3860190"/>
                </a:cubicBezTo>
                <a:lnTo>
                  <a:pt x="2190009" y="3860191"/>
                </a:lnTo>
                <a:cubicBezTo>
                  <a:pt x="2498221" y="3860191"/>
                  <a:pt x="2748077" y="3604848"/>
                  <a:pt x="2748077" y="3289867"/>
                </a:cubicBezTo>
                <a:cubicBezTo>
                  <a:pt x="2748077" y="2974886"/>
                  <a:pt x="2498221" y="2719543"/>
                  <a:pt x="2190009" y="2719543"/>
                </a:cubicBezTo>
                <a:close/>
                <a:moveTo>
                  <a:pt x="815354" y="258528"/>
                </a:moveTo>
                <a:cubicBezTo>
                  <a:pt x="507135" y="258528"/>
                  <a:pt x="257275" y="508388"/>
                  <a:pt x="257275" y="816607"/>
                </a:cubicBezTo>
                <a:cubicBezTo>
                  <a:pt x="257275" y="1124826"/>
                  <a:pt x="507135" y="1374686"/>
                  <a:pt x="815354" y="1374686"/>
                </a:cubicBezTo>
                <a:lnTo>
                  <a:pt x="1373433" y="1374686"/>
                </a:lnTo>
                <a:lnTo>
                  <a:pt x="1373433" y="816608"/>
                </a:lnTo>
                <a:cubicBezTo>
                  <a:pt x="1373433" y="508389"/>
                  <a:pt x="1123573" y="258529"/>
                  <a:pt x="815354" y="258529"/>
                </a:cubicBezTo>
                <a:close/>
                <a:moveTo>
                  <a:pt x="816596" y="0"/>
                </a:moveTo>
                <a:cubicBezTo>
                  <a:pt x="1034104" y="0"/>
                  <a:pt x="1239177" y="84523"/>
                  <a:pt x="1393298" y="238644"/>
                </a:cubicBezTo>
                <a:cubicBezTo>
                  <a:pt x="1547419" y="394015"/>
                  <a:pt x="1631941" y="599100"/>
                  <a:pt x="1631941" y="816607"/>
                </a:cubicBezTo>
                <a:lnTo>
                  <a:pt x="1631941" y="1374685"/>
                </a:lnTo>
                <a:lnTo>
                  <a:pt x="2190009" y="1374685"/>
                </a:lnTo>
                <a:lnTo>
                  <a:pt x="2190009" y="1633214"/>
                </a:lnTo>
                <a:cubicBezTo>
                  <a:pt x="2190009" y="1633214"/>
                  <a:pt x="1631941" y="1633214"/>
                  <a:pt x="1631941" y="1633214"/>
                </a:cubicBezTo>
                <a:lnTo>
                  <a:pt x="1631941" y="2461014"/>
                </a:lnTo>
                <a:lnTo>
                  <a:pt x="2190009" y="2461014"/>
                </a:lnTo>
                <a:cubicBezTo>
                  <a:pt x="2639948" y="2461014"/>
                  <a:pt x="3006605" y="2827682"/>
                  <a:pt x="3006605" y="3277621"/>
                </a:cubicBezTo>
                <a:cubicBezTo>
                  <a:pt x="3006605" y="3727561"/>
                  <a:pt x="2639948" y="4094228"/>
                  <a:pt x="2190009" y="4094228"/>
                </a:cubicBezTo>
                <a:cubicBezTo>
                  <a:pt x="1972502" y="4094228"/>
                  <a:pt x="1767417" y="4009716"/>
                  <a:pt x="1613296" y="3855585"/>
                </a:cubicBezTo>
                <a:cubicBezTo>
                  <a:pt x="1459176" y="3700224"/>
                  <a:pt x="1374664" y="3495139"/>
                  <a:pt x="1374664" y="3277621"/>
                </a:cubicBezTo>
                <a:lnTo>
                  <a:pt x="1374664" y="2719543"/>
                </a:lnTo>
                <a:lnTo>
                  <a:pt x="130505" y="2719543"/>
                </a:lnTo>
                <a:cubicBezTo>
                  <a:pt x="59656" y="2719543"/>
                  <a:pt x="1240" y="2661128"/>
                  <a:pt x="1240" y="2590279"/>
                </a:cubicBezTo>
                <a:cubicBezTo>
                  <a:pt x="1240" y="2519430"/>
                  <a:pt x="59656" y="2461014"/>
                  <a:pt x="130505" y="2461014"/>
                </a:cubicBezTo>
                <a:lnTo>
                  <a:pt x="1374664" y="2461014"/>
                </a:lnTo>
                <a:cubicBezTo>
                  <a:pt x="1374664" y="2461014"/>
                  <a:pt x="1374664" y="1633214"/>
                  <a:pt x="1374664" y="1633214"/>
                </a:cubicBezTo>
                <a:lnTo>
                  <a:pt x="816596" y="1633214"/>
                </a:lnTo>
                <a:cubicBezTo>
                  <a:pt x="366657" y="1633214"/>
                  <a:pt x="0" y="1266557"/>
                  <a:pt x="0" y="816607"/>
                </a:cubicBezTo>
                <a:cubicBezTo>
                  <a:pt x="0" y="366668"/>
                  <a:pt x="366657" y="0"/>
                  <a:pt x="816596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1C791F1-D75D-D937-3C03-E8D90B775AE5}"/>
              </a:ext>
            </a:extLst>
          </p:cNvPr>
          <p:cNvSpPr/>
          <p:nvPr/>
        </p:nvSpPr>
        <p:spPr>
          <a:xfrm rot="10800000">
            <a:off x="5024896" y="1410413"/>
            <a:ext cx="1691459" cy="2301770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6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5 w 2659619"/>
              <a:gd name="connsiteY12" fmla="*/ 3621721 h 3621721"/>
              <a:gd name="connsiteX13" fmla="*/ 1427119 w 2659619"/>
              <a:gd name="connsiteY13" fmla="*/ 3410618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5 w 2659619"/>
              <a:gd name="connsiteY16" fmla="*/ 2405686 h 3621721"/>
              <a:gd name="connsiteX17" fmla="*/ 722355 w 2659619"/>
              <a:gd name="connsiteY17" fmla="*/ 2405685 h 3621721"/>
              <a:gd name="connsiteX18" fmla="*/ 477952 w 2659619"/>
              <a:gd name="connsiteY18" fmla="*/ 2405685 h 3621721"/>
              <a:gd name="connsiteX19" fmla="*/ 419396 w 2659619"/>
              <a:gd name="connsiteY19" fmla="*/ 2405685 h 3621721"/>
              <a:gd name="connsiteX20" fmla="*/ 114347 w 2659619"/>
              <a:gd name="connsiteY20" fmla="*/ 2405685 h 3621721"/>
              <a:gd name="connsiteX21" fmla="*/ 0 w 2659619"/>
              <a:gd name="connsiteY21" fmla="*/ 2291339 h 3621721"/>
              <a:gd name="connsiteX22" fmla="*/ 114347 w 2659619"/>
              <a:gd name="connsiteY22" fmla="*/ 2176992 h 3621721"/>
              <a:gd name="connsiteX23" fmla="*/ 419396 w 2659619"/>
              <a:gd name="connsiteY23" fmla="*/ 2176992 h 3621721"/>
              <a:gd name="connsiteX24" fmla="*/ 443491 w 2659619"/>
              <a:gd name="connsiteY24" fmla="*/ 2176992 h 3621721"/>
              <a:gd name="connsiteX25" fmla="*/ 463705 w 2659619"/>
              <a:gd name="connsiteY25" fmla="*/ 2176992 h 3621721"/>
              <a:gd name="connsiteX26" fmla="*/ 934996 w 2659619"/>
              <a:gd name="connsiteY26" fmla="*/ 2176992 h 3621721"/>
              <a:gd name="connsiteX27" fmla="*/ 1000585 w 2659619"/>
              <a:gd name="connsiteY27" fmla="*/ 2176992 h 3621721"/>
              <a:gd name="connsiteX28" fmla="*/ 1000585 w 2659619"/>
              <a:gd name="connsiteY28" fmla="*/ 2176993 h 3621721"/>
              <a:gd name="connsiteX29" fmla="*/ 1059819 w 2659619"/>
              <a:gd name="connsiteY29" fmla="*/ 2176993 h 3621721"/>
              <a:gd name="connsiteX30" fmla="*/ 1216017 w 2659619"/>
              <a:gd name="connsiteY30" fmla="*/ 2176993 h 3621721"/>
              <a:gd name="connsiteX31" fmla="*/ 1216017 w 2659619"/>
              <a:gd name="connsiteY31" fmla="*/ 1444728 h 3621721"/>
              <a:gd name="connsiteX32" fmla="*/ 722355 w 2659619"/>
              <a:gd name="connsiteY32" fmla="*/ 1444728 h 3621721"/>
              <a:gd name="connsiteX33" fmla="*/ 0 w 2659619"/>
              <a:gd name="connsiteY33" fmla="*/ 722364 h 3621721"/>
              <a:gd name="connsiteX34" fmla="*/ 722355 w 2659619"/>
              <a:gd name="connsiteY34" fmla="*/ 0 h 3621721"/>
              <a:gd name="connsiteX35" fmla="*/ 1232510 w 2659619"/>
              <a:gd name="connsiteY35" fmla="*/ 211102 h 3621721"/>
              <a:gd name="connsiteX36" fmla="*/ 1443602 w 2659619"/>
              <a:gd name="connsiteY36" fmla="*/ 722364 h 3621721"/>
              <a:gd name="connsiteX37" fmla="*/ 1443602 w 2659619"/>
              <a:gd name="connsiteY37" fmla="*/ 1216035 h 3621721"/>
              <a:gd name="connsiteX38" fmla="*/ 1933348 w 2659619"/>
              <a:gd name="connsiteY38" fmla="*/ 1216035 h 3621721"/>
              <a:gd name="connsiteX39" fmla="*/ 1933348 w 2659619"/>
              <a:gd name="connsiteY39" fmla="*/ 1444728 h 3621721"/>
              <a:gd name="connsiteX40" fmla="*/ 1443602 w 2659619"/>
              <a:gd name="connsiteY40" fmla="*/ 1444728 h 3621721"/>
              <a:gd name="connsiteX41" fmla="*/ 1443602 w 2659619"/>
              <a:gd name="connsiteY41" fmla="*/ 2176993 h 3621721"/>
              <a:gd name="connsiteX42" fmla="*/ 1937265 w 2659619"/>
              <a:gd name="connsiteY42" fmla="*/ 2176993 h 3621721"/>
              <a:gd name="connsiteX43" fmla="*/ 2659619 w 2659619"/>
              <a:gd name="connsiteY43" fmla="*/ 2899357 h 3621721"/>
              <a:gd name="connsiteX44" fmla="*/ 1937265 w 2659619"/>
              <a:gd name="connsiteY44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2" y="3393029"/>
                  <a:pt x="2432036" y="3172005"/>
                  <a:pt x="2432036" y="2899357"/>
                </a:cubicBezTo>
                <a:cubicBezTo>
                  <a:pt x="2432036" y="2626709"/>
                  <a:pt x="2211012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5" y="3621721"/>
                </a:moveTo>
                <a:cubicBezTo>
                  <a:pt x="1744859" y="3621721"/>
                  <a:pt x="1563453" y="3546953"/>
                  <a:pt x="1427119" y="3410618"/>
                </a:cubicBezTo>
                <a:cubicBezTo>
                  <a:pt x="1290785" y="3273178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5" y="2405686"/>
                </a:lnTo>
                <a:lnTo>
                  <a:pt x="722355" y="2405685"/>
                </a:lnTo>
                <a:lnTo>
                  <a:pt x="477952" y="2405685"/>
                </a:lnTo>
                <a:lnTo>
                  <a:pt x="419396" y="2405685"/>
                </a:lnTo>
                <a:lnTo>
                  <a:pt x="114347" y="2405685"/>
                </a:lnTo>
                <a:cubicBezTo>
                  <a:pt x="51674" y="2405685"/>
                  <a:pt x="0" y="2354012"/>
                  <a:pt x="0" y="2291339"/>
                </a:cubicBezTo>
                <a:cubicBezTo>
                  <a:pt x="0" y="2228667"/>
                  <a:pt x="51674" y="2176992"/>
                  <a:pt x="114347" y="2176992"/>
                </a:cubicBezTo>
                <a:lnTo>
                  <a:pt x="419396" y="2176992"/>
                </a:lnTo>
                <a:lnTo>
                  <a:pt x="443491" y="2176992"/>
                </a:lnTo>
                <a:lnTo>
                  <a:pt x="463705" y="2176992"/>
                </a:lnTo>
                <a:cubicBezTo>
                  <a:pt x="548296" y="2176992"/>
                  <a:pt x="741646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5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49"/>
                  <a:pt x="1443602" y="722364"/>
                </a:cubicBezTo>
                <a:lnTo>
                  <a:pt x="1443602" y="1216035"/>
                </a:lnTo>
                <a:lnTo>
                  <a:pt x="1933348" y="1216035"/>
                </a:lnTo>
                <a:lnTo>
                  <a:pt x="1933348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5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5" y="3621721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A548D1C-4BE5-C738-94BB-659B5FCB328E}"/>
              </a:ext>
            </a:extLst>
          </p:cNvPr>
          <p:cNvSpPr/>
          <p:nvPr/>
        </p:nvSpPr>
        <p:spPr>
          <a:xfrm rot="10800000">
            <a:off x="4185629" y="2019697"/>
            <a:ext cx="1691459" cy="2301770"/>
          </a:xfrm>
          <a:custGeom>
            <a:avLst/>
            <a:gdLst>
              <a:gd name="connsiteX0" fmla="*/ 1216017 w 2659619"/>
              <a:gd name="connsiteY0" fmla="*/ 1216035 h 3621721"/>
              <a:gd name="connsiteX1" fmla="*/ 1216017 w 2659619"/>
              <a:gd name="connsiteY1" fmla="*/ 711532 h 3621721"/>
              <a:gd name="connsiteX2" fmla="*/ 722355 w 2659619"/>
              <a:gd name="connsiteY2" fmla="*/ 207028 h 3621721"/>
              <a:gd name="connsiteX3" fmla="*/ 722355 w 2659619"/>
              <a:gd name="connsiteY3" fmla="*/ 207027 h 3621721"/>
              <a:gd name="connsiteX4" fmla="*/ 228692 w 2659619"/>
              <a:gd name="connsiteY4" fmla="*/ 711531 h 3621721"/>
              <a:gd name="connsiteX5" fmla="*/ 722355 w 2659619"/>
              <a:gd name="connsiteY5" fmla="*/ 1216035 h 3621721"/>
              <a:gd name="connsiteX6" fmla="*/ 1938363 w 2659619"/>
              <a:gd name="connsiteY6" fmla="*/ 3393029 h 3621721"/>
              <a:gd name="connsiteX7" fmla="*/ 2432035 w 2659619"/>
              <a:gd name="connsiteY7" fmla="*/ 2899357 h 3621721"/>
              <a:gd name="connsiteX8" fmla="*/ 1938363 w 2659619"/>
              <a:gd name="connsiteY8" fmla="*/ 2405685 h 3621721"/>
              <a:gd name="connsiteX9" fmla="*/ 1444691 w 2659619"/>
              <a:gd name="connsiteY9" fmla="*/ 2405685 h 3621721"/>
              <a:gd name="connsiteX10" fmla="*/ 1444691 w 2659619"/>
              <a:gd name="connsiteY10" fmla="*/ 2899356 h 3621721"/>
              <a:gd name="connsiteX11" fmla="*/ 1938363 w 2659619"/>
              <a:gd name="connsiteY11" fmla="*/ 3393028 h 3621721"/>
              <a:gd name="connsiteX12" fmla="*/ 1937264 w 2659619"/>
              <a:gd name="connsiteY12" fmla="*/ 3621721 h 3621721"/>
              <a:gd name="connsiteX13" fmla="*/ 1427118 w 2659619"/>
              <a:gd name="connsiteY13" fmla="*/ 3410619 h 3621721"/>
              <a:gd name="connsiteX14" fmla="*/ 1216017 w 2659619"/>
              <a:gd name="connsiteY14" fmla="*/ 2899357 h 3621721"/>
              <a:gd name="connsiteX15" fmla="*/ 1216017 w 2659619"/>
              <a:gd name="connsiteY15" fmla="*/ 2405686 h 3621721"/>
              <a:gd name="connsiteX16" fmla="*/ 722354 w 2659619"/>
              <a:gd name="connsiteY16" fmla="*/ 2405686 h 3621721"/>
              <a:gd name="connsiteX17" fmla="*/ 722354 w 2659619"/>
              <a:gd name="connsiteY17" fmla="*/ 2405685 h 3621721"/>
              <a:gd name="connsiteX18" fmla="*/ 719226 w 2659619"/>
              <a:gd name="connsiteY18" fmla="*/ 2405685 h 3621721"/>
              <a:gd name="connsiteX19" fmla="*/ 719226 w 2659619"/>
              <a:gd name="connsiteY19" fmla="*/ 2176992 h 3621721"/>
              <a:gd name="connsiteX20" fmla="*/ 791682 w 2659619"/>
              <a:gd name="connsiteY20" fmla="*/ 2176992 h 3621721"/>
              <a:gd name="connsiteX21" fmla="*/ 934996 w 2659619"/>
              <a:gd name="connsiteY21" fmla="*/ 2176992 h 3621721"/>
              <a:gd name="connsiteX22" fmla="*/ 1000585 w 2659619"/>
              <a:gd name="connsiteY22" fmla="*/ 2176992 h 3621721"/>
              <a:gd name="connsiteX23" fmla="*/ 1000585 w 2659619"/>
              <a:gd name="connsiteY23" fmla="*/ 2176993 h 3621721"/>
              <a:gd name="connsiteX24" fmla="*/ 1059819 w 2659619"/>
              <a:gd name="connsiteY24" fmla="*/ 2176993 h 3621721"/>
              <a:gd name="connsiteX25" fmla="*/ 1216017 w 2659619"/>
              <a:gd name="connsiteY25" fmla="*/ 2176993 h 3621721"/>
              <a:gd name="connsiteX26" fmla="*/ 1216017 w 2659619"/>
              <a:gd name="connsiteY26" fmla="*/ 1444728 h 3621721"/>
              <a:gd name="connsiteX27" fmla="*/ 722354 w 2659619"/>
              <a:gd name="connsiteY27" fmla="*/ 1444728 h 3621721"/>
              <a:gd name="connsiteX28" fmla="*/ 0 w 2659619"/>
              <a:gd name="connsiteY28" fmla="*/ 722364 h 3621721"/>
              <a:gd name="connsiteX29" fmla="*/ 722355 w 2659619"/>
              <a:gd name="connsiteY29" fmla="*/ 0 h 3621721"/>
              <a:gd name="connsiteX30" fmla="*/ 1232510 w 2659619"/>
              <a:gd name="connsiteY30" fmla="*/ 211102 h 3621721"/>
              <a:gd name="connsiteX31" fmla="*/ 1443602 w 2659619"/>
              <a:gd name="connsiteY31" fmla="*/ 722364 h 3621721"/>
              <a:gd name="connsiteX32" fmla="*/ 1443602 w 2659619"/>
              <a:gd name="connsiteY32" fmla="*/ 1216035 h 3621721"/>
              <a:gd name="connsiteX33" fmla="*/ 1935655 w 2659619"/>
              <a:gd name="connsiteY33" fmla="*/ 1216035 h 3621721"/>
              <a:gd name="connsiteX34" fmla="*/ 1935654 w 2659619"/>
              <a:gd name="connsiteY34" fmla="*/ 1444728 h 3621721"/>
              <a:gd name="connsiteX35" fmla="*/ 1443602 w 2659619"/>
              <a:gd name="connsiteY35" fmla="*/ 1444728 h 3621721"/>
              <a:gd name="connsiteX36" fmla="*/ 1443602 w 2659619"/>
              <a:gd name="connsiteY36" fmla="*/ 2176993 h 3621721"/>
              <a:gd name="connsiteX37" fmla="*/ 1937264 w 2659619"/>
              <a:gd name="connsiteY37" fmla="*/ 2176993 h 3621721"/>
              <a:gd name="connsiteX38" fmla="*/ 2659619 w 2659619"/>
              <a:gd name="connsiteY38" fmla="*/ 2899357 h 3621721"/>
              <a:gd name="connsiteX39" fmla="*/ 1937264 w 2659619"/>
              <a:gd name="connsiteY39" fmla="*/ 3621721 h 362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659619" h="3621721">
                <a:moveTo>
                  <a:pt x="1216017" y="1216035"/>
                </a:moveTo>
                <a:lnTo>
                  <a:pt x="1216017" y="711532"/>
                </a:lnTo>
                <a:cubicBezTo>
                  <a:pt x="1216017" y="432903"/>
                  <a:pt x="994996" y="207028"/>
                  <a:pt x="722355" y="207028"/>
                </a:cubicBezTo>
                <a:lnTo>
                  <a:pt x="722355" y="207027"/>
                </a:lnTo>
                <a:cubicBezTo>
                  <a:pt x="449713" y="207027"/>
                  <a:pt x="228692" y="432902"/>
                  <a:pt x="228692" y="711531"/>
                </a:cubicBezTo>
                <a:cubicBezTo>
                  <a:pt x="228692" y="990161"/>
                  <a:pt x="449713" y="1216035"/>
                  <a:pt x="722355" y="1216035"/>
                </a:cubicBezTo>
                <a:close/>
                <a:moveTo>
                  <a:pt x="1938363" y="3393029"/>
                </a:moveTo>
                <a:cubicBezTo>
                  <a:pt x="2211011" y="3393029"/>
                  <a:pt x="2432035" y="3172005"/>
                  <a:pt x="2432035" y="2899357"/>
                </a:cubicBezTo>
                <a:cubicBezTo>
                  <a:pt x="2432035" y="2626709"/>
                  <a:pt x="2211011" y="2405685"/>
                  <a:pt x="1938363" y="2405685"/>
                </a:cubicBezTo>
                <a:lnTo>
                  <a:pt x="1444691" y="2405685"/>
                </a:lnTo>
                <a:lnTo>
                  <a:pt x="1444691" y="2899356"/>
                </a:lnTo>
                <a:cubicBezTo>
                  <a:pt x="1444691" y="3172004"/>
                  <a:pt x="1665715" y="3393028"/>
                  <a:pt x="1938363" y="3393028"/>
                </a:cubicBezTo>
                <a:close/>
                <a:moveTo>
                  <a:pt x="1937264" y="3621721"/>
                </a:moveTo>
                <a:cubicBezTo>
                  <a:pt x="1744859" y="3621721"/>
                  <a:pt x="1563453" y="3546953"/>
                  <a:pt x="1427118" y="3410619"/>
                </a:cubicBezTo>
                <a:cubicBezTo>
                  <a:pt x="1290784" y="3273179"/>
                  <a:pt x="1216017" y="3091762"/>
                  <a:pt x="1216017" y="2899357"/>
                </a:cubicBezTo>
                <a:lnTo>
                  <a:pt x="1216017" y="2405686"/>
                </a:lnTo>
                <a:lnTo>
                  <a:pt x="722354" y="2405686"/>
                </a:lnTo>
                <a:lnTo>
                  <a:pt x="722354" y="2405685"/>
                </a:lnTo>
                <a:lnTo>
                  <a:pt x="719226" y="2405685"/>
                </a:lnTo>
                <a:lnTo>
                  <a:pt x="719226" y="2176992"/>
                </a:lnTo>
                <a:lnTo>
                  <a:pt x="791682" y="2176992"/>
                </a:lnTo>
                <a:cubicBezTo>
                  <a:pt x="838321" y="2176992"/>
                  <a:pt x="886658" y="2176992"/>
                  <a:pt x="934996" y="2176992"/>
                </a:cubicBezTo>
                <a:lnTo>
                  <a:pt x="1000585" y="2176992"/>
                </a:lnTo>
                <a:lnTo>
                  <a:pt x="1000585" y="2176993"/>
                </a:lnTo>
                <a:lnTo>
                  <a:pt x="1059819" y="2176993"/>
                </a:lnTo>
                <a:cubicBezTo>
                  <a:pt x="1146596" y="2176993"/>
                  <a:pt x="1216017" y="2176993"/>
                  <a:pt x="1216017" y="2176993"/>
                </a:cubicBezTo>
                <a:lnTo>
                  <a:pt x="1216017" y="1444728"/>
                </a:lnTo>
                <a:lnTo>
                  <a:pt x="722354" y="1444728"/>
                </a:lnTo>
                <a:cubicBezTo>
                  <a:pt x="324342" y="1444728"/>
                  <a:pt x="0" y="1120377"/>
                  <a:pt x="0" y="722364"/>
                </a:cubicBezTo>
                <a:cubicBezTo>
                  <a:pt x="0" y="324351"/>
                  <a:pt x="324342" y="0"/>
                  <a:pt x="722355" y="0"/>
                </a:cubicBezTo>
                <a:cubicBezTo>
                  <a:pt x="914760" y="0"/>
                  <a:pt x="1096176" y="74759"/>
                  <a:pt x="1232510" y="211102"/>
                </a:cubicBezTo>
                <a:cubicBezTo>
                  <a:pt x="1368844" y="348533"/>
                  <a:pt x="1443602" y="529950"/>
                  <a:pt x="1443602" y="722364"/>
                </a:cubicBezTo>
                <a:lnTo>
                  <a:pt x="1443602" y="1216035"/>
                </a:lnTo>
                <a:lnTo>
                  <a:pt x="1935655" y="1216035"/>
                </a:lnTo>
                <a:lnTo>
                  <a:pt x="1935654" y="1444728"/>
                </a:lnTo>
                <a:lnTo>
                  <a:pt x="1443602" y="1444728"/>
                </a:lnTo>
                <a:cubicBezTo>
                  <a:pt x="1443602" y="1444728"/>
                  <a:pt x="1443602" y="2176993"/>
                  <a:pt x="1443602" y="2176993"/>
                </a:cubicBezTo>
                <a:lnTo>
                  <a:pt x="1937264" y="2176993"/>
                </a:lnTo>
                <a:cubicBezTo>
                  <a:pt x="2335277" y="2176993"/>
                  <a:pt x="2659619" y="2501335"/>
                  <a:pt x="2659619" y="2899357"/>
                </a:cubicBezTo>
                <a:cubicBezTo>
                  <a:pt x="2659619" y="3297369"/>
                  <a:pt x="2335277" y="3621721"/>
                  <a:pt x="1937264" y="3621721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562DEF3C-4B13-D608-72B5-9E59B6645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3873" y="3471282"/>
            <a:ext cx="452155" cy="452155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7237318A-BEDD-C4AE-6052-4A347AF55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9418" y="4252462"/>
            <a:ext cx="452155" cy="452155"/>
          </a:xfrm>
          <a:prstGeom prst="rect">
            <a:avLst/>
          </a:prstGeom>
        </p:spPr>
      </p:pic>
      <p:pic>
        <p:nvPicPr>
          <p:cNvPr id="15" name="Graphic 14" descr="Hourglass 30% with solid fill">
            <a:extLst>
              <a:ext uri="{FF2B5EF4-FFF2-40B4-BE49-F238E27FC236}">
                <a16:creationId xmlns:a16="http://schemas.microsoft.com/office/drawing/2014/main" id="{A8EB488C-1B39-0015-A7C2-8FEF44D4AE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66064" y="2861999"/>
            <a:ext cx="452155" cy="452155"/>
          </a:xfrm>
          <a:prstGeom prst="rect">
            <a:avLst/>
          </a:prstGeom>
        </p:spPr>
      </p:pic>
      <p:pic>
        <p:nvPicPr>
          <p:cNvPr id="16" name="Graphic 15" descr="Lightbulb with solid fill">
            <a:extLst>
              <a:ext uri="{FF2B5EF4-FFF2-40B4-BE49-F238E27FC236}">
                <a16:creationId xmlns:a16="http://schemas.microsoft.com/office/drawing/2014/main" id="{24357930-30B9-6FC7-E939-0E803A7FF0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57522" y="1643432"/>
            <a:ext cx="452155" cy="452155"/>
          </a:xfrm>
          <a:prstGeom prst="rect">
            <a:avLst/>
          </a:prstGeom>
        </p:spPr>
      </p:pic>
      <p:pic>
        <p:nvPicPr>
          <p:cNvPr id="17" name="Graphic 16" descr="Research with solid fill">
            <a:extLst>
              <a:ext uri="{FF2B5EF4-FFF2-40B4-BE49-F238E27FC236}">
                <a16:creationId xmlns:a16="http://schemas.microsoft.com/office/drawing/2014/main" id="{5E859D9C-A5C9-0478-0031-A4169A5CF8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18256" y="2252715"/>
            <a:ext cx="452155" cy="452155"/>
          </a:xfrm>
          <a:prstGeom prst="rect">
            <a:avLst/>
          </a:prstGeom>
        </p:spPr>
      </p:pic>
      <p:pic>
        <p:nvPicPr>
          <p:cNvPr id="18" name="Graphic 17" descr="Bar graph with upward trend with solid fill">
            <a:extLst>
              <a:ext uri="{FF2B5EF4-FFF2-40B4-BE49-F238E27FC236}">
                <a16:creationId xmlns:a16="http://schemas.microsoft.com/office/drawing/2014/main" id="{6ED896F7-D17D-4CD8-163D-25084454AD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30876" y="3033895"/>
            <a:ext cx="452155" cy="452155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36EC1176-60D0-1E8B-7561-6D9E05F1D9F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7227" y="4861746"/>
            <a:ext cx="452155" cy="452155"/>
          </a:xfrm>
          <a:prstGeom prst="rect">
            <a:avLst/>
          </a:prstGeom>
        </p:spPr>
      </p:pic>
      <p:pic>
        <p:nvPicPr>
          <p:cNvPr id="20" name="Graphic 19" descr="Eye with solid fill">
            <a:extLst>
              <a:ext uri="{FF2B5EF4-FFF2-40B4-BE49-F238E27FC236}">
                <a16:creationId xmlns:a16="http://schemas.microsoft.com/office/drawing/2014/main" id="{2A363EB3-0F3F-F06E-C507-E3FB79F1B1D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191609" y="3643179"/>
            <a:ext cx="452155" cy="45215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5CD6B1A-ADCF-1707-B1EB-508E59CA9F67}"/>
              </a:ext>
            </a:extLst>
          </p:cNvPr>
          <p:cNvGrpSpPr/>
          <p:nvPr/>
        </p:nvGrpSpPr>
        <p:grpSpPr>
          <a:xfrm>
            <a:off x="5968848" y="4353695"/>
            <a:ext cx="2194560" cy="1260003"/>
            <a:chOff x="8921977" y="2875429"/>
            <a:chExt cx="2926080" cy="168000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CEC7C1-37F7-185A-280E-4D884C76A77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2A56BAF-473F-DA2B-1818-0B8D7F1DD559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98B95E6-3DC3-2D6A-ED7B-BB9A16DE14E8}"/>
              </a:ext>
            </a:extLst>
          </p:cNvPr>
          <p:cNvGrpSpPr/>
          <p:nvPr/>
        </p:nvGrpSpPr>
        <p:grpSpPr>
          <a:xfrm>
            <a:off x="1102079" y="1411558"/>
            <a:ext cx="2194560" cy="1260003"/>
            <a:chOff x="332936" y="2875429"/>
            <a:chExt cx="2926080" cy="16800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37CF19-43C2-42A9-D5E8-B32C818494B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354BC58-CBC7-1CA6-9062-8EBE3913E81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461342B-2532-2374-D19B-F5464F9DD764}"/>
              </a:ext>
            </a:extLst>
          </p:cNvPr>
          <p:cNvGrpSpPr/>
          <p:nvPr/>
        </p:nvGrpSpPr>
        <p:grpSpPr>
          <a:xfrm>
            <a:off x="176122" y="4069398"/>
            <a:ext cx="1952705" cy="1260003"/>
            <a:chOff x="332936" y="4580523"/>
            <a:chExt cx="2926080" cy="168000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2477728-A900-2C61-BB7F-18E7F6F8458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AF953E2-8D8B-F43E-8BD1-0C8629029CA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325E06-B148-5C2F-034B-24917BF19AAE}"/>
              </a:ext>
            </a:extLst>
          </p:cNvPr>
          <p:cNvGrpSpPr/>
          <p:nvPr/>
        </p:nvGrpSpPr>
        <p:grpSpPr>
          <a:xfrm>
            <a:off x="6948981" y="1622713"/>
            <a:ext cx="1952705" cy="1260003"/>
            <a:chOff x="8921977" y="1170335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4E8F3C-A7B9-DC92-1EAB-52F635F1502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CB69D65-1F40-C408-D62C-F9E5FFAD0A9C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9471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10456</TotalTime>
  <Words>382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Eight-Loop Clover – Slide Template</vt:lpstr>
      <vt:lpstr>Eight-Loop Clover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Seven-Loop Clover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2024-11-06T18:33:44Z</dcterms:modified>
  <cp:category>Charts &amp; Diagrams</cp:category>
</cp:coreProperties>
</file>