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7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CEBA8B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22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40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9A955-9B64-A77A-D243-AB616AAFC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5EE98F-69E3-7E3D-B45E-D42DB62C57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D190E8-74A3-4CDD-BFD4-AA698A280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C7A54-B91B-F3DA-3E69-CEE702B64E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17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3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2ACEE-D523-D9C9-71A1-11FA6A236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Eight-Loop Clover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50CE1C8-F14D-2F13-08A9-939CD221C153}"/>
              </a:ext>
            </a:extLst>
          </p:cNvPr>
          <p:cNvSpPr/>
          <p:nvPr/>
        </p:nvSpPr>
        <p:spPr>
          <a:xfrm rot="10800000">
            <a:off x="4444583" y="2362306"/>
            <a:ext cx="2255279" cy="3069027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BE2ABDB-7B0B-D382-8B78-CEBECC6F2D40}"/>
              </a:ext>
            </a:extLst>
          </p:cNvPr>
          <p:cNvSpPr/>
          <p:nvPr/>
        </p:nvSpPr>
        <p:spPr>
          <a:xfrm>
            <a:off x="3308329" y="3174684"/>
            <a:ext cx="2255279" cy="3069027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1E7EB2-E59A-C7E4-89A9-F92B23AEC205}"/>
              </a:ext>
            </a:extLst>
          </p:cNvPr>
          <p:cNvSpPr/>
          <p:nvPr/>
        </p:nvSpPr>
        <p:spPr>
          <a:xfrm rot="10800000">
            <a:off x="6699861" y="737550"/>
            <a:ext cx="2255279" cy="3069027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6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5 w 2659619"/>
              <a:gd name="connsiteY12" fmla="*/ 3621721 h 3621721"/>
              <a:gd name="connsiteX13" fmla="*/ 1427119 w 2659619"/>
              <a:gd name="connsiteY13" fmla="*/ 3410618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5 w 2659619"/>
              <a:gd name="connsiteY16" fmla="*/ 2405686 h 3621721"/>
              <a:gd name="connsiteX17" fmla="*/ 722355 w 2659619"/>
              <a:gd name="connsiteY17" fmla="*/ 2405685 h 3621721"/>
              <a:gd name="connsiteX18" fmla="*/ 477952 w 2659619"/>
              <a:gd name="connsiteY18" fmla="*/ 2405685 h 3621721"/>
              <a:gd name="connsiteX19" fmla="*/ 419396 w 2659619"/>
              <a:gd name="connsiteY19" fmla="*/ 2405685 h 3621721"/>
              <a:gd name="connsiteX20" fmla="*/ 114347 w 2659619"/>
              <a:gd name="connsiteY20" fmla="*/ 2405685 h 3621721"/>
              <a:gd name="connsiteX21" fmla="*/ 0 w 2659619"/>
              <a:gd name="connsiteY21" fmla="*/ 2291339 h 3621721"/>
              <a:gd name="connsiteX22" fmla="*/ 114347 w 2659619"/>
              <a:gd name="connsiteY22" fmla="*/ 2176992 h 3621721"/>
              <a:gd name="connsiteX23" fmla="*/ 419396 w 2659619"/>
              <a:gd name="connsiteY23" fmla="*/ 2176992 h 3621721"/>
              <a:gd name="connsiteX24" fmla="*/ 443491 w 2659619"/>
              <a:gd name="connsiteY24" fmla="*/ 2176992 h 3621721"/>
              <a:gd name="connsiteX25" fmla="*/ 463705 w 2659619"/>
              <a:gd name="connsiteY25" fmla="*/ 2176992 h 3621721"/>
              <a:gd name="connsiteX26" fmla="*/ 934996 w 2659619"/>
              <a:gd name="connsiteY26" fmla="*/ 2176992 h 3621721"/>
              <a:gd name="connsiteX27" fmla="*/ 1000585 w 2659619"/>
              <a:gd name="connsiteY27" fmla="*/ 2176992 h 3621721"/>
              <a:gd name="connsiteX28" fmla="*/ 1000585 w 2659619"/>
              <a:gd name="connsiteY28" fmla="*/ 2176993 h 3621721"/>
              <a:gd name="connsiteX29" fmla="*/ 1059819 w 2659619"/>
              <a:gd name="connsiteY29" fmla="*/ 2176993 h 3621721"/>
              <a:gd name="connsiteX30" fmla="*/ 1216017 w 2659619"/>
              <a:gd name="connsiteY30" fmla="*/ 2176993 h 3621721"/>
              <a:gd name="connsiteX31" fmla="*/ 1216017 w 2659619"/>
              <a:gd name="connsiteY31" fmla="*/ 1444728 h 3621721"/>
              <a:gd name="connsiteX32" fmla="*/ 722355 w 2659619"/>
              <a:gd name="connsiteY32" fmla="*/ 1444728 h 3621721"/>
              <a:gd name="connsiteX33" fmla="*/ 0 w 2659619"/>
              <a:gd name="connsiteY33" fmla="*/ 722364 h 3621721"/>
              <a:gd name="connsiteX34" fmla="*/ 722355 w 2659619"/>
              <a:gd name="connsiteY34" fmla="*/ 0 h 3621721"/>
              <a:gd name="connsiteX35" fmla="*/ 1232510 w 2659619"/>
              <a:gd name="connsiteY35" fmla="*/ 211102 h 3621721"/>
              <a:gd name="connsiteX36" fmla="*/ 1443602 w 2659619"/>
              <a:gd name="connsiteY36" fmla="*/ 722364 h 3621721"/>
              <a:gd name="connsiteX37" fmla="*/ 1443602 w 2659619"/>
              <a:gd name="connsiteY37" fmla="*/ 1216035 h 3621721"/>
              <a:gd name="connsiteX38" fmla="*/ 1933348 w 2659619"/>
              <a:gd name="connsiteY38" fmla="*/ 1216035 h 3621721"/>
              <a:gd name="connsiteX39" fmla="*/ 1933348 w 2659619"/>
              <a:gd name="connsiteY39" fmla="*/ 1444728 h 3621721"/>
              <a:gd name="connsiteX40" fmla="*/ 1443602 w 2659619"/>
              <a:gd name="connsiteY40" fmla="*/ 1444728 h 3621721"/>
              <a:gd name="connsiteX41" fmla="*/ 1443602 w 2659619"/>
              <a:gd name="connsiteY41" fmla="*/ 2176993 h 3621721"/>
              <a:gd name="connsiteX42" fmla="*/ 1937265 w 2659619"/>
              <a:gd name="connsiteY42" fmla="*/ 2176993 h 3621721"/>
              <a:gd name="connsiteX43" fmla="*/ 2659619 w 2659619"/>
              <a:gd name="connsiteY43" fmla="*/ 2899357 h 3621721"/>
              <a:gd name="connsiteX44" fmla="*/ 1937265 w 2659619"/>
              <a:gd name="connsiteY44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2" y="3393029"/>
                  <a:pt x="2432036" y="3172005"/>
                  <a:pt x="2432036" y="2899357"/>
                </a:cubicBezTo>
                <a:cubicBezTo>
                  <a:pt x="2432036" y="2626709"/>
                  <a:pt x="2211012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5" y="3621721"/>
                </a:moveTo>
                <a:cubicBezTo>
                  <a:pt x="1744859" y="3621721"/>
                  <a:pt x="1563453" y="3546953"/>
                  <a:pt x="1427119" y="3410618"/>
                </a:cubicBezTo>
                <a:cubicBezTo>
                  <a:pt x="1290785" y="3273178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5" y="2405686"/>
                </a:lnTo>
                <a:lnTo>
                  <a:pt x="722355" y="2405685"/>
                </a:lnTo>
                <a:lnTo>
                  <a:pt x="477952" y="2405685"/>
                </a:lnTo>
                <a:lnTo>
                  <a:pt x="419396" y="2405685"/>
                </a:lnTo>
                <a:lnTo>
                  <a:pt x="114347" y="2405685"/>
                </a:lnTo>
                <a:cubicBezTo>
                  <a:pt x="51674" y="2405685"/>
                  <a:pt x="0" y="2354012"/>
                  <a:pt x="0" y="2291339"/>
                </a:cubicBezTo>
                <a:cubicBezTo>
                  <a:pt x="0" y="2228667"/>
                  <a:pt x="51674" y="2176992"/>
                  <a:pt x="114347" y="2176992"/>
                </a:cubicBezTo>
                <a:lnTo>
                  <a:pt x="419396" y="2176992"/>
                </a:lnTo>
                <a:lnTo>
                  <a:pt x="443491" y="2176992"/>
                </a:lnTo>
                <a:lnTo>
                  <a:pt x="463705" y="2176992"/>
                </a:lnTo>
                <a:cubicBezTo>
                  <a:pt x="548296" y="2176992"/>
                  <a:pt x="741646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5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49"/>
                  <a:pt x="1443602" y="722364"/>
                </a:cubicBezTo>
                <a:lnTo>
                  <a:pt x="1443602" y="1216035"/>
                </a:lnTo>
                <a:lnTo>
                  <a:pt x="1933348" y="1216035"/>
                </a:lnTo>
                <a:lnTo>
                  <a:pt x="1933348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5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5" y="3621721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B212431-A4DD-A5A6-B915-BD1715BF7451}"/>
              </a:ext>
            </a:extLst>
          </p:cNvPr>
          <p:cNvSpPr/>
          <p:nvPr/>
        </p:nvSpPr>
        <p:spPr>
          <a:xfrm rot="10800000">
            <a:off x="5580838" y="1549928"/>
            <a:ext cx="2255279" cy="3069027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D40AB781-1C26-8C79-3441-F34969B3C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8497" y="3485376"/>
            <a:ext cx="602873" cy="602873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F7CFD7FD-261F-8DD2-084B-939855C85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5890" y="4526949"/>
            <a:ext cx="602873" cy="602873"/>
          </a:xfrm>
          <a:prstGeom prst="rect">
            <a:avLst/>
          </a:prstGeom>
        </p:spPr>
      </p:pic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A1CBAA37-3AF9-889B-44CF-775E51EE1C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54752" y="2672998"/>
            <a:ext cx="602873" cy="602873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EAD2ADFD-DC78-94A0-C67F-F01C89D676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10029" y="1048242"/>
            <a:ext cx="602873" cy="602873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8E68AA1C-9762-7C46-5369-F2F964FED0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91007" y="1860620"/>
            <a:ext cx="602873" cy="602873"/>
          </a:xfrm>
          <a:prstGeom prst="rect">
            <a:avLst/>
          </a:prstGeom>
        </p:spPr>
      </p:pic>
      <p:pic>
        <p:nvPicPr>
          <p:cNvPr id="18" name="Graphic 17" descr="Bar graph with upward trend with solid fill">
            <a:extLst>
              <a:ext uri="{FF2B5EF4-FFF2-40B4-BE49-F238E27FC236}">
                <a16:creationId xmlns:a16="http://schemas.microsoft.com/office/drawing/2014/main" id="{8DB97885-B8EB-BBE6-19AF-F4FC9C0A17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41168" y="2902193"/>
            <a:ext cx="602873" cy="602873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8A4F5DCC-7D58-3A29-9C87-9334197AED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49636" y="5339327"/>
            <a:ext cx="602873" cy="602873"/>
          </a:xfrm>
          <a:prstGeom prst="rect">
            <a:avLst/>
          </a:prstGeom>
        </p:spPr>
      </p:pic>
      <p:pic>
        <p:nvPicPr>
          <p:cNvPr id="20" name="Graphic 19" descr="Eye with solid fill">
            <a:extLst>
              <a:ext uri="{FF2B5EF4-FFF2-40B4-BE49-F238E27FC236}">
                <a16:creationId xmlns:a16="http://schemas.microsoft.com/office/drawing/2014/main" id="{9FB35453-7E1A-27CB-DE9B-A8A52B1419C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22145" y="3714571"/>
            <a:ext cx="602873" cy="60287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C7E0E64-1630-CF6C-8E46-C2D4157017A1}"/>
              </a:ext>
            </a:extLst>
          </p:cNvPr>
          <p:cNvGrpSpPr/>
          <p:nvPr/>
        </p:nvGrpSpPr>
        <p:grpSpPr>
          <a:xfrm>
            <a:off x="8058399" y="4136988"/>
            <a:ext cx="2926080" cy="1290153"/>
            <a:chOff x="8921977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F2F1C4-2DAA-F2FF-67EC-49B34008B92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B1FC731-F3F0-0D65-5E57-E783DBB64BE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30AEF2-7985-C045-5EDF-C12CFA093764}"/>
              </a:ext>
            </a:extLst>
          </p:cNvPr>
          <p:cNvGrpSpPr/>
          <p:nvPr/>
        </p:nvGrpSpPr>
        <p:grpSpPr>
          <a:xfrm>
            <a:off x="1295287" y="1626986"/>
            <a:ext cx="2926080" cy="1290153"/>
            <a:chOff x="332936" y="2947244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CB386B-95B8-EF8A-CACC-3C7C2803D6C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2B6D413-86C8-7B50-9CA4-F5DEB16E079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6BBD685-5E93-43A2-9359-561E5CF533A5}"/>
              </a:ext>
            </a:extLst>
          </p:cNvPr>
          <p:cNvGrpSpPr/>
          <p:nvPr/>
        </p:nvGrpSpPr>
        <p:grpSpPr>
          <a:xfrm>
            <a:off x="177198" y="4484745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0DE64A2-602A-E701-12FF-2C137B45071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2349CDD-BCAD-1044-B617-8A1FAC559BF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642F6AB-B50A-E8BB-1921-377735E87044}"/>
              </a:ext>
            </a:extLst>
          </p:cNvPr>
          <p:cNvGrpSpPr/>
          <p:nvPr/>
        </p:nvGrpSpPr>
        <p:grpSpPr>
          <a:xfrm>
            <a:off x="9110530" y="1215543"/>
            <a:ext cx="2926080" cy="1290153"/>
            <a:chOff x="8921977" y="1242150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4712DE6-F46E-8A37-41C0-77EC2F87CDA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F07614-8833-7B59-A175-79FCEBCF3A3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9102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22BD2-3E03-9C69-7254-BE9816E2A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3FF65-854D-5F2F-7011-CFE2E98A0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Eight-Loop Clover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112B540-0CBE-88ED-A1C6-7D595B35AB67}"/>
              </a:ext>
            </a:extLst>
          </p:cNvPr>
          <p:cNvSpPr/>
          <p:nvPr/>
        </p:nvSpPr>
        <p:spPr>
          <a:xfrm rot="10800000">
            <a:off x="4444583" y="2362306"/>
            <a:ext cx="2255279" cy="3069027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B37B141-2B80-D53D-04EE-3A2A39B94141}"/>
              </a:ext>
            </a:extLst>
          </p:cNvPr>
          <p:cNvSpPr/>
          <p:nvPr/>
        </p:nvSpPr>
        <p:spPr>
          <a:xfrm>
            <a:off x="3308329" y="3174684"/>
            <a:ext cx="2255279" cy="3069027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1C791F1-D75D-D937-3C03-E8D90B775AE5}"/>
              </a:ext>
            </a:extLst>
          </p:cNvPr>
          <p:cNvSpPr/>
          <p:nvPr/>
        </p:nvSpPr>
        <p:spPr>
          <a:xfrm rot="10800000">
            <a:off x="6699861" y="737550"/>
            <a:ext cx="2255279" cy="3069027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6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5 w 2659619"/>
              <a:gd name="connsiteY12" fmla="*/ 3621721 h 3621721"/>
              <a:gd name="connsiteX13" fmla="*/ 1427119 w 2659619"/>
              <a:gd name="connsiteY13" fmla="*/ 3410618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5 w 2659619"/>
              <a:gd name="connsiteY16" fmla="*/ 2405686 h 3621721"/>
              <a:gd name="connsiteX17" fmla="*/ 722355 w 2659619"/>
              <a:gd name="connsiteY17" fmla="*/ 2405685 h 3621721"/>
              <a:gd name="connsiteX18" fmla="*/ 477952 w 2659619"/>
              <a:gd name="connsiteY18" fmla="*/ 2405685 h 3621721"/>
              <a:gd name="connsiteX19" fmla="*/ 419396 w 2659619"/>
              <a:gd name="connsiteY19" fmla="*/ 2405685 h 3621721"/>
              <a:gd name="connsiteX20" fmla="*/ 114347 w 2659619"/>
              <a:gd name="connsiteY20" fmla="*/ 2405685 h 3621721"/>
              <a:gd name="connsiteX21" fmla="*/ 0 w 2659619"/>
              <a:gd name="connsiteY21" fmla="*/ 2291339 h 3621721"/>
              <a:gd name="connsiteX22" fmla="*/ 114347 w 2659619"/>
              <a:gd name="connsiteY22" fmla="*/ 2176992 h 3621721"/>
              <a:gd name="connsiteX23" fmla="*/ 419396 w 2659619"/>
              <a:gd name="connsiteY23" fmla="*/ 2176992 h 3621721"/>
              <a:gd name="connsiteX24" fmla="*/ 443491 w 2659619"/>
              <a:gd name="connsiteY24" fmla="*/ 2176992 h 3621721"/>
              <a:gd name="connsiteX25" fmla="*/ 463705 w 2659619"/>
              <a:gd name="connsiteY25" fmla="*/ 2176992 h 3621721"/>
              <a:gd name="connsiteX26" fmla="*/ 934996 w 2659619"/>
              <a:gd name="connsiteY26" fmla="*/ 2176992 h 3621721"/>
              <a:gd name="connsiteX27" fmla="*/ 1000585 w 2659619"/>
              <a:gd name="connsiteY27" fmla="*/ 2176992 h 3621721"/>
              <a:gd name="connsiteX28" fmla="*/ 1000585 w 2659619"/>
              <a:gd name="connsiteY28" fmla="*/ 2176993 h 3621721"/>
              <a:gd name="connsiteX29" fmla="*/ 1059819 w 2659619"/>
              <a:gd name="connsiteY29" fmla="*/ 2176993 h 3621721"/>
              <a:gd name="connsiteX30" fmla="*/ 1216017 w 2659619"/>
              <a:gd name="connsiteY30" fmla="*/ 2176993 h 3621721"/>
              <a:gd name="connsiteX31" fmla="*/ 1216017 w 2659619"/>
              <a:gd name="connsiteY31" fmla="*/ 1444728 h 3621721"/>
              <a:gd name="connsiteX32" fmla="*/ 722355 w 2659619"/>
              <a:gd name="connsiteY32" fmla="*/ 1444728 h 3621721"/>
              <a:gd name="connsiteX33" fmla="*/ 0 w 2659619"/>
              <a:gd name="connsiteY33" fmla="*/ 722364 h 3621721"/>
              <a:gd name="connsiteX34" fmla="*/ 722355 w 2659619"/>
              <a:gd name="connsiteY34" fmla="*/ 0 h 3621721"/>
              <a:gd name="connsiteX35" fmla="*/ 1232510 w 2659619"/>
              <a:gd name="connsiteY35" fmla="*/ 211102 h 3621721"/>
              <a:gd name="connsiteX36" fmla="*/ 1443602 w 2659619"/>
              <a:gd name="connsiteY36" fmla="*/ 722364 h 3621721"/>
              <a:gd name="connsiteX37" fmla="*/ 1443602 w 2659619"/>
              <a:gd name="connsiteY37" fmla="*/ 1216035 h 3621721"/>
              <a:gd name="connsiteX38" fmla="*/ 1933348 w 2659619"/>
              <a:gd name="connsiteY38" fmla="*/ 1216035 h 3621721"/>
              <a:gd name="connsiteX39" fmla="*/ 1933348 w 2659619"/>
              <a:gd name="connsiteY39" fmla="*/ 1444728 h 3621721"/>
              <a:gd name="connsiteX40" fmla="*/ 1443602 w 2659619"/>
              <a:gd name="connsiteY40" fmla="*/ 1444728 h 3621721"/>
              <a:gd name="connsiteX41" fmla="*/ 1443602 w 2659619"/>
              <a:gd name="connsiteY41" fmla="*/ 2176993 h 3621721"/>
              <a:gd name="connsiteX42" fmla="*/ 1937265 w 2659619"/>
              <a:gd name="connsiteY42" fmla="*/ 2176993 h 3621721"/>
              <a:gd name="connsiteX43" fmla="*/ 2659619 w 2659619"/>
              <a:gd name="connsiteY43" fmla="*/ 2899357 h 3621721"/>
              <a:gd name="connsiteX44" fmla="*/ 1937265 w 2659619"/>
              <a:gd name="connsiteY44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2" y="3393029"/>
                  <a:pt x="2432036" y="3172005"/>
                  <a:pt x="2432036" y="2899357"/>
                </a:cubicBezTo>
                <a:cubicBezTo>
                  <a:pt x="2432036" y="2626709"/>
                  <a:pt x="2211012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5" y="3621721"/>
                </a:moveTo>
                <a:cubicBezTo>
                  <a:pt x="1744859" y="3621721"/>
                  <a:pt x="1563453" y="3546953"/>
                  <a:pt x="1427119" y="3410618"/>
                </a:cubicBezTo>
                <a:cubicBezTo>
                  <a:pt x="1290785" y="3273178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5" y="2405686"/>
                </a:lnTo>
                <a:lnTo>
                  <a:pt x="722355" y="2405685"/>
                </a:lnTo>
                <a:lnTo>
                  <a:pt x="477952" y="2405685"/>
                </a:lnTo>
                <a:lnTo>
                  <a:pt x="419396" y="2405685"/>
                </a:lnTo>
                <a:lnTo>
                  <a:pt x="114347" y="2405685"/>
                </a:lnTo>
                <a:cubicBezTo>
                  <a:pt x="51674" y="2405685"/>
                  <a:pt x="0" y="2354012"/>
                  <a:pt x="0" y="2291339"/>
                </a:cubicBezTo>
                <a:cubicBezTo>
                  <a:pt x="0" y="2228667"/>
                  <a:pt x="51674" y="2176992"/>
                  <a:pt x="114347" y="2176992"/>
                </a:cubicBezTo>
                <a:lnTo>
                  <a:pt x="419396" y="2176992"/>
                </a:lnTo>
                <a:lnTo>
                  <a:pt x="443491" y="2176992"/>
                </a:lnTo>
                <a:lnTo>
                  <a:pt x="463705" y="2176992"/>
                </a:lnTo>
                <a:cubicBezTo>
                  <a:pt x="548296" y="2176992"/>
                  <a:pt x="741646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5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49"/>
                  <a:pt x="1443602" y="722364"/>
                </a:cubicBezTo>
                <a:lnTo>
                  <a:pt x="1443602" y="1216035"/>
                </a:lnTo>
                <a:lnTo>
                  <a:pt x="1933348" y="1216035"/>
                </a:lnTo>
                <a:lnTo>
                  <a:pt x="1933348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5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5" y="3621721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A548D1C-4BE5-C738-94BB-659B5FCB328E}"/>
              </a:ext>
            </a:extLst>
          </p:cNvPr>
          <p:cNvSpPr/>
          <p:nvPr/>
        </p:nvSpPr>
        <p:spPr>
          <a:xfrm rot="10800000">
            <a:off x="5580838" y="1549928"/>
            <a:ext cx="2255279" cy="3069027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562DEF3C-4B13-D608-72B5-9E59B6645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8497" y="3485376"/>
            <a:ext cx="602873" cy="602873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7237318A-BEDD-C4AE-6052-4A347AF55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5890" y="4526949"/>
            <a:ext cx="602873" cy="602873"/>
          </a:xfrm>
          <a:prstGeom prst="rect">
            <a:avLst/>
          </a:prstGeom>
        </p:spPr>
      </p:pic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A8EB488C-1B39-0015-A7C2-8FEF44D4AE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54752" y="2672998"/>
            <a:ext cx="602873" cy="602873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24357930-30B9-6FC7-E939-0E803A7FF0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10029" y="1048242"/>
            <a:ext cx="602873" cy="602873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5E859D9C-A5C9-0478-0031-A4169A5CF8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91007" y="1860620"/>
            <a:ext cx="602873" cy="602873"/>
          </a:xfrm>
          <a:prstGeom prst="rect">
            <a:avLst/>
          </a:prstGeom>
        </p:spPr>
      </p:pic>
      <p:pic>
        <p:nvPicPr>
          <p:cNvPr id="18" name="Graphic 17" descr="Bar graph with upward trend with solid fill">
            <a:extLst>
              <a:ext uri="{FF2B5EF4-FFF2-40B4-BE49-F238E27FC236}">
                <a16:creationId xmlns:a16="http://schemas.microsoft.com/office/drawing/2014/main" id="{6ED896F7-D17D-4CD8-163D-25084454AD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41168" y="2902193"/>
            <a:ext cx="602873" cy="602873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36EC1176-60D0-1E8B-7561-6D9E05F1D9F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649636" y="5339327"/>
            <a:ext cx="602873" cy="602873"/>
          </a:xfrm>
          <a:prstGeom prst="rect">
            <a:avLst/>
          </a:prstGeom>
        </p:spPr>
      </p:pic>
      <p:pic>
        <p:nvPicPr>
          <p:cNvPr id="20" name="Graphic 19" descr="Eye with solid fill">
            <a:extLst>
              <a:ext uri="{FF2B5EF4-FFF2-40B4-BE49-F238E27FC236}">
                <a16:creationId xmlns:a16="http://schemas.microsoft.com/office/drawing/2014/main" id="{2A363EB3-0F3F-F06E-C507-E3FB79F1B1D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22145" y="3714571"/>
            <a:ext cx="602873" cy="60287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B68ED3D-11C2-B60A-37DB-40838298925A}"/>
              </a:ext>
            </a:extLst>
          </p:cNvPr>
          <p:cNvGrpSpPr/>
          <p:nvPr/>
        </p:nvGrpSpPr>
        <p:grpSpPr>
          <a:xfrm>
            <a:off x="8058399" y="4136988"/>
            <a:ext cx="2926080" cy="1290153"/>
            <a:chOff x="8921977" y="2947244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06D9F5-AA2E-6F48-42CE-EF09975BBF1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AE893EB-6F29-036A-4A58-8204809B70D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44E739-54DA-850C-4D86-48286FB5370D}"/>
              </a:ext>
            </a:extLst>
          </p:cNvPr>
          <p:cNvGrpSpPr/>
          <p:nvPr/>
        </p:nvGrpSpPr>
        <p:grpSpPr>
          <a:xfrm>
            <a:off x="1295287" y="1626986"/>
            <a:ext cx="2926080" cy="1290153"/>
            <a:chOff x="332936" y="2947244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EDFB659-2576-AD69-9115-1FD6E168465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7D6A54-D2A6-EB9E-D859-D8C46B2B05B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15B31C3-3674-7EB7-6F0E-CFC5643A6721}"/>
              </a:ext>
            </a:extLst>
          </p:cNvPr>
          <p:cNvGrpSpPr/>
          <p:nvPr/>
        </p:nvGrpSpPr>
        <p:grpSpPr>
          <a:xfrm>
            <a:off x="177198" y="4484745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556304A-84F7-F706-94B3-B777624C8A0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A8A9A7E-BEE8-ACB1-C979-47F62F3450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7FE554-EE89-FF80-81A0-0BEC87FBD109}"/>
              </a:ext>
            </a:extLst>
          </p:cNvPr>
          <p:cNvGrpSpPr/>
          <p:nvPr/>
        </p:nvGrpSpPr>
        <p:grpSpPr>
          <a:xfrm>
            <a:off x="9110530" y="1215543"/>
            <a:ext cx="2926080" cy="1290153"/>
            <a:chOff x="8921977" y="1242150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C58323-9B9D-40C9-E5DE-5A894D7C8A9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A4BC85C-D5DA-9BDE-F5B1-CE870CE8FBF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9471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9428</TotalTime>
  <Words>382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Eight-Loop Clover – Slide Template</vt:lpstr>
      <vt:lpstr>Eight-Loop Clover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Seven-Loop Clover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2024-11-06T18:34:00Z</dcterms:modified>
  <cp:category>Charts &amp; Diagrams</cp:category>
</cp:coreProperties>
</file>