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9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106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70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08F92-73E4-C319-0E7F-573C449A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AC76A-624E-0815-9E59-36E675F6E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4D4EB8-7653-874F-0FEE-493BF32EA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4319F-E9CE-5FDC-A3C3-BB53834A1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7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46306-5401-6CBB-4E22-2B2B4D9F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8E4CB-D868-0B25-5F87-0424E793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Six-Loop Clover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D7ECC7B-89DA-32DC-5793-7D45B6BF3745}"/>
              </a:ext>
            </a:extLst>
          </p:cNvPr>
          <p:cNvSpPr/>
          <p:nvPr/>
        </p:nvSpPr>
        <p:spPr>
          <a:xfrm rot="10800000">
            <a:off x="3574644" y="2189178"/>
            <a:ext cx="1994714" cy="271629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BB17144-C9C4-C560-3973-3E7948D52BD6}"/>
              </a:ext>
            </a:extLst>
          </p:cNvPr>
          <p:cNvSpPr/>
          <p:nvPr/>
        </p:nvSpPr>
        <p:spPr>
          <a:xfrm>
            <a:off x="2569666" y="2908186"/>
            <a:ext cx="1994714" cy="271629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73BEE4A-A8F6-BA9A-AE1B-7B5C94A8E897}"/>
              </a:ext>
            </a:extLst>
          </p:cNvPr>
          <p:cNvSpPr/>
          <p:nvPr/>
        </p:nvSpPr>
        <p:spPr>
          <a:xfrm rot="10800000">
            <a:off x="4579621" y="1470171"/>
            <a:ext cx="1994714" cy="271629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D991177-E414-2BD6-61D7-78639EFAA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6537" y="4864752"/>
            <a:ext cx="452155" cy="452155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FFC57F2-79A4-D47F-33A5-D476ED37A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4531" y="3223882"/>
            <a:ext cx="452155" cy="452155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D24FE30E-7331-2E16-E5B2-92123EBE3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4486" y="1785867"/>
            <a:ext cx="452155" cy="452155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6EBDB974-65EE-A0C3-FA33-3D79EC45F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9509" y="2504874"/>
            <a:ext cx="452155" cy="452155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A7BC7BA-E059-DB1D-876F-E9EE423667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06492" y="3426736"/>
            <a:ext cx="452155" cy="452155"/>
          </a:xfrm>
          <a:prstGeom prst="rect">
            <a:avLst/>
          </a:prstGeom>
        </p:spPr>
      </p:pic>
      <p:pic>
        <p:nvPicPr>
          <p:cNvPr id="16" name="Graphic 15" descr="Eye with solid fill">
            <a:extLst>
              <a:ext uri="{FF2B5EF4-FFF2-40B4-BE49-F238E27FC236}">
                <a16:creationId xmlns:a16="http://schemas.microsoft.com/office/drawing/2014/main" id="{8E1CCB25-4408-F698-3DD4-4E40ADE194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01515" y="4145744"/>
            <a:ext cx="452155" cy="45215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434FC9C-166B-36A7-E537-AF23CFDB8411}"/>
              </a:ext>
            </a:extLst>
          </p:cNvPr>
          <p:cNvGrpSpPr/>
          <p:nvPr/>
        </p:nvGrpSpPr>
        <p:grpSpPr>
          <a:xfrm>
            <a:off x="5791251" y="4342380"/>
            <a:ext cx="2194560" cy="1260003"/>
            <a:chOff x="8921977" y="2875429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9B50DA-356F-AA6E-33ED-B7210EAC6A1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8F5431-31C0-7B12-D4CE-8CB9E8B86C2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DC32A8-08BD-B135-0E26-B37C718F9A4A}"/>
              </a:ext>
            </a:extLst>
          </p:cNvPr>
          <p:cNvGrpSpPr/>
          <p:nvPr/>
        </p:nvGrpSpPr>
        <p:grpSpPr>
          <a:xfrm>
            <a:off x="253830" y="4060228"/>
            <a:ext cx="2194560" cy="1260003"/>
            <a:chOff x="332936" y="4580523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31ACE6-11A4-3874-0288-1FBD4CA54DF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783CD2-8B96-364B-F256-FEF356E455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D71661-B543-9A06-3F27-8878090E891A}"/>
              </a:ext>
            </a:extLst>
          </p:cNvPr>
          <p:cNvGrpSpPr/>
          <p:nvPr/>
        </p:nvGrpSpPr>
        <p:grpSpPr>
          <a:xfrm>
            <a:off x="6695611" y="1932604"/>
            <a:ext cx="2194560" cy="1260003"/>
            <a:chOff x="8921977" y="1170335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658230-DA75-726E-F587-FC657C723FD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2F8959D-3530-A19D-95C7-FA7E75995FB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171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87CE-B316-010B-BFA4-93A31336D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900F-233C-DEC2-0B17-95F084D5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Six-Loop Clover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946904-6E1B-D121-9BC9-92C6ACA3FAA7}"/>
              </a:ext>
            </a:extLst>
          </p:cNvPr>
          <p:cNvSpPr/>
          <p:nvPr/>
        </p:nvSpPr>
        <p:spPr>
          <a:xfrm rot="10800000">
            <a:off x="3574644" y="2189178"/>
            <a:ext cx="1994714" cy="271629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3AD02F1-4E05-53C7-1ECC-5EF561DC84F4}"/>
              </a:ext>
            </a:extLst>
          </p:cNvPr>
          <p:cNvSpPr/>
          <p:nvPr/>
        </p:nvSpPr>
        <p:spPr>
          <a:xfrm>
            <a:off x="2569666" y="2908186"/>
            <a:ext cx="1994714" cy="2716291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D9B7C1F-37C4-00FF-01E7-9C5EB878AC75}"/>
              </a:ext>
            </a:extLst>
          </p:cNvPr>
          <p:cNvSpPr/>
          <p:nvPr/>
        </p:nvSpPr>
        <p:spPr>
          <a:xfrm rot="10800000">
            <a:off x="4579621" y="1470171"/>
            <a:ext cx="1994714" cy="2716291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36F17EFE-7362-B22D-ED0C-E10807B0E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6537" y="4864752"/>
            <a:ext cx="452155" cy="452155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907EF64-7D6A-E320-BD22-8AF4B2D91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4531" y="3223882"/>
            <a:ext cx="452155" cy="452155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8DE9291-C194-BD68-BED1-A2A6F9230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4486" y="1785867"/>
            <a:ext cx="452155" cy="452155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6D22F07D-09F1-D500-1816-447E89996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9509" y="2504874"/>
            <a:ext cx="452155" cy="452155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234443C-3536-FF9C-1355-529DC2F6AE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06492" y="3426736"/>
            <a:ext cx="452155" cy="452155"/>
          </a:xfrm>
          <a:prstGeom prst="rect">
            <a:avLst/>
          </a:prstGeom>
        </p:spPr>
      </p:pic>
      <p:pic>
        <p:nvPicPr>
          <p:cNvPr id="16" name="Graphic 15" descr="Eye with solid fill">
            <a:extLst>
              <a:ext uri="{FF2B5EF4-FFF2-40B4-BE49-F238E27FC236}">
                <a16:creationId xmlns:a16="http://schemas.microsoft.com/office/drawing/2014/main" id="{46B980D3-6A76-45D5-4ED7-23B0DE5122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01515" y="4145744"/>
            <a:ext cx="452155" cy="45215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9997AF6-10DC-5F01-BF36-38AB386DC98F}"/>
              </a:ext>
            </a:extLst>
          </p:cNvPr>
          <p:cNvGrpSpPr/>
          <p:nvPr/>
        </p:nvGrpSpPr>
        <p:grpSpPr>
          <a:xfrm>
            <a:off x="5791251" y="4342380"/>
            <a:ext cx="2194560" cy="1260003"/>
            <a:chOff x="8921977" y="2875429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FE2A81-2D52-1178-BBC8-9617F43C795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9EB944-6517-64A0-F226-101ABAAB13F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D70AC5F-BA20-5E2B-BE76-2DE2F03DE907}"/>
              </a:ext>
            </a:extLst>
          </p:cNvPr>
          <p:cNvGrpSpPr/>
          <p:nvPr/>
        </p:nvGrpSpPr>
        <p:grpSpPr>
          <a:xfrm>
            <a:off x="253830" y="4060228"/>
            <a:ext cx="2194560" cy="1260003"/>
            <a:chOff x="332936" y="4580523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D70BA8-E202-8356-F2DE-28B0D432D9A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D980ABF-D860-FDEA-C7F9-EDCF588B7AE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4F9BAA-FF63-B60B-066B-416890AA7068}"/>
              </a:ext>
            </a:extLst>
          </p:cNvPr>
          <p:cNvGrpSpPr/>
          <p:nvPr/>
        </p:nvGrpSpPr>
        <p:grpSpPr>
          <a:xfrm>
            <a:off x="6695611" y="1932604"/>
            <a:ext cx="2194560" cy="1260003"/>
            <a:chOff x="8921977" y="1170335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6697E4-CA42-7EC0-FE74-AB8DD6C3B78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A821CA-1B6A-21CD-0EA7-EF0E21CCBDF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63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304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Six-Loop Clover – Slide Template</vt:lpstr>
      <vt:lpstr>Six-Loop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Six-Loop Clover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2024-11-06T18:32:07Z</dcterms:modified>
  <cp:category>Charts &amp; Diagrams</cp:category>
</cp:coreProperties>
</file>