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7" r:id="rId4"/>
    <p:sldId id="36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F595A6"/>
    <a:srgbClr val="CEBA8B"/>
    <a:srgbClr val="D0BA94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2" d="100"/>
          <a:sy n="102" d="100"/>
        </p:scale>
        <p:origin x="226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770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08F92-73E4-C319-0E7F-573C449A2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4AC76A-624E-0815-9E59-36E675F6E7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4D4EB8-7653-874F-0FEE-493BF32EA9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44319F-E9CE-5FDC-A3C3-BB53834A14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971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46306-5401-6CBB-4E22-2B2B4D9FA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8E4CB-D868-0B25-5F87-0424E793D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Six-Loop Clover – Slide Template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D7ECC7B-89DA-32DC-5793-7D45B6BF3745}"/>
              </a:ext>
            </a:extLst>
          </p:cNvPr>
          <p:cNvSpPr/>
          <p:nvPr/>
        </p:nvSpPr>
        <p:spPr>
          <a:xfrm rot="10800000">
            <a:off x="4766191" y="1775904"/>
            <a:ext cx="2659619" cy="3621721"/>
          </a:xfrm>
          <a:custGeom>
            <a:avLst/>
            <a:gdLst>
              <a:gd name="connsiteX0" fmla="*/ 1216017 w 2659619"/>
              <a:gd name="connsiteY0" fmla="*/ 1216035 h 3621721"/>
              <a:gd name="connsiteX1" fmla="*/ 1216017 w 2659619"/>
              <a:gd name="connsiteY1" fmla="*/ 711532 h 3621721"/>
              <a:gd name="connsiteX2" fmla="*/ 722355 w 2659619"/>
              <a:gd name="connsiteY2" fmla="*/ 207028 h 3621721"/>
              <a:gd name="connsiteX3" fmla="*/ 722355 w 2659619"/>
              <a:gd name="connsiteY3" fmla="*/ 207027 h 3621721"/>
              <a:gd name="connsiteX4" fmla="*/ 228692 w 2659619"/>
              <a:gd name="connsiteY4" fmla="*/ 711531 h 3621721"/>
              <a:gd name="connsiteX5" fmla="*/ 722355 w 2659619"/>
              <a:gd name="connsiteY5" fmla="*/ 1216035 h 3621721"/>
              <a:gd name="connsiteX6" fmla="*/ 1938363 w 2659619"/>
              <a:gd name="connsiteY6" fmla="*/ 3393029 h 3621721"/>
              <a:gd name="connsiteX7" fmla="*/ 2432035 w 2659619"/>
              <a:gd name="connsiteY7" fmla="*/ 2899357 h 3621721"/>
              <a:gd name="connsiteX8" fmla="*/ 1938363 w 2659619"/>
              <a:gd name="connsiteY8" fmla="*/ 2405685 h 3621721"/>
              <a:gd name="connsiteX9" fmla="*/ 1444691 w 2659619"/>
              <a:gd name="connsiteY9" fmla="*/ 2405685 h 3621721"/>
              <a:gd name="connsiteX10" fmla="*/ 1444691 w 2659619"/>
              <a:gd name="connsiteY10" fmla="*/ 2899356 h 3621721"/>
              <a:gd name="connsiteX11" fmla="*/ 1938363 w 2659619"/>
              <a:gd name="connsiteY11" fmla="*/ 3393028 h 3621721"/>
              <a:gd name="connsiteX12" fmla="*/ 1937264 w 2659619"/>
              <a:gd name="connsiteY12" fmla="*/ 3621721 h 3621721"/>
              <a:gd name="connsiteX13" fmla="*/ 1427118 w 2659619"/>
              <a:gd name="connsiteY13" fmla="*/ 3410619 h 3621721"/>
              <a:gd name="connsiteX14" fmla="*/ 1216017 w 2659619"/>
              <a:gd name="connsiteY14" fmla="*/ 2899357 h 3621721"/>
              <a:gd name="connsiteX15" fmla="*/ 1216017 w 2659619"/>
              <a:gd name="connsiteY15" fmla="*/ 2405686 h 3621721"/>
              <a:gd name="connsiteX16" fmla="*/ 722354 w 2659619"/>
              <a:gd name="connsiteY16" fmla="*/ 2405686 h 3621721"/>
              <a:gd name="connsiteX17" fmla="*/ 722354 w 2659619"/>
              <a:gd name="connsiteY17" fmla="*/ 2405685 h 3621721"/>
              <a:gd name="connsiteX18" fmla="*/ 719226 w 2659619"/>
              <a:gd name="connsiteY18" fmla="*/ 2405685 h 3621721"/>
              <a:gd name="connsiteX19" fmla="*/ 719226 w 2659619"/>
              <a:gd name="connsiteY19" fmla="*/ 2176992 h 3621721"/>
              <a:gd name="connsiteX20" fmla="*/ 791682 w 2659619"/>
              <a:gd name="connsiteY20" fmla="*/ 2176992 h 3621721"/>
              <a:gd name="connsiteX21" fmla="*/ 934996 w 2659619"/>
              <a:gd name="connsiteY21" fmla="*/ 2176992 h 3621721"/>
              <a:gd name="connsiteX22" fmla="*/ 1000585 w 2659619"/>
              <a:gd name="connsiteY22" fmla="*/ 2176992 h 3621721"/>
              <a:gd name="connsiteX23" fmla="*/ 1000585 w 2659619"/>
              <a:gd name="connsiteY23" fmla="*/ 2176993 h 3621721"/>
              <a:gd name="connsiteX24" fmla="*/ 1059819 w 2659619"/>
              <a:gd name="connsiteY24" fmla="*/ 2176993 h 3621721"/>
              <a:gd name="connsiteX25" fmla="*/ 1216017 w 2659619"/>
              <a:gd name="connsiteY25" fmla="*/ 2176993 h 3621721"/>
              <a:gd name="connsiteX26" fmla="*/ 1216017 w 2659619"/>
              <a:gd name="connsiteY26" fmla="*/ 1444728 h 3621721"/>
              <a:gd name="connsiteX27" fmla="*/ 722354 w 2659619"/>
              <a:gd name="connsiteY27" fmla="*/ 1444728 h 3621721"/>
              <a:gd name="connsiteX28" fmla="*/ 0 w 2659619"/>
              <a:gd name="connsiteY28" fmla="*/ 722364 h 3621721"/>
              <a:gd name="connsiteX29" fmla="*/ 722355 w 2659619"/>
              <a:gd name="connsiteY29" fmla="*/ 0 h 3621721"/>
              <a:gd name="connsiteX30" fmla="*/ 1232510 w 2659619"/>
              <a:gd name="connsiteY30" fmla="*/ 211102 h 3621721"/>
              <a:gd name="connsiteX31" fmla="*/ 1443602 w 2659619"/>
              <a:gd name="connsiteY31" fmla="*/ 722364 h 3621721"/>
              <a:gd name="connsiteX32" fmla="*/ 1443602 w 2659619"/>
              <a:gd name="connsiteY32" fmla="*/ 1216035 h 3621721"/>
              <a:gd name="connsiteX33" fmla="*/ 1935655 w 2659619"/>
              <a:gd name="connsiteY33" fmla="*/ 1216035 h 3621721"/>
              <a:gd name="connsiteX34" fmla="*/ 1935654 w 2659619"/>
              <a:gd name="connsiteY34" fmla="*/ 1444728 h 3621721"/>
              <a:gd name="connsiteX35" fmla="*/ 1443602 w 2659619"/>
              <a:gd name="connsiteY35" fmla="*/ 1444728 h 3621721"/>
              <a:gd name="connsiteX36" fmla="*/ 1443602 w 2659619"/>
              <a:gd name="connsiteY36" fmla="*/ 2176993 h 3621721"/>
              <a:gd name="connsiteX37" fmla="*/ 1937264 w 2659619"/>
              <a:gd name="connsiteY37" fmla="*/ 2176993 h 3621721"/>
              <a:gd name="connsiteX38" fmla="*/ 2659619 w 2659619"/>
              <a:gd name="connsiteY38" fmla="*/ 2899357 h 3621721"/>
              <a:gd name="connsiteX39" fmla="*/ 1937264 w 2659619"/>
              <a:gd name="connsiteY39" fmla="*/ 3621721 h 362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659619" h="3621721">
                <a:moveTo>
                  <a:pt x="1216017" y="1216035"/>
                </a:moveTo>
                <a:lnTo>
                  <a:pt x="1216017" y="711532"/>
                </a:lnTo>
                <a:cubicBezTo>
                  <a:pt x="1216017" y="432903"/>
                  <a:pt x="994996" y="207028"/>
                  <a:pt x="722355" y="207028"/>
                </a:cubicBezTo>
                <a:lnTo>
                  <a:pt x="722355" y="207027"/>
                </a:lnTo>
                <a:cubicBezTo>
                  <a:pt x="449713" y="207027"/>
                  <a:pt x="228692" y="432902"/>
                  <a:pt x="228692" y="711531"/>
                </a:cubicBezTo>
                <a:cubicBezTo>
                  <a:pt x="228692" y="990161"/>
                  <a:pt x="449713" y="1216035"/>
                  <a:pt x="722355" y="1216035"/>
                </a:cubicBezTo>
                <a:close/>
                <a:moveTo>
                  <a:pt x="1938363" y="3393029"/>
                </a:moveTo>
                <a:cubicBezTo>
                  <a:pt x="2211011" y="3393029"/>
                  <a:pt x="2432035" y="3172005"/>
                  <a:pt x="2432035" y="2899357"/>
                </a:cubicBezTo>
                <a:cubicBezTo>
                  <a:pt x="2432035" y="2626709"/>
                  <a:pt x="2211011" y="2405685"/>
                  <a:pt x="1938363" y="2405685"/>
                </a:cubicBezTo>
                <a:lnTo>
                  <a:pt x="1444691" y="2405685"/>
                </a:lnTo>
                <a:lnTo>
                  <a:pt x="1444691" y="2899356"/>
                </a:lnTo>
                <a:cubicBezTo>
                  <a:pt x="1444691" y="3172004"/>
                  <a:pt x="1665715" y="3393028"/>
                  <a:pt x="1938363" y="3393028"/>
                </a:cubicBezTo>
                <a:close/>
                <a:moveTo>
                  <a:pt x="1937264" y="3621721"/>
                </a:moveTo>
                <a:cubicBezTo>
                  <a:pt x="1744859" y="3621721"/>
                  <a:pt x="1563453" y="3546953"/>
                  <a:pt x="1427118" y="3410619"/>
                </a:cubicBezTo>
                <a:cubicBezTo>
                  <a:pt x="1290784" y="3273179"/>
                  <a:pt x="1216017" y="3091762"/>
                  <a:pt x="1216017" y="2899357"/>
                </a:cubicBezTo>
                <a:lnTo>
                  <a:pt x="1216017" y="2405686"/>
                </a:lnTo>
                <a:lnTo>
                  <a:pt x="722354" y="2405686"/>
                </a:lnTo>
                <a:lnTo>
                  <a:pt x="722354" y="2405685"/>
                </a:lnTo>
                <a:lnTo>
                  <a:pt x="719226" y="2405685"/>
                </a:lnTo>
                <a:lnTo>
                  <a:pt x="719226" y="2176992"/>
                </a:lnTo>
                <a:lnTo>
                  <a:pt x="791682" y="2176992"/>
                </a:lnTo>
                <a:cubicBezTo>
                  <a:pt x="838321" y="2176992"/>
                  <a:pt x="886658" y="2176992"/>
                  <a:pt x="934996" y="2176992"/>
                </a:cubicBezTo>
                <a:lnTo>
                  <a:pt x="1000585" y="2176992"/>
                </a:lnTo>
                <a:lnTo>
                  <a:pt x="1000585" y="2176993"/>
                </a:lnTo>
                <a:lnTo>
                  <a:pt x="1059819" y="2176993"/>
                </a:lnTo>
                <a:cubicBezTo>
                  <a:pt x="1146596" y="2176993"/>
                  <a:pt x="1216017" y="2176993"/>
                  <a:pt x="1216017" y="2176993"/>
                </a:cubicBezTo>
                <a:lnTo>
                  <a:pt x="1216017" y="1444728"/>
                </a:lnTo>
                <a:lnTo>
                  <a:pt x="722354" y="1444728"/>
                </a:lnTo>
                <a:cubicBezTo>
                  <a:pt x="324342" y="1444728"/>
                  <a:pt x="0" y="1120377"/>
                  <a:pt x="0" y="722364"/>
                </a:cubicBezTo>
                <a:cubicBezTo>
                  <a:pt x="0" y="324351"/>
                  <a:pt x="324342" y="0"/>
                  <a:pt x="722355" y="0"/>
                </a:cubicBezTo>
                <a:cubicBezTo>
                  <a:pt x="914760" y="0"/>
                  <a:pt x="1096176" y="74759"/>
                  <a:pt x="1232510" y="211102"/>
                </a:cubicBezTo>
                <a:cubicBezTo>
                  <a:pt x="1368844" y="348533"/>
                  <a:pt x="1443602" y="529950"/>
                  <a:pt x="1443602" y="722364"/>
                </a:cubicBezTo>
                <a:lnTo>
                  <a:pt x="1443602" y="1216035"/>
                </a:lnTo>
                <a:lnTo>
                  <a:pt x="1935655" y="1216035"/>
                </a:lnTo>
                <a:lnTo>
                  <a:pt x="1935654" y="1444728"/>
                </a:lnTo>
                <a:lnTo>
                  <a:pt x="1443602" y="1444728"/>
                </a:lnTo>
                <a:cubicBezTo>
                  <a:pt x="1443602" y="1444728"/>
                  <a:pt x="1443602" y="2176993"/>
                  <a:pt x="1443602" y="2176993"/>
                </a:cubicBezTo>
                <a:lnTo>
                  <a:pt x="1937264" y="2176993"/>
                </a:lnTo>
                <a:cubicBezTo>
                  <a:pt x="2335277" y="2176993"/>
                  <a:pt x="2659619" y="2501335"/>
                  <a:pt x="2659619" y="2899357"/>
                </a:cubicBezTo>
                <a:cubicBezTo>
                  <a:pt x="2659619" y="3297369"/>
                  <a:pt x="2335277" y="3621721"/>
                  <a:pt x="1937264" y="3621721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BB17144-C9C4-C560-3973-3E7948D52BD6}"/>
              </a:ext>
            </a:extLst>
          </p:cNvPr>
          <p:cNvSpPr/>
          <p:nvPr/>
        </p:nvSpPr>
        <p:spPr>
          <a:xfrm>
            <a:off x="3426221" y="2734581"/>
            <a:ext cx="2659619" cy="3621721"/>
          </a:xfrm>
          <a:custGeom>
            <a:avLst/>
            <a:gdLst>
              <a:gd name="connsiteX0" fmla="*/ 1631941 w 3006605"/>
              <a:gd name="connsiteY0" fmla="*/ 2719543 h 4094228"/>
              <a:gd name="connsiteX1" fmla="*/ 1631941 w 3006605"/>
              <a:gd name="connsiteY1" fmla="*/ 3289866 h 4094228"/>
              <a:gd name="connsiteX2" fmla="*/ 2190009 w 3006605"/>
              <a:gd name="connsiteY2" fmla="*/ 3860190 h 4094228"/>
              <a:gd name="connsiteX3" fmla="*/ 2190009 w 3006605"/>
              <a:gd name="connsiteY3" fmla="*/ 3860191 h 4094228"/>
              <a:gd name="connsiteX4" fmla="*/ 2748077 w 3006605"/>
              <a:gd name="connsiteY4" fmla="*/ 3289867 h 4094228"/>
              <a:gd name="connsiteX5" fmla="*/ 2190009 w 3006605"/>
              <a:gd name="connsiteY5" fmla="*/ 2719543 h 4094228"/>
              <a:gd name="connsiteX6" fmla="*/ 815354 w 3006605"/>
              <a:gd name="connsiteY6" fmla="*/ 258528 h 4094228"/>
              <a:gd name="connsiteX7" fmla="*/ 257275 w 3006605"/>
              <a:gd name="connsiteY7" fmla="*/ 816607 h 4094228"/>
              <a:gd name="connsiteX8" fmla="*/ 815354 w 3006605"/>
              <a:gd name="connsiteY8" fmla="*/ 1374686 h 4094228"/>
              <a:gd name="connsiteX9" fmla="*/ 1373433 w 3006605"/>
              <a:gd name="connsiteY9" fmla="*/ 1374686 h 4094228"/>
              <a:gd name="connsiteX10" fmla="*/ 1373433 w 3006605"/>
              <a:gd name="connsiteY10" fmla="*/ 816608 h 4094228"/>
              <a:gd name="connsiteX11" fmla="*/ 815354 w 3006605"/>
              <a:gd name="connsiteY11" fmla="*/ 258529 h 4094228"/>
              <a:gd name="connsiteX12" fmla="*/ 816596 w 3006605"/>
              <a:gd name="connsiteY12" fmla="*/ 0 h 4094228"/>
              <a:gd name="connsiteX13" fmla="*/ 1393298 w 3006605"/>
              <a:gd name="connsiteY13" fmla="*/ 238644 h 4094228"/>
              <a:gd name="connsiteX14" fmla="*/ 1631941 w 3006605"/>
              <a:gd name="connsiteY14" fmla="*/ 816607 h 4094228"/>
              <a:gd name="connsiteX15" fmla="*/ 1631941 w 3006605"/>
              <a:gd name="connsiteY15" fmla="*/ 1374685 h 4094228"/>
              <a:gd name="connsiteX16" fmla="*/ 2190009 w 3006605"/>
              <a:gd name="connsiteY16" fmla="*/ 1374685 h 4094228"/>
              <a:gd name="connsiteX17" fmla="*/ 2190009 w 3006605"/>
              <a:gd name="connsiteY17" fmla="*/ 1633214 h 4094228"/>
              <a:gd name="connsiteX18" fmla="*/ 1631941 w 3006605"/>
              <a:gd name="connsiteY18" fmla="*/ 1633214 h 4094228"/>
              <a:gd name="connsiteX19" fmla="*/ 1631941 w 3006605"/>
              <a:gd name="connsiteY19" fmla="*/ 2461014 h 4094228"/>
              <a:gd name="connsiteX20" fmla="*/ 2190009 w 3006605"/>
              <a:gd name="connsiteY20" fmla="*/ 2461014 h 4094228"/>
              <a:gd name="connsiteX21" fmla="*/ 3006605 w 3006605"/>
              <a:gd name="connsiteY21" fmla="*/ 3277621 h 4094228"/>
              <a:gd name="connsiteX22" fmla="*/ 2190009 w 3006605"/>
              <a:gd name="connsiteY22" fmla="*/ 4094228 h 4094228"/>
              <a:gd name="connsiteX23" fmla="*/ 1613296 w 3006605"/>
              <a:gd name="connsiteY23" fmla="*/ 3855585 h 4094228"/>
              <a:gd name="connsiteX24" fmla="*/ 1374664 w 3006605"/>
              <a:gd name="connsiteY24" fmla="*/ 3277621 h 4094228"/>
              <a:gd name="connsiteX25" fmla="*/ 1374664 w 3006605"/>
              <a:gd name="connsiteY25" fmla="*/ 2719543 h 4094228"/>
              <a:gd name="connsiteX26" fmla="*/ 130505 w 3006605"/>
              <a:gd name="connsiteY26" fmla="*/ 2719543 h 4094228"/>
              <a:gd name="connsiteX27" fmla="*/ 1240 w 3006605"/>
              <a:gd name="connsiteY27" fmla="*/ 2590279 h 4094228"/>
              <a:gd name="connsiteX28" fmla="*/ 130505 w 3006605"/>
              <a:gd name="connsiteY28" fmla="*/ 2461014 h 4094228"/>
              <a:gd name="connsiteX29" fmla="*/ 1374664 w 3006605"/>
              <a:gd name="connsiteY29" fmla="*/ 2461014 h 4094228"/>
              <a:gd name="connsiteX30" fmla="*/ 1374664 w 3006605"/>
              <a:gd name="connsiteY30" fmla="*/ 1633214 h 4094228"/>
              <a:gd name="connsiteX31" fmla="*/ 816596 w 3006605"/>
              <a:gd name="connsiteY31" fmla="*/ 1633214 h 4094228"/>
              <a:gd name="connsiteX32" fmla="*/ 0 w 3006605"/>
              <a:gd name="connsiteY32" fmla="*/ 816607 h 4094228"/>
              <a:gd name="connsiteX33" fmla="*/ 816596 w 3006605"/>
              <a:gd name="connsiteY33" fmla="*/ 0 h 409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006605" h="4094228">
                <a:moveTo>
                  <a:pt x="1631941" y="2719543"/>
                </a:moveTo>
                <a:lnTo>
                  <a:pt x="1631941" y="3289866"/>
                </a:lnTo>
                <a:cubicBezTo>
                  <a:pt x="1631941" y="3604847"/>
                  <a:pt x="1881797" y="3860190"/>
                  <a:pt x="2190009" y="3860190"/>
                </a:cubicBezTo>
                <a:lnTo>
                  <a:pt x="2190009" y="3860191"/>
                </a:lnTo>
                <a:cubicBezTo>
                  <a:pt x="2498221" y="3860191"/>
                  <a:pt x="2748077" y="3604848"/>
                  <a:pt x="2748077" y="3289867"/>
                </a:cubicBezTo>
                <a:cubicBezTo>
                  <a:pt x="2748077" y="2974886"/>
                  <a:pt x="2498221" y="2719543"/>
                  <a:pt x="2190009" y="2719543"/>
                </a:cubicBezTo>
                <a:close/>
                <a:moveTo>
                  <a:pt x="815354" y="258528"/>
                </a:moveTo>
                <a:cubicBezTo>
                  <a:pt x="507135" y="258528"/>
                  <a:pt x="257275" y="508388"/>
                  <a:pt x="257275" y="816607"/>
                </a:cubicBezTo>
                <a:cubicBezTo>
                  <a:pt x="257275" y="1124826"/>
                  <a:pt x="507135" y="1374686"/>
                  <a:pt x="815354" y="1374686"/>
                </a:cubicBezTo>
                <a:lnTo>
                  <a:pt x="1373433" y="1374686"/>
                </a:lnTo>
                <a:lnTo>
                  <a:pt x="1373433" y="816608"/>
                </a:lnTo>
                <a:cubicBezTo>
                  <a:pt x="1373433" y="508389"/>
                  <a:pt x="1123573" y="258529"/>
                  <a:pt x="815354" y="258529"/>
                </a:cubicBezTo>
                <a:close/>
                <a:moveTo>
                  <a:pt x="816596" y="0"/>
                </a:moveTo>
                <a:cubicBezTo>
                  <a:pt x="1034104" y="0"/>
                  <a:pt x="1239177" y="84523"/>
                  <a:pt x="1393298" y="238644"/>
                </a:cubicBezTo>
                <a:cubicBezTo>
                  <a:pt x="1547419" y="394015"/>
                  <a:pt x="1631941" y="599100"/>
                  <a:pt x="1631941" y="816607"/>
                </a:cubicBezTo>
                <a:lnTo>
                  <a:pt x="1631941" y="1374685"/>
                </a:lnTo>
                <a:lnTo>
                  <a:pt x="2190009" y="1374685"/>
                </a:lnTo>
                <a:lnTo>
                  <a:pt x="2190009" y="1633214"/>
                </a:lnTo>
                <a:cubicBezTo>
                  <a:pt x="2190009" y="1633214"/>
                  <a:pt x="1631941" y="1633214"/>
                  <a:pt x="1631941" y="1633214"/>
                </a:cubicBezTo>
                <a:lnTo>
                  <a:pt x="1631941" y="2461014"/>
                </a:lnTo>
                <a:lnTo>
                  <a:pt x="2190009" y="2461014"/>
                </a:lnTo>
                <a:cubicBezTo>
                  <a:pt x="2639948" y="2461014"/>
                  <a:pt x="3006605" y="2827682"/>
                  <a:pt x="3006605" y="3277621"/>
                </a:cubicBezTo>
                <a:cubicBezTo>
                  <a:pt x="3006605" y="3727561"/>
                  <a:pt x="2639948" y="4094228"/>
                  <a:pt x="2190009" y="4094228"/>
                </a:cubicBezTo>
                <a:cubicBezTo>
                  <a:pt x="1972502" y="4094228"/>
                  <a:pt x="1767417" y="4009716"/>
                  <a:pt x="1613296" y="3855585"/>
                </a:cubicBezTo>
                <a:cubicBezTo>
                  <a:pt x="1459176" y="3700224"/>
                  <a:pt x="1374664" y="3495139"/>
                  <a:pt x="1374664" y="3277621"/>
                </a:cubicBezTo>
                <a:lnTo>
                  <a:pt x="1374664" y="2719543"/>
                </a:lnTo>
                <a:lnTo>
                  <a:pt x="130505" y="2719543"/>
                </a:lnTo>
                <a:cubicBezTo>
                  <a:pt x="59656" y="2719543"/>
                  <a:pt x="1240" y="2661128"/>
                  <a:pt x="1240" y="2590279"/>
                </a:cubicBezTo>
                <a:cubicBezTo>
                  <a:pt x="1240" y="2519430"/>
                  <a:pt x="59656" y="2461014"/>
                  <a:pt x="130505" y="2461014"/>
                </a:cubicBezTo>
                <a:lnTo>
                  <a:pt x="1374664" y="2461014"/>
                </a:lnTo>
                <a:cubicBezTo>
                  <a:pt x="1374664" y="2461014"/>
                  <a:pt x="1374664" y="1633214"/>
                  <a:pt x="1374664" y="1633214"/>
                </a:cubicBezTo>
                <a:lnTo>
                  <a:pt x="816596" y="1633214"/>
                </a:lnTo>
                <a:cubicBezTo>
                  <a:pt x="366657" y="1633214"/>
                  <a:pt x="0" y="1266557"/>
                  <a:pt x="0" y="816607"/>
                </a:cubicBezTo>
                <a:cubicBezTo>
                  <a:pt x="0" y="366668"/>
                  <a:pt x="366657" y="0"/>
                  <a:pt x="816596" y="0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C73BEE4A-A8F6-BA9A-AE1B-7B5C94A8E897}"/>
              </a:ext>
            </a:extLst>
          </p:cNvPr>
          <p:cNvSpPr/>
          <p:nvPr/>
        </p:nvSpPr>
        <p:spPr>
          <a:xfrm rot="10800000">
            <a:off x="6106161" y="817227"/>
            <a:ext cx="2659619" cy="3621721"/>
          </a:xfrm>
          <a:custGeom>
            <a:avLst/>
            <a:gdLst>
              <a:gd name="connsiteX0" fmla="*/ 1216017 w 2659619"/>
              <a:gd name="connsiteY0" fmla="*/ 1216035 h 3621721"/>
              <a:gd name="connsiteX1" fmla="*/ 1216017 w 2659619"/>
              <a:gd name="connsiteY1" fmla="*/ 711532 h 3621721"/>
              <a:gd name="connsiteX2" fmla="*/ 722355 w 2659619"/>
              <a:gd name="connsiteY2" fmla="*/ 207028 h 3621721"/>
              <a:gd name="connsiteX3" fmla="*/ 722355 w 2659619"/>
              <a:gd name="connsiteY3" fmla="*/ 207027 h 3621721"/>
              <a:gd name="connsiteX4" fmla="*/ 228692 w 2659619"/>
              <a:gd name="connsiteY4" fmla="*/ 711531 h 3621721"/>
              <a:gd name="connsiteX5" fmla="*/ 722355 w 2659619"/>
              <a:gd name="connsiteY5" fmla="*/ 1216035 h 3621721"/>
              <a:gd name="connsiteX6" fmla="*/ 1938363 w 2659619"/>
              <a:gd name="connsiteY6" fmla="*/ 3393029 h 3621721"/>
              <a:gd name="connsiteX7" fmla="*/ 2432036 w 2659619"/>
              <a:gd name="connsiteY7" fmla="*/ 2899357 h 3621721"/>
              <a:gd name="connsiteX8" fmla="*/ 1938363 w 2659619"/>
              <a:gd name="connsiteY8" fmla="*/ 2405685 h 3621721"/>
              <a:gd name="connsiteX9" fmla="*/ 1444691 w 2659619"/>
              <a:gd name="connsiteY9" fmla="*/ 2405685 h 3621721"/>
              <a:gd name="connsiteX10" fmla="*/ 1444691 w 2659619"/>
              <a:gd name="connsiteY10" fmla="*/ 2899356 h 3621721"/>
              <a:gd name="connsiteX11" fmla="*/ 1938363 w 2659619"/>
              <a:gd name="connsiteY11" fmla="*/ 3393028 h 3621721"/>
              <a:gd name="connsiteX12" fmla="*/ 1937265 w 2659619"/>
              <a:gd name="connsiteY12" fmla="*/ 3621721 h 3621721"/>
              <a:gd name="connsiteX13" fmla="*/ 1427119 w 2659619"/>
              <a:gd name="connsiteY13" fmla="*/ 3410618 h 3621721"/>
              <a:gd name="connsiteX14" fmla="*/ 1216017 w 2659619"/>
              <a:gd name="connsiteY14" fmla="*/ 2899357 h 3621721"/>
              <a:gd name="connsiteX15" fmla="*/ 1216017 w 2659619"/>
              <a:gd name="connsiteY15" fmla="*/ 2405686 h 3621721"/>
              <a:gd name="connsiteX16" fmla="*/ 722355 w 2659619"/>
              <a:gd name="connsiteY16" fmla="*/ 2405686 h 3621721"/>
              <a:gd name="connsiteX17" fmla="*/ 722355 w 2659619"/>
              <a:gd name="connsiteY17" fmla="*/ 2405685 h 3621721"/>
              <a:gd name="connsiteX18" fmla="*/ 477952 w 2659619"/>
              <a:gd name="connsiteY18" fmla="*/ 2405685 h 3621721"/>
              <a:gd name="connsiteX19" fmla="*/ 419396 w 2659619"/>
              <a:gd name="connsiteY19" fmla="*/ 2405685 h 3621721"/>
              <a:gd name="connsiteX20" fmla="*/ 114347 w 2659619"/>
              <a:gd name="connsiteY20" fmla="*/ 2405685 h 3621721"/>
              <a:gd name="connsiteX21" fmla="*/ 0 w 2659619"/>
              <a:gd name="connsiteY21" fmla="*/ 2291339 h 3621721"/>
              <a:gd name="connsiteX22" fmla="*/ 114347 w 2659619"/>
              <a:gd name="connsiteY22" fmla="*/ 2176992 h 3621721"/>
              <a:gd name="connsiteX23" fmla="*/ 419396 w 2659619"/>
              <a:gd name="connsiteY23" fmla="*/ 2176992 h 3621721"/>
              <a:gd name="connsiteX24" fmla="*/ 443491 w 2659619"/>
              <a:gd name="connsiteY24" fmla="*/ 2176992 h 3621721"/>
              <a:gd name="connsiteX25" fmla="*/ 463705 w 2659619"/>
              <a:gd name="connsiteY25" fmla="*/ 2176992 h 3621721"/>
              <a:gd name="connsiteX26" fmla="*/ 934996 w 2659619"/>
              <a:gd name="connsiteY26" fmla="*/ 2176992 h 3621721"/>
              <a:gd name="connsiteX27" fmla="*/ 1000585 w 2659619"/>
              <a:gd name="connsiteY27" fmla="*/ 2176992 h 3621721"/>
              <a:gd name="connsiteX28" fmla="*/ 1000585 w 2659619"/>
              <a:gd name="connsiteY28" fmla="*/ 2176993 h 3621721"/>
              <a:gd name="connsiteX29" fmla="*/ 1059819 w 2659619"/>
              <a:gd name="connsiteY29" fmla="*/ 2176993 h 3621721"/>
              <a:gd name="connsiteX30" fmla="*/ 1216017 w 2659619"/>
              <a:gd name="connsiteY30" fmla="*/ 2176993 h 3621721"/>
              <a:gd name="connsiteX31" fmla="*/ 1216017 w 2659619"/>
              <a:gd name="connsiteY31" fmla="*/ 1444728 h 3621721"/>
              <a:gd name="connsiteX32" fmla="*/ 722355 w 2659619"/>
              <a:gd name="connsiteY32" fmla="*/ 1444728 h 3621721"/>
              <a:gd name="connsiteX33" fmla="*/ 0 w 2659619"/>
              <a:gd name="connsiteY33" fmla="*/ 722364 h 3621721"/>
              <a:gd name="connsiteX34" fmla="*/ 722355 w 2659619"/>
              <a:gd name="connsiteY34" fmla="*/ 0 h 3621721"/>
              <a:gd name="connsiteX35" fmla="*/ 1232510 w 2659619"/>
              <a:gd name="connsiteY35" fmla="*/ 211102 h 3621721"/>
              <a:gd name="connsiteX36" fmla="*/ 1443602 w 2659619"/>
              <a:gd name="connsiteY36" fmla="*/ 722364 h 3621721"/>
              <a:gd name="connsiteX37" fmla="*/ 1443602 w 2659619"/>
              <a:gd name="connsiteY37" fmla="*/ 1216035 h 3621721"/>
              <a:gd name="connsiteX38" fmla="*/ 1933348 w 2659619"/>
              <a:gd name="connsiteY38" fmla="*/ 1216035 h 3621721"/>
              <a:gd name="connsiteX39" fmla="*/ 1933348 w 2659619"/>
              <a:gd name="connsiteY39" fmla="*/ 1444728 h 3621721"/>
              <a:gd name="connsiteX40" fmla="*/ 1443602 w 2659619"/>
              <a:gd name="connsiteY40" fmla="*/ 1444728 h 3621721"/>
              <a:gd name="connsiteX41" fmla="*/ 1443602 w 2659619"/>
              <a:gd name="connsiteY41" fmla="*/ 2176993 h 3621721"/>
              <a:gd name="connsiteX42" fmla="*/ 1937265 w 2659619"/>
              <a:gd name="connsiteY42" fmla="*/ 2176993 h 3621721"/>
              <a:gd name="connsiteX43" fmla="*/ 2659619 w 2659619"/>
              <a:gd name="connsiteY43" fmla="*/ 2899357 h 3621721"/>
              <a:gd name="connsiteX44" fmla="*/ 1937265 w 2659619"/>
              <a:gd name="connsiteY44" fmla="*/ 3621721 h 362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659619" h="3621721">
                <a:moveTo>
                  <a:pt x="1216017" y="1216035"/>
                </a:moveTo>
                <a:lnTo>
                  <a:pt x="1216017" y="711532"/>
                </a:lnTo>
                <a:cubicBezTo>
                  <a:pt x="1216017" y="432903"/>
                  <a:pt x="994996" y="207028"/>
                  <a:pt x="722355" y="207028"/>
                </a:cubicBezTo>
                <a:lnTo>
                  <a:pt x="722355" y="207027"/>
                </a:lnTo>
                <a:cubicBezTo>
                  <a:pt x="449713" y="207027"/>
                  <a:pt x="228692" y="432902"/>
                  <a:pt x="228692" y="711531"/>
                </a:cubicBezTo>
                <a:cubicBezTo>
                  <a:pt x="228692" y="990161"/>
                  <a:pt x="449713" y="1216035"/>
                  <a:pt x="722355" y="1216035"/>
                </a:cubicBezTo>
                <a:close/>
                <a:moveTo>
                  <a:pt x="1938363" y="3393029"/>
                </a:moveTo>
                <a:cubicBezTo>
                  <a:pt x="2211012" y="3393029"/>
                  <a:pt x="2432036" y="3172005"/>
                  <a:pt x="2432036" y="2899357"/>
                </a:cubicBezTo>
                <a:cubicBezTo>
                  <a:pt x="2432036" y="2626709"/>
                  <a:pt x="2211012" y="2405685"/>
                  <a:pt x="1938363" y="2405685"/>
                </a:cubicBezTo>
                <a:lnTo>
                  <a:pt x="1444691" y="2405685"/>
                </a:lnTo>
                <a:lnTo>
                  <a:pt x="1444691" y="2899356"/>
                </a:lnTo>
                <a:cubicBezTo>
                  <a:pt x="1444691" y="3172004"/>
                  <a:pt x="1665715" y="3393028"/>
                  <a:pt x="1938363" y="3393028"/>
                </a:cubicBezTo>
                <a:close/>
                <a:moveTo>
                  <a:pt x="1937265" y="3621721"/>
                </a:moveTo>
                <a:cubicBezTo>
                  <a:pt x="1744859" y="3621721"/>
                  <a:pt x="1563453" y="3546953"/>
                  <a:pt x="1427119" y="3410618"/>
                </a:cubicBezTo>
                <a:cubicBezTo>
                  <a:pt x="1290785" y="3273178"/>
                  <a:pt x="1216017" y="3091762"/>
                  <a:pt x="1216017" y="2899357"/>
                </a:cubicBezTo>
                <a:lnTo>
                  <a:pt x="1216017" y="2405686"/>
                </a:lnTo>
                <a:lnTo>
                  <a:pt x="722355" y="2405686"/>
                </a:lnTo>
                <a:lnTo>
                  <a:pt x="722355" y="2405685"/>
                </a:lnTo>
                <a:lnTo>
                  <a:pt x="477952" y="2405685"/>
                </a:lnTo>
                <a:lnTo>
                  <a:pt x="419396" y="2405685"/>
                </a:lnTo>
                <a:lnTo>
                  <a:pt x="114347" y="2405685"/>
                </a:lnTo>
                <a:cubicBezTo>
                  <a:pt x="51674" y="2405685"/>
                  <a:pt x="0" y="2354012"/>
                  <a:pt x="0" y="2291339"/>
                </a:cubicBezTo>
                <a:cubicBezTo>
                  <a:pt x="0" y="2228667"/>
                  <a:pt x="51674" y="2176992"/>
                  <a:pt x="114347" y="2176992"/>
                </a:cubicBezTo>
                <a:lnTo>
                  <a:pt x="419396" y="2176992"/>
                </a:lnTo>
                <a:lnTo>
                  <a:pt x="443491" y="2176992"/>
                </a:lnTo>
                <a:lnTo>
                  <a:pt x="463705" y="2176992"/>
                </a:lnTo>
                <a:cubicBezTo>
                  <a:pt x="548296" y="2176992"/>
                  <a:pt x="741646" y="2176992"/>
                  <a:pt x="934996" y="2176992"/>
                </a:cubicBezTo>
                <a:lnTo>
                  <a:pt x="1000585" y="2176992"/>
                </a:lnTo>
                <a:lnTo>
                  <a:pt x="1000585" y="2176993"/>
                </a:lnTo>
                <a:lnTo>
                  <a:pt x="1059819" y="2176993"/>
                </a:lnTo>
                <a:cubicBezTo>
                  <a:pt x="1146596" y="2176993"/>
                  <a:pt x="1216017" y="2176993"/>
                  <a:pt x="1216017" y="2176993"/>
                </a:cubicBezTo>
                <a:lnTo>
                  <a:pt x="1216017" y="1444728"/>
                </a:lnTo>
                <a:lnTo>
                  <a:pt x="722355" y="1444728"/>
                </a:lnTo>
                <a:cubicBezTo>
                  <a:pt x="324342" y="1444728"/>
                  <a:pt x="0" y="1120377"/>
                  <a:pt x="0" y="722364"/>
                </a:cubicBezTo>
                <a:cubicBezTo>
                  <a:pt x="0" y="324351"/>
                  <a:pt x="324342" y="0"/>
                  <a:pt x="722355" y="0"/>
                </a:cubicBezTo>
                <a:cubicBezTo>
                  <a:pt x="914760" y="0"/>
                  <a:pt x="1096176" y="74759"/>
                  <a:pt x="1232510" y="211102"/>
                </a:cubicBezTo>
                <a:cubicBezTo>
                  <a:pt x="1368844" y="348533"/>
                  <a:pt x="1443602" y="529949"/>
                  <a:pt x="1443602" y="722364"/>
                </a:cubicBezTo>
                <a:lnTo>
                  <a:pt x="1443602" y="1216035"/>
                </a:lnTo>
                <a:lnTo>
                  <a:pt x="1933348" y="1216035"/>
                </a:lnTo>
                <a:lnTo>
                  <a:pt x="1933348" y="1444728"/>
                </a:lnTo>
                <a:lnTo>
                  <a:pt x="1443602" y="1444728"/>
                </a:lnTo>
                <a:cubicBezTo>
                  <a:pt x="1443602" y="1444728"/>
                  <a:pt x="1443602" y="2176993"/>
                  <a:pt x="1443602" y="2176993"/>
                </a:cubicBezTo>
                <a:lnTo>
                  <a:pt x="1937265" y="2176993"/>
                </a:lnTo>
                <a:cubicBezTo>
                  <a:pt x="2335277" y="2176993"/>
                  <a:pt x="2659619" y="2501335"/>
                  <a:pt x="2659619" y="2899357"/>
                </a:cubicBezTo>
                <a:cubicBezTo>
                  <a:pt x="2659619" y="3297369"/>
                  <a:pt x="2335277" y="3621721"/>
                  <a:pt x="1937265" y="3621721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ED991177-E414-2BD6-61D7-78639EFAA6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62049" y="5343335"/>
            <a:ext cx="602873" cy="602873"/>
          </a:xfrm>
          <a:prstGeom prst="rect">
            <a:avLst/>
          </a:prstGeom>
        </p:spPr>
      </p:pic>
      <p:pic>
        <p:nvPicPr>
          <p:cNvPr id="11" name="Graphic 10" descr="Hourglass 30% with solid fill">
            <a:extLst>
              <a:ext uri="{FF2B5EF4-FFF2-40B4-BE49-F238E27FC236}">
                <a16:creationId xmlns:a16="http://schemas.microsoft.com/office/drawing/2014/main" id="{9FFC57F2-79A4-D47F-33A5-D476ED37A2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46041" y="3155509"/>
            <a:ext cx="602873" cy="602873"/>
          </a:xfrm>
          <a:prstGeom prst="rect">
            <a:avLst/>
          </a:prstGeom>
        </p:spPr>
      </p:pic>
      <p:pic>
        <p:nvPicPr>
          <p:cNvPr id="12" name="Graphic 11" descr="Lightbulb with solid fill">
            <a:extLst>
              <a:ext uri="{FF2B5EF4-FFF2-40B4-BE49-F238E27FC236}">
                <a16:creationId xmlns:a16="http://schemas.microsoft.com/office/drawing/2014/main" id="{D24FE30E-7331-2E16-E5B2-92123EBE33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25981" y="1238155"/>
            <a:ext cx="602873" cy="602873"/>
          </a:xfrm>
          <a:prstGeom prst="rect">
            <a:avLst/>
          </a:prstGeom>
        </p:spPr>
      </p:pic>
      <p:pic>
        <p:nvPicPr>
          <p:cNvPr id="13" name="Graphic 12" descr="Research with solid fill">
            <a:extLst>
              <a:ext uri="{FF2B5EF4-FFF2-40B4-BE49-F238E27FC236}">
                <a16:creationId xmlns:a16="http://schemas.microsoft.com/office/drawing/2014/main" id="{6EBDB974-65EE-A0C3-FA33-3D79EC45FB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86011" y="2196832"/>
            <a:ext cx="602873" cy="602873"/>
          </a:xfrm>
          <a:prstGeom prst="rect">
            <a:avLst/>
          </a:prstGeom>
        </p:spPr>
      </p:pic>
      <p:pic>
        <p:nvPicPr>
          <p:cNvPr id="14" name="Graphic 13" descr="Bar graph with upward trend with solid fill">
            <a:extLst>
              <a:ext uri="{FF2B5EF4-FFF2-40B4-BE49-F238E27FC236}">
                <a16:creationId xmlns:a16="http://schemas.microsoft.com/office/drawing/2014/main" id="{7A7BC7BA-E059-DB1D-876F-E9EE423667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41989" y="3425981"/>
            <a:ext cx="602873" cy="602873"/>
          </a:xfrm>
          <a:prstGeom prst="rect">
            <a:avLst/>
          </a:prstGeom>
        </p:spPr>
      </p:pic>
      <p:pic>
        <p:nvPicPr>
          <p:cNvPr id="16" name="Graphic 15" descr="Eye with solid fill">
            <a:extLst>
              <a:ext uri="{FF2B5EF4-FFF2-40B4-BE49-F238E27FC236}">
                <a16:creationId xmlns:a16="http://schemas.microsoft.com/office/drawing/2014/main" id="{8E1CCB25-4408-F698-3DD4-4E40ADE1947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402019" y="4384658"/>
            <a:ext cx="602873" cy="602873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434FC9C-166B-36A7-E537-AF23CFDB8411}"/>
              </a:ext>
            </a:extLst>
          </p:cNvPr>
          <p:cNvGrpSpPr/>
          <p:nvPr/>
        </p:nvGrpSpPr>
        <p:grpSpPr>
          <a:xfrm>
            <a:off x="7721668" y="4718655"/>
            <a:ext cx="2926080" cy="1290153"/>
            <a:chOff x="8921977" y="2947244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A9B50DA-356F-AA6E-33ED-B7210EAC6A17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38F5431-31C0-7B12-D4CE-8CB9E8B86C2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6DC32A8-08BD-B135-0E26-B37C718F9A4A}"/>
              </a:ext>
            </a:extLst>
          </p:cNvPr>
          <p:cNvGrpSpPr/>
          <p:nvPr/>
        </p:nvGrpSpPr>
        <p:grpSpPr>
          <a:xfrm>
            <a:off x="338440" y="4342454"/>
            <a:ext cx="2926080" cy="1290153"/>
            <a:chOff x="332936" y="4652338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A31ACE6-11A4-3874-0288-1FBD4CA54DF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5783CD2-8B96-364B-F256-FEF356E4551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8D71661-B543-9A06-3F27-8878090E891A}"/>
              </a:ext>
            </a:extLst>
          </p:cNvPr>
          <p:cNvGrpSpPr/>
          <p:nvPr/>
        </p:nvGrpSpPr>
        <p:grpSpPr>
          <a:xfrm>
            <a:off x="8927481" y="1505622"/>
            <a:ext cx="2926080" cy="1290153"/>
            <a:chOff x="8921977" y="1242150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9658230-DA75-726E-F587-FC657C723FDA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2F8959D-3530-A19D-95C7-FA7E75995FB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1718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D87CE-B316-010B-BFA4-93A31336D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0900F-233C-DEC2-0B17-95F084D5F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Six-Loop Clover – Slide Template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0946904-6E1B-D121-9BC9-92C6ACA3FAA7}"/>
              </a:ext>
            </a:extLst>
          </p:cNvPr>
          <p:cNvSpPr/>
          <p:nvPr/>
        </p:nvSpPr>
        <p:spPr>
          <a:xfrm rot="10800000">
            <a:off x="4766191" y="1775904"/>
            <a:ext cx="2659619" cy="3621721"/>
          </a:xfrm>
          <a:custGeom>
            <a:avLst/>
            <a:gdLst>
              <a:gd name="connsiteX0" fmla="*/ 1216017 w 2659619"/>
              <a:gd name="connsiteY0" fmla="*/ 1216035 h 3621721"/>
              <a:gd name="connsiteX1" fmla="*/ 1216017 w 2659619"/>
              <a:gd name="connsiteY1" fmla="*/ 711532 h 3621721"/>
              <a:gd name="connsiteX2" fmla="*/ 722355 w 2659619"/>
              <a:gd name="connsiteY2" fmla="*/ 207028 h 3621721"/>
              <a:gd name="connsiteX3" fmla="*/ 722355 w 2659619"/>
              <a:gd name="connsiteY3" fmla="*/ 207027 h 3621721"/>
              <a:gd name="connsiteX4" fmla="*/ 228692 w 2659619"/>
              <a:gd name="connsiteY4" fmla="*/ 711531 h 3621721"/>
              <a:gd name="connsiteX5" fmla="*/ 722355 w 2659619"/>
              <a:gd name="connsiteY5" fmla="*/ 1216035 h 3621721"/>
              <a:gd name="connsiteX6" fmla="*/ 1938363 w 2659619"/>
              <a:gd name="connsiteY6" fmla="*/ 3393029 h 3621721"/>
              <a:gd name="connsiteX7" fmla="*/ 2432035 w 2659619"/>
              <a:gd name="connsiteY7" fmla="*/ 2899357 h 3621721"/>
              <a:gd name="connsiteX8" fmla="*/ 1938363 w 2659619"/>
              <a:gd name="connsiteY8" fmla="*/ 2405685 h 3621721"/>
              <a:gd name="connsiteX9" fmla="*/ 1444691 w 2659619"/>
              <a:gd name="connsiteY9" fmla="*/ 2405685 h 3621721"/>
              <a:gd name="connsiteX10" fmla="*/ 1444691 w 2659619"/>
              <a:gd name="connsiteY10" fmla="*/ 2899356 h 3621721"/>
              <a:gd name="connsiteX11" fmla="*/ 1938363 w 2659619"/>
              <a:gd name="connsiteY11" fmla="*/ 3393028 h 3621721"/>
              <a:gd name="connsiteX12" fmla="*/ 1937264 w 2659619"/>
              <a:gd name="connsiteY12" fmla="*/ 3621721 h 3621721"/>
              <a:gd name="connsiteX13" fmla="*/ 1427118 w 2659619"/>
              <a:gd name="connsiteY13" fmla="*/ 3410619 h 3621721"/>
              <a:gd name="connsiteX14" fmla="*/ 1216017 w 2659619"/>
              <a:gd name="connsiteY14" fmla="*/ 2899357 h 3621721"/>
              <a:gd name="connsiteX15" fmla="*/ 1216017 w 2659619"/>
              <a:gd name="connsiteY15" fmla="*/ 2405686 h 3621721"/>
              <a:gd name="connsiteX16" fmla="*/ 722354 w 2659619"/>
              <a:gd name="connsiteY16" fmla="*/ 2405686 h 3621721"/>
              <a:gd name="connsiteX17" fmla="*/ 722354 w 2659619"/>
              <a:gd name="connsiteY17" fmla="*/ 2405685 h 3621721"/>
              <a:gd name="connsiteX18" fmla="*/ 719226 w 2659619"/>
              <a:gd name="connsiteY18" fmla="*/ 2405685 h 3621721"/>
              <a:gd name="connsiteX19" fmla="*/ 719226 w 2659619"/>
              <a:gd name="connsiteY19" fmla="*/ 2176992 h 3621721"/>
              <a:gd name="connsiteX20" fmla="*/ 791682 w 2659619"/>
              <a:gd name="connsiteY20" fmla="*/ 2176992 h 3621721"/>
              <a:gd name="connsiteX21" fmla="*/ 934996 w 2659619"/>
              <a:gd name="connsiteY21" fmla="*/ 2176992 h 3621721"/>
              <a:gd name="connsiteX22" fmla="*/ 1000585 w 2659619"/>
              <a:gd name="connsiteY22" fmla="*/ 2176992 h 3621721"/>
              <a:gd name="connsiteX23" fmla="*/ 1000585 w 2659619"/>
              <a:gd name="connsiteY23" fmla="*/ 2176993 h 3621721"/>
              <a:gd name="connsiteX24" fmla="*/ 1059819 w 2659619"/>
              <a:gd name="connsiteY24" fmla="*/ 2176993 h 3621721"/>
              <a:gd name="connsiteX25" fmla="*/ 1216017 w 2659619"/>
              <a:gd name="connsiteY25" fmla="*/ 2176993 h 3621721"/>
              <a:gd name="connsiteX26" fmla="*/ 1216017 w 2659619"/>
              <a:gd name="connsiteY26" fmla="*/ 1444728 h 3621721"/>
              <a:gd name="connsiteX27" fmla="*/ 722354 w 2659619"/>
              <a:gd name="connsiteY27" fmla="*/ 1444728 h 3621721"/>
              <a:gd name="connsiteX28" fmla="*/ 0 w 2659619"/>
              <a:gd name="connsiteY28" fmla="*/ 722364 h 3621721"/>
              <a:gd name="connsiteX29" fmla="*/ 722355 w 2659619"/>
              <a:gd name="connsiteY29" fmla="*/ 0 h 3621721"/>
              <a:gd name="connsiteX30" fmla="*/ 1232510 w 2659619"/>
              <a:gd name="connsiteY30" fmla="*/ 211102 h 3621721"/>
              <a:gd name="connsiteX31" fmla="*/ 1443602 w 2659619"/>
              <a:gd name="connsiteY31" fmla="*/ 722364 h 3621721"/>
              <a:gd name="connsiteX32" fmla="*/ 1443602 w 2659619"/>
              <a:gd name="connsiteY32" fmla="*/ 1216035 h 3621721"/>
              <a:gd name="connsiteX33" fmla="*/ 1935655 w 2659619"/>
              <a:gd name="connsiteY33" fmla="*/ 1216035 h 3621721"/>
              <a:gd name="connsiteX34" fmla="*/ 1935654 w 2659619"/>
              <a:gd name="connsiteY34" fmla="*/ 1444728 h 3621721"/>
              <a:gd name="connsiteX35" fmla="*/ 1443602 w 2659619"/>
              <a:gd name="connsiteY35" fmla="*/ 1444728 h 3621721"/>
              <a:gd name="connsiteX36" fmla="*/ 1443602 w 2659619"/>
              <a:gd name="connsiteY36" fmla="*/ 2176993 h 3621721"/>
              <a:gd name="connsiteX37" fmla="*/ 1937264 w 2659619"/>
              <a:gd name="connsiteY37" fmla="*/ 2176993 h 3621721"/>
              <a:gd name="connsiteX38" fmla="*/ 2659619 w 2659619"/>
              <a:gd name="connsiteY38" fmla="*/ 2899357 h 3621721"/>
              <a:gd name="connsiteX39" fmla="*/ 1937264 w 2659619"/>
              <a:gd name="connsiteY39" fmla="*/ 3621721 h 362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659619" h="3621721">
                <a:moveTo>
                  <a:pt x="1216017" y="1216035"/>
                </a:moveTo>
                <a:lnTo>
                  <a:pt x="1216017" y="711532"/>
                </a:lnTo>
                <a:cubicBezTo>
                  <a:pt x="1216017" y="432903"/>
                  <a:pt x="994996" y="207028"/>
                  <a:pt x="722355" y="207028"/>
                </a:cubicBezTo>
                <a:lnTo>
                  <a:pt x="722355" y="207027"/>
                </a:lnTo>
                <a:cubicBezTo>
                  <a:pt x="449713" y="207027"/>
                  <a:pt x="228692" y="432902"/>
                  <a:pt x="228692" y="711531"/>
                </a:cubicBezTo>
                <a:cubicBezTo>
                  <a:pt x="228692" y="990161"/>
                  <a:pt x="449713" y="1216035"/>
                  <a:pt x="722355" y="1216035"/>
                </a:cubicBezTo>
                <a:close/>
                <a:moveTo>
                  <a:pt x="1938363" y="3393029"/>
                </a:moveTo>
                <a:cubicBezTo>
                  <a:pt x="2211011" y="3393029"/>
                  <a:pt x="2432035" y="3172005"/>
                  <a:pt x="2432035" y="2899357"/>
                </a:cubicBezTo>
                <a:cubicBezTo>
                  <a:pt x="2432035" y="2626709"/>
                  <a:pt x="2211011" y="2405685"/>
                  <a:pt x="1938363" y="2405685"/>
                </a:cubicBezTo>
                <a:lnTo>
                  <a:pt x="1444691" y="2405685"/>
                </a:lnTo>
                <a:lnTo>
                  <a:pt x="1444691" y="2899356"/>
                </a:lnTo>
                <a:cubicBezTo>
                  <a:pt x="1444691" y="3172004"/>
                  <a:pt x="1665715" y="3393028"/>
                  <a:pt x="1938363" y="3393028"/>
                </a:cubicBezTo>
                <a:close/>
                <a:moveTo>
                  <a:pt x="1937264" y="3621721"/>
                </a:moveTo>
                <a:cubicBezTo>
                  <a:pt x="1744859" y="3621721"/>
                  <a:pt x="1563453" y="3546953"/>
                  <a:pt x="1427118" y="3410619"/>
                </a:cubicBezTo>
                <a:cubicBezTo>
                  <a:pt x="1290784" y="3273179"/>
                  <a:pt x="1216017" y="3091762"/>
                  <a:pt x="1216017" y="2899357"/>
                </a:cubicBezTo>
                <a:lnTo>
                  <a:pt x="1216017" y="2405686"/>
                </a:lnTo>
                <a:lnTo>
                  <a:pt x="722354" y="2405686"/>
                </a:lnTo>
                <a:lnTo>
                  <a:pt x="722354" y="2405685"/>
                </a:lnTo>
                <a:lnTo>
                  <a:pt x="719226" y="2405685"/>
                </a:lnTo>
                <a:lnTo>
                  <a:pt x="719226" y="2176992"/>
                </a:lnTo>
                <a:lnTo>
                  <a:pt x="791682" y="2176992"/>
                </a:lnTo>
                <a:cubicBezTo>
                  <a:pt x="838321" y="2176992"/>
                  <a:pt x="886658" y="2176992"/>
                  <a:pt x="934996" y="2176992"/>
                </a:cubicBezTo>
                <a:lnTo>
                  <a:pt x="1000585" y="2176992"/>
                </a:lnTo>
                <a:lnTo>
                  <a:pt x="1000585" y="2176993"/>
                </a:lnTo>
                <a:lnTo>
                  <a:pt x="1059819" y="2176993"/>
                </a:lnTo>
                <a:cubicBezTo>
                  <a:pt x="1146596" y="2176993"/>
                  <a:pt x="1216017" y="2176993"/>
                  <a:pt x="1216017" y="2176993"/>
                </a:cubicBezTo>
                <a:lnTo>
                  <a:pt x="1216017" y="1444728"/>
                </a:lnTo>
                <a:lnTo>
                  <a:pt x="722354" y="1444728"/>
                </a:lnTo>
                <a:cubicBezTo>
                  <a:pt x="324342" y="1444728"/>
                  <a:pt x="0" y="1120377"/>
                  <a:pt x="0" y="722364"/>
                </a:cubicBezTo>
                <a:cubicBezTo>
                  <a:pt x="0" y="324351"/>
                  <a:pt x="324342" y="0"/>
                  <a:pt x="722355" y="0"/>
                </a:cubicBezTo>
                <a:cubicBezTo>
                  <a:pt x="914760" y="0"/>
                  <a:pt x="1096176" y="74759"/>
                  <a:pt x="1232510" y="211102"/>
                </a:cubicBezTo>
                <a:cubicBezTo>
                  <a:pt x="1368844" y="348533"/>
                  <a:pt x="1443602" y="529950"/>
                  <a:pt x="1443602" y="722364"/>
                </a:cubicBezTo>
                <a:lnTo>
                  <a:pt x="1443602" y="1216035"/>
                </a:lnTo>
                <a:lnTo>
                  <a:pt x="1935655" y="1216035"/>
                </a:lnTo>
                <a:lnTo>
                  <a:pt x="1935654" y="1444728"/>
                </a:lnTo>
                <a:lnTo>
                  <a:pt x="1443602" y="1444728"/>
                </a:lnTo>
                <a:cubicBezTo>
                  <a:pt x="1443602" y="1444728"/>
                  <a:pt x="1443602" y="2176993"/>
                  <a:pt x="1443602" y="2176993"/>
                </a:cubicBezTo>
                <a:lnTo>
                  <a:pt x="1937264" y="2176993"/>
                </a:lnTo>
                <a:cubicBezTo>
                  <a:pt x="2335277" y="2176993"/>
                  <a:pt x="2659619" y="2501335"/>
                  <a:pt x="2659619" y="2899357"/>
                </a:cubicBezTo>
                <a:cubicBezTo>
                  <a:pt x="2659619" y="3297369"/>
                  <a:pt x="2335277" y="3621721"/>
                  <a:pt x="1937264" y="3621721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3AD02F1-4E05-53C7-1ECC-5EF561DC84F4}"/>
              </a:ext>
            </a:extLst>
          </p:cNvPr>
          <p:cNvSpPr/>
          <p:nvPr/>
        </p:nvSpPr>
        <p:spPr>
          <a:xfrm>
            <a:off x="3426221" y="2734581"/>
            <a:ext cx="2659619" cy="3621721"/>
          </a:xfrm>
          <a:custGeom>
            <a:avLst/>
            <a:gdLst>
              <a:gd name="connsiteX0" fmla="*/ 1631941 w 3006605"/>
              <a:gd name="connsiteY0" fmla="*/ 2719543 h 4094228"/>
              <a:gd name="connsiteX1" fmla="*/ 1631941 w 3006605"/>
              <a:gd name="connsiteY1" fmla="*/ 3289866 h 4094228"/>
              <a:gd name="connsiteX2" fmla="*/ 2190009 w 3006605"/>
              <a:gd name="connsiteY2" fmla="*/ 3860190 h 4094228"/>
              <a:gd name="connsiteX3" fmla="*/ 2190009 w 3006605"/>
              <a:gd name="connsiteY3" fmla="*/ 3860191 h 4094228"/>
              <a:gd name="connsiteX4" fmla="*/ 2748077 w 3006605"/>
              <a:gd name="connsiteY4" fmla="*/ 3289867 h 4094228"/>
              <a:gd name="connsiteX5" fmla="*/ 2190009 w 3006605"/>
              <a:gd name="connsiteY5" fmla="*/ 2719543 h 4094228"/>
              <a:gd name="connsiteX6" fmla="*/ 815354 w 3006605"/>
              <a:gd name="connsiteY6" fmla="*/ 258528 h 4094228"/>
              <a:gd name="connsiteX7" fmla="*/ 257275 w 3006605"/>
              <a:gd name="connsiteY7" fmla="*/ 816607 h 4094228"/>
              <a:gd name="connsiteX8" fmla="*/ 815354 w 3006605"/>
              <a:gd name="connsiteY8" fmla="*/ 1374686 h 4094228"/>
              <a:gd name="connsiteX9" fmla="*/ 1373433 w 3006605"/>
              <a:gd name="connsiteY9" fmla="*/ 1374686 h 4094228"/>
              <a:gd name="connsiteX10" fmla="*/ 1373433 w 3006605"/>
              <a:gd name="connsiteY10" fmla="*/ 816608 h 4094228"/>
              <a:gd name="connsiteX11" fmla="*/ 815354 w 3006605"/>
              <a:gd name="connsiteY11" fmla="*/ 258529 h 4094228"/>
              <a:gd name="connsiteX12" fmla="*/ 816596 w 3006605"/>
              <a:gd name="connsiteY12" fmla="*/ 0 h 4094228"/>
              <a:gd name="connsiteX13" fmla="*/ 1393298 w 3006605"/>
              <a:gd name="connsiteY13" fmla="*/ 238644 h 4094228"/>
              <a:gd name="connsiteX14" fmla="*/ 1631941 w 3006605"/>
              <a:gd name="connsiteY14" fmla="*/ 816607 h 4094228"/>
              <a:gd name="connsiteX15" fmla="*/ 1631941 w 3006605"/>
              <a:gd name="connsiteY15" fmla="*/ 1374685 h 4094228"/>
              <a:gd name="connsiteX16" fmla="*/ 2190009 w 3006605"/>
              <a:gd name="connsiteY16" fmla="*/ 1374685 h 4094228"/>
              <a:gd name="connsiteX17" fmla="*/ 2190009 w 3006605"/>
              <a:gd name="connsiteY17" fmla="*/ 1633214 h 4094228"/>
              <a:gd name="connsiteX18" fmla="*/ 1631941 w 3006605"/>
              <a:gd name="connsiteY18" fmla="*/ 1633214 h 4094228"/>
              <a:gd name="connsiteX19" fmla="*/ 1631941 w 3006605"/>
              <a:gd name="connsiteY19" fmla="*/ 2461014 h 4094228"/>
              <a:gd name="connsiteX20" fmla="*/ 2190009 w 3006605"/>
              <a:gd name="connsiteY20" fmla="*/ 2461014 h 4094228"/>
              <a:gd name="connsiteX21" fmla="*/ 3006605 w 3006605"/>
              <a:gd name="connsiteY21" fmla="*/ 3277621 h 4094228"/>
              <a:gd name="connsiteX22" fmla="*/ 2190009 w 3006605"/>
              <a:gd name="connsiteY22" fmla="*/ 4094228 h 4094228"/>
              <a:gd name="connsiteX23" fmla="*/ 1613296 w 3006605"/>
              <a:gd name="connsiteY23" fmla="*/ 3855585 h 4094228"/>
              <a:gd name="connsiteX24" fmla="*/ 1374664 w 3006605"/>
              <a:gd name="connsiteY24" fmla="*/ 3277621 h 4094228"/>
              <a:gd name="connsiteX25" fmla="*/ 1374664 w 3006605"/>
              <a:gd name="connsiteY25" fmla="*/ 2719543 h 4094228"/>
              <a:gd name="connsiteX26" fmla="*/ 130505 w 3006605"/>
              <a:gd name="connsiteY26" fmla="*/ 2719543 h 4094228"/>
              <a:gd name="connsiteX27" fmla="*/ 1240 w 3006605"/>
              <a:gd name="connsiteY27" fmla="*/ 2590279 h 4094228"/>
              <a:gd name="connsiteX28" fmla="*/ 130505 w 3006605"/>
              <a:gd name="connsiteY28" fmla="*/ 2461014 h 4094228"/>
              <a:gd name="connsiteX29" fmla="*/ 1374664 w 3006605"/>
              <a:gd name="connsiteY29" fmla="*/ 2461014 h 4094228"/>
              <a:gd name="connsiteX30" fmla="*/ 1374664 w 3006605"/>
              <a:gd name="connsiteY30" fmla="*/ 1633214 h 4094228"/>
              <a:gd name="connsiteX31" fmla="*/ 816596 w 3006605"/>
              <a:gd name="connsiteY31" fmla="*/ 1633214 h 4094228"/>
              <a:gd name="connsiteX32" fmla="*/ 0 w 3006605"/>
              <a:gd name="connsiteY32" fmla="*/ 816607 h 4094228"/>
              <a:gd name="connsiteX33" fmla="*/ 816596 w 3006605"/>
              <a:gd name="connsiteY33" fmla="*/ 0 h 409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006605" h="4094228">
                <a:moveTo>
                  <a:pt x="1631941" y="2719543"/>
                </a:moveTo>
                <a:lnTo>
                  <a:pt x="1631941" y="3289866"/>
                </a:lnTo>
                <a:cubicBezTo>
                  <a:pt x="1631941" y="3604847"/>
                  <a:pt x="1881797" y="3860190"/>
                  <a:pt x="2190009" y="3860190"/>
                </a:cubicBezTo>
                <a:lnTo>
                  <a:pt x="2190009" y="3860191"/>
                </a:lnTo>
                <a:cubicBezTo>
                  <a:pt x="2498221" y="3860191"/>
                  <a:pt x="2748077" y="3604848"/>
                  <a:pt x="2748077" y="3289867"/>
                </a:cubicBezTo>
                <a:cubicBezTo>
                  <a:pt x="2748077" y="2974886"/>
                  <a:pt x="2498221" y="2719543"/>
                  <a:pt x="2190009" y="2719543"/>
                </a:cubicBezTo>
                <a:close/>
                <a:moveTo>
                  <a:pt x="815354" y="258528"/>
                </a:moveTo>
                <a:cubicBezTo>
                  <a:pt x="507135" y="258528"/>
                  <a:pt x="257275" y="508388"/>
                  <a:pt x="257275" y="816607"/>
                </a:cubicBezTo>
                <a:cubicBezTo>
                  <a:pt x="257275" y="1124826"/>
                  <a:pt x="507135" y="1374686"/>
                  <a:pt x="815354" y="1374686"/>
                </a:cubicBezTo>
                <a:lnTo>
                  <a:pt x="1373433" y="1374686"/>
                </a:lnTo>
                <a:lnTo>
                  <a:pt x="1373433" y="816608"/>
                </a:lnTo>
                <a:cubicBezTo>
                  <a:pt x="1373433" y="508389"/>
                  <a:pt x="1123573" y="258529"/>
                  <a:pt x="815354" y="258529"/>
                </a:cubicBezTo>
                <a:close/>
                <a:moveTo>
                  <a:pt x="816596" y="0"/>
                </a:moveTo>
                <a:cubicBezTo>
                  <a:pt x="1034104" y="0"/>
                  <a:pt x="1239177" y="84523"/>
                  <a:pt x="1393298" y="238644"/>
                </a:cubicBezTo>
                <a:cubicBezTo>
                  <a:pt x="1547419" y="394015"/>
                  <a:pt x="1631941" y="599100"/>
                  <a:pt x="1631941" y="816607"/>
                </a:cubicBezTo>
                <a:lnTo>
                  <a:pt x="1631941" y="1374685"/>
                </a:lnTo>
                <a:lnTo>
                  <a:pt x="2190009" y="1374685"/>
                </a:lnTo>
                <a:lnTo>
                  <a:pt x="2190009" y="1633214"/>
                </a:lnTo>
                <a:cubicBezTo>
                  <a:pt x="2190009" y="1633214"/>
                  <a:pt x="1631941" y="1633214"/>
                  <a:pt x="1631941" y="1633214"/>
                </a:cubicBezTo>
                <a:lnTo>
                  <a:pt x="1631941" y="2461014"/>
                </a:lnTo>
                <a:lnTo>
                  <a:pt x="2190009" y="2461014"/>
                </a:lnTo>
                <a:cubicBezTo>
                  <a:pt x="2639948" y="2461014"/>
                  <a:pt x="3006605" y="2827682"/>
                  <a:pt x="3006605" y="3277621"/>
                </a:cubicBezTo>
                <a:cubicBezTo>
                  <a:pt x="3006605" y="3727561"/>
                  <a:pt x="2639948" y="4094228"/>
                  <a:pt x="2190009" y="4094228"/>
                </a:cubicBezTo>
                <a:cubicBezTo>
                  <a:pt x="1972502" y="4094228"/>
                  <a:pt x="1767417" y="4009716"/>
                  <a:pt x="1613296" y="3855585"/>
                </a:cubicBezTo>
                <a:cubicBezTo>
                  <a:pt x="1459176" y="3700224"/>
                  <a:pt x="1374664" y="3495139"/>
                  <a:pt x="1374664" y="3277621"/>
                </a:cubicBezTo>
                <a:lnTo>
                  <a:pt x="1374664" y="2719543"/>
                </a:lnTo>
                <a:lnTo>
                  <a:pt x="130505" y="2719543"/>
                </a:lnTo>
                <a:cubicBezTo>
                  <a:pt x="59656" y="2719543"/>
                  <a:pt x="1240" y="2661128"/>
                  <a:pt x="1240" y="2590279"/>
                </a:cubicBezTo>
                <a:cubicBezTo>
                  <a:pt x="1240" y="2519430"/>
                  <a:pt x="59656" y="2461014"/>
                  <a:pt x="130505" y="2461014"/>
                </a:cubicBezTo>
                <a:lnTo>
                  <a:pt x="1374664" y="2461014"/>
                </a:lnTo>
                <a:cubicBezTo>
                  <a:pt x="1374664" y="2461014"/>
                  <a:pt x="1374664" y="1633214"/>
                  <a:pt x="1374664" y="1633214"/>
                </a:cubicBezTo>
                <a:lnTo>
                  <a:pt x="816596" y="1633214"/>
                </a:lnTo>
                <a:cubicBezTo>
                  <a:pt x="366657" y="1633214"/>
                  <a:pt x="0" y="1266557"/>
                  <a:pt x="0" y="816607"/>
                </a:cubicBezTo>
                <a:cubicBezTo>
                  <a:pt x="0" y="366668"/>
                  <a:pt x="366657" y="0"/>
                  <a:pt x="816596" y="0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D9B7C1F-37C4-00FF-01E7-9C5EB878AC75}"/>
              </a:ext>
            </a:extLst>
          </p:cNvPr>
          <p:cNvSpPr/>
          <p:nvPr/>
        </p:nvSpPr>
        <p:spPr>
          <a:xfrm rot="10800000">
            <a:off x="6106161" y="817227"/>
            <a:ext cx="2659619" cy="3621721"/>
          </a:xfrm>
          <a:custGeom>
            <a:avLst/>
            <a:gdLst>
              <a:gd name="connsiteX0" fmla="*/ 1216017 w 2659619"/>
              <a:gd name="connsiteY0" fmla="*/ 1216035 h 3621721"/>
              <a:gd name="connsiteX1" fmla="*/ 1216017 w 2659619"/>
              <a:gd name="connsiteY1" fmla="*/ 711532 h 3621721"/>
              <a:gd name="connsiteX2" fmla="*/ 722355 w 2659619"/>
              <a:gd name="connsiteY2" fmla="*/ 207028 h 3621721"/>
              <a:gd name="connsiteX3" fmla="*/ 722355 w 2659619"/>
              <a:gd name="connsiteY3" fmla="*/ 207027 h 3621721"/>
              <a:gd name="connsiteX4" fmla="*/ 228692 w 2659619"/>
              <a:gd name="connsiteY4" fmla="*/ 711531 h 3621721"/>
              <a:gd name="connsiteX5" fmla="*/ 722355 w 2659619"/>
              <a:gd name="connsiteY5" fmla="*/ 1216035 h 3621721"/>
              <a:gd name="connsiteX6" fmla="*/ 1938363 w 2659619"/>
              <a:gd name="connsiteY6" fmla="*/ 3393029 h 3621721"/>
              <a:gd name="connsiteX7" fmla="*/ 2432036 w 2659619"/>
              <a:gd name="connsiteY7" fmla="*/ 2899357 h 3621721"/>
              <a:gd name="connsiteX8" fmla="*/ 1938363 w 2659619"/>
              <a:gd name="connsiteY8" fmla="*/ 2405685 h 3621721"/>
              <a:gd name="connsiteX9" fmla="*/ 1444691 w 2659619"/>
              <a:gd name="connsiteY9" fmla="*/ 2405685 h 3621721"/>
              <a:gd name="connsiteX10" fmla="*/ 1444691 w 2659619"/>
              <a:gd name="connsiteY10" fmla="*/ 2899356 h 3621721"/>
              <a:gd name="connsiteX11" fmla="*/ 1938363 w 2659619"/>
              <a:gd name="connsiteY11" fmla="*/ 3393028 h 3621721"/>
              <a:gd name="connsiteX12" fmla="*/ 1937265 w 2659619"/>
              <a:gd name="connsiteY12" fmla="*/ 3621721 h 3621721"/>
              <a:gd name="connsiteX13" fmla="*/ 1427119 w 2659619"/>
              <a:gd name="connsiteY13" fmla="*/ 3410618 h 3621721"/>
              <a:gd name="connsiteX14" fmla="*/ 1216017 w 2659619"/>
              <a:gd name="connsiteY14" fmla="*/ 2899357 h 3621721"/>
              <a:gd name="connsiteX15" fmla="*/ 1216017 w 2659619"/>
              <a:gd name="connsiteY15" fmla="*/ 2405686 h 3621721"/>
              <a:gd name="connsiteX16" fmla="*/ 722355 w 2659619"/>
              <a:gd name="connsiteY16" fmla="*/ 2405686 h 3621721"/>
              <a:gd name="connsiteX17" fmla="*/ 722355 w 2659619"/>
              <a:gd name="connsiteY17" fmla="*/ 2405685 h 3621721"/>
              <a:gd name="connsiteX18" fmla="*/ 477952 w 2659619"/>
              <a:gd name="connsiteY18" fmla="*/ 2405685 h 3621721"/>
              <a:gd name="connsiteX19" fmla="*/ 419396 w 2659619"/>
              <a:gd name="connsiteY19" fmla="*/ 2405685 h 3621721"/>
              <a:gd name="connsiteX20" fmla="*/ 114347 w 2659619"/>
              <a:gd name="connsiteY20" fmla="*/ 2405685 h 3621721"/>
              <a:gd name="connsiteX21" fmla="*/ 0 w 2659619"/>
              <a:gd name="connsiteY21" fmla="*/ 2291339 h 3621721"/>
              <a:gd name="connsiteX22" fmla="*/ 114347 w 2659619"/>
              <a:gd name="connsiteY22" fmla="*/ 2176992 h 3621721"/>
              <a:gd name="connsiteX23" fmla="*/ 419396 w 2659619"/>
              <a:gd name="connsiteY23" fmla="*/ 2176992 h 3621721"/>
              <a:gd name="connsiteX24" fmla="*/ 443491 w 2659619"/>
              <a:gd name="connsiteY24" fmla="*/ 2176992 h 3621721"/>
              <a:gd name="connsiteX25" fmla="*/ 463705 w 2659619"/>
              <a:gd name="connsiteY25" fmla="*/ 2176992 h 3621721"/>
              <a:gd name="connsiteX26" fmla="*/ 934996 w 2659619"/>
              <a:gd name="connsiteY26" fmla="*/ 2176992 h 3621721"/>
              <a:gd name="connsiteX27" fmla="*/ 1000585 w 2659619"/>
              <a:gd name="connsiteY27" fmla="*/ 2176992 h 3621721"/>
              <a:gd name="connsiteX28" fmla="*/ 1000585 w 2659619"/>
              <a:gd name="connsiteY28" fmla="*/ 2176993 h 3621721"/>
              <a:gd name="connsiteX29" fmla="*/ 1059819 w 2659619"/>
              <a:gd name="connsiteY29" fmla="*/ 2176993 h 3621721"/>
              <a:gd name="connsiteX30" fmla="*/ 1216017 w 2659619"/>
              <a:gd name="connsiteY30" fmla="*/ 2176993 h 3621721"/>
              <a:gd name="connsiteX31" fmla="*/ 1216017 w 2659619"/>
              <a:gd name="connsiteY31" fmla="*/ 1444728 h 3621721"/>
              <a:gd name="connsiteX32" fmla="*/ 722355 w 2659619"/>
              <a:gd name="connsiteY32" fmla="*/ 1444728 h 3621721"/>
              <a:gd name="connsiteX33" fmla="*/ 0 w 2659619"/>
              <a:gd name="connsiteY33" fmla="*/ 722364 h 3621721"/>
              <a:gd name="connsiteX34" fmla="*/ 722355 w 2659619"/>
              <a:gd name="connsiteY34" fmla="*/ 0 h 3621721"/>
              <a:gd name="connsiteX35" fmla="*/ 1232510 w 2659619"/>
              <a:gd name="connsiteY35" fmla="*/ 211102 h 3621721"/>
              <a:gd name="connsiteX36" fmla="*/ 1443602 w 2659619"/>
              <a:gd name="connsiteY36" fmla="*/ 722364 h 3621721"/>
              <a:gd name="connsiteX37" fmla="*/ 1443602 w 2659619"/>
              <a:gd name="connsiteY37" fmla="*/ 1216035 h 3621721"/>
              <a:gd name="connsiteX38" fmla="*/ 1933348 w 2659619"/>
              <a:gd name="connsiteY38" fmla="*/ 1216035 h 3621721"/>
              <a:gd name="connsiteX39" fmla="*/ 1933348 w 2659619"/>
              <a:gd name="connsiteY39" fmla="*/ 1444728 h 3621721"/>
              <a:gd name="connsiteX40" fmla="*/ 1443602 w 2659619"/>
              <a:gd name="connsiteY40" fmla="*/ 1444728 h 3621721"/>
              <a:gd name="connsiteX41" fmla="*/ 1443602 w 2659619"/>
              <a:gd name="connsiteY41" fmla="*/ 2176993 h 3621721"/>
              <a:gd name="connsiteX42" fmla="*/ 1937265 w 2659619"/>
              <a:gd name="connsiteY42" fmla="*/ 2176993 h 3621721"/>
              <a:gd name="connsiteX43" fmla="*/ 2659619 w 2659619"/>
              <a:gd name="connsiteY43" fmla="*/ 2899357 h 3621721"/>
              <a:gd name="connsiteX44" fmla="*/ 1937265 w 2659619"/>
              <a:gd name="connsiteY44" fmla="*/ 3621721 h 362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659619" h="3621721">
                <a:moveTo>
                  <a:pt x="1216017" y="1216035"/>
                </a:moveTo>
                <a:lnTo>
                  <a:pt x="1216017" y="711532"/>
                </a:lnTo>
                <a:cubicBezTo>
                  <a:pt x="1216017" y="432903"/>
                  <a:pt x="994996" y="207028"/>
                  <a:pt x="722355" y="207028"/>
                </a:cubicBezTo>
                <a:lnTo>
                  <a:pt x="722355" y="207027"/>
                </a:lnTo>
                <a:cubicBezTo>
                  <a:pt x="449713" y="207027"/>
                  <a:pt x="228692" y="432902"/>
                  <a:pt x="228692" y="711531"/>
                </a:cubicBezTo>
                <a:cubicBezTo>
                  <a:pt x="228692" y="990161"/>
                  <a:pt x="449713" y="1216035"/>
                  <a:pt x="722355" y="1216035"/>
                </a:cubicBezTo>
                <a:close/>
                <a:moveTo>
                  <a:pt x="1938363" y="3393029"/>
                </a:moveTo>
                <a:cubicBezTo>
                  <a:pt x="2211012" y="3393029"/>
                  <a:pt x="2432036" y="3172005"/>
                  <a:pt x="2432036" y="2899357"/>
                </a:cubicBezTo>
                <a:cubicBezTo>
                  <a:pt x="2432036" y="2626709"/>
                  <a:pt x="2211012" y="2405685"/>
                  <a:pt x="1938363" y="2405685"/>
                </a:cubicBezTo>
                <a:lnTo>
                  <a:pt x="1444691" y="2405685"/>
                </a:lnTo>
                <a:lnTo>
                  <a:pt x="1444691" y="2899356"/>
                </a:lnTo>
                <a:cubicBezTo>
                  <a:pt x="1444691" y="3172004"/>
                  <a:pt x="1665715" y="3393028"/>
                  <a:pt x="1938363" y="3393028"/>
                </a:cubicBezTo>
                <a:close/>
                <a:moveTo>
                  <a:pt x="1937265" y="3621721"/>
                </a:moveTo>
                <a:cubicBezTo>
                  <a:pt x="1744859" y="3621721"/>
                  <a:pt x="1563453" y="3546953"/>
                  <a:pt x="1427119" y="3410618"/>
                </a:cubicBezTo>
                <a:cubicBezTo>
                  <a:pt x="1290785" y="3273178"/>
                  <a:pt x="1216017" y="3091762"/>
                  <a:pt x="1216017" y="2899357"/>
                </a:cubicBezTo>
                <a:lnTo>
                  <a:pt x="1216017" y="2405686"/>
                </a:lnTo>
                <a:lnTo>
                  <a:pt x="722355" y="2405686"/>
                </a:lnTo>
                <a:lnTo>
                  <a:pt x="722355" y="2405685"/>
                </a:lnTo>
                <a:lnTo>
                  <a:pt x="477952" y="2405685"/>
                </a:lnTo>
                <a:lnTo>
                  <a:pt x="419396" y="2405685"/>
                </a:lnTo>
                <a:lnTo>
                  <a:pt x="114347" y="2405685"/>
                </a:lnTo>
                <a:cubicBezTo>
                  <a:pt x="51674" y="2405685"/>
                  <a:pt x="0" y="2354012"/>
                  <a:pt x="0" y="2291339"/>
                </a:cubicBezTo>
                <a:cubicBezTo>
                  <a:pt x="0" y="2228667"/>
                  <a:pt x="51674" y="2176992"/>
                  <a:pt x="114347" y="2176992"/>
                </a:cubicBezTo>
                <a:lnTo>
                  <a:pt x="419396" y="2176992"/>
                </a:lnTo>
                <a:lnTo>
                  <a:pt x="443491" y="2176992"/>
                </a:lnTo>
                <a:lnTo>
                  <a:pt x="463705" y="2176992"/>
                </a:lnTo>
                <a:cubicBezTo>
                  <a:pt x="548296" y="2176992"/>
                  <a:pt x="741646" y="2176992"/>
                  <a:pt x="934996" y="2176992"/>
                </a:cubicBezTo>
                <a:lnTo>
                  <a:pt x="1000585" y="2176992"/>
                </a:lnTo>
                <a:lnTo>
                  <a:pt x="1000585" y="2176993"/>
                </a:lnTo>
                <a:lnTo>
                  <a:pt x="1059819" y="2176993"/>
                </a:lnTo>
                <a:cubicBezTo>
                  <a:pt x="1146596" y="2176993"/>
                  <a:pt x="1216017" y="2176993"/>
                  <a:pt x="1216017" y="2176993"/>
                </a:cubicBezTo>
                <a:lnTo>
                  <a:pt x="1216017" y="1444728"/>
                </a:lnTo>
                <a:lnTo>
                  <a:pt x="722355" y="1444728"/>
                </a:lnTo>
                <a:cubicBezTo>
                  <a:pt x="324342" y="1444728"/>
                  <a:pt x="0" y="1120377"/>
                  <a:pt x="0" y="722364"/>
                </a:cubicBezTo>
                <a:cubicBezTo>
                  <a:pt x="0" y="324351"/>
                  <a:pt x="324342" y="0"/>
                  <a:pt x="722355" y="0"/>
                </a:cubicBezTo>
                <a:cubicBezTo>
                  <a:pt x="914760" y="0"/>
                  <a:pt x="1096176" y="74759"/>
                  <a:pt x="1232510" y="211102"/>
                </a:cubicBezTo>
                <a:cubicBezTo>
                  <a:pt x="1368844" y="348533"/>
                  <a:pt x="1443602" y="529949"/>
                  <a:pt x="1443602" y="722364"/>
                </a:cubicBezTo>
                <a:lnTo>
                  <a:pt x="1443602" y="1216035"/>
                </a:lnTo>
                <a:lnTo>
                  <a:pt x="1933348" y="1216035"/>
                </a:lnTo>
                <a:lnTo>
                  <a:pt x="1933348" y="1444728"/>
                </a:lnTo>
                <a:lnTo>
                  <a:pt x="1443602" y="1444728"/>
                </a:lnTo>
                <a:cubicBezTo>
                  <a:pt x="1443602" y="1444728"/>
                  <a:pt x="1443602" y="2176993"/>
                  <a:pt x="1443602" y="2176993"/>
                </a:cubicBezTo>
                <a:lnTo>
                  <a:pt x="1937265" y="2176993"/>
                </a:lnTo>
                <a:cubicBezTo>
                  <a:pt x="2335277" y="2176993"/>
                  <a:pt x="2659619" y="2501335"/>
                  <a:pt x="2659619" y="2899357"/>
                </a:cubicBezTo>
                <a:cubicBezTo>
                  <a:pt x="2659619" y="3297369"/>
                  <a:pt x="2335277" y="3621721"/>
                  <a:pt x="1937265" y="3621721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36F17EFE-7362-B22D-ED0C-E10807B0E9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62049" y="5343335"/>
            <a:ext cx="602873" cy="602873"/>
          </a:xfrm>
          <a:prstGeom prst="rect">
            <a:avLst/>
          </a:prstGeom>
        </p:spPr>
      </p:pic>
      <p:pic>
        <p:nvPicPr>
          <p:cNvPr id="11" name="Graphic 10" descr="Hourglass 30% with solid fill">
            <a:extLst>
              <a:ext uri="{FF2B5EF4-FFF2-40B4-BE49-F238E27FC236}">
                <a16:creationId xmlns:a16="http://schemas.microsoft.com/office/drawing/2014/main" id="{9907EF64-7D6A-E320-BD22-8AF4B2D910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46041" y="3155509"/>
            <a:ext cx="602873" cy="602873"/>
          </a:xfrm>
          <a:prstGeom prst="rect">
            <a:avLst/>
          </a:prstGeom>
        </p:spPr>
      </p:pic>
      <p:pic>
        <p:nvPicPr>
          <p:cNvPr id="12" name="Graphic 11" descr="Lightbulb with solid fill">
            <a:extLst>
              <a:ext uri="{FF2B5EF4-FFF2-40B4-BE49-F238E27FC236}">
                <a16:creationId xmlns:a16="http://schemas.microsoft.com/office/drawing/2014/main" id="{18DE9291-C194-BD68-BED1-A2A6F92303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25981" y="1238155"/>
            <a:ext cx="602873" cy="602873"/>
          </a:xfrm>
          <a:prstGeom prst="rect">
            <a:avLst/>
          </a:prstGeom>
        </p:spPr>
      </p:pic>
      <p:pic>
        <p:nvPicPr>
          <p:cNvPr id="13" name="Graphic 12" descr="Research with solid fill">
            <a:extLst>
              <a:ext uri="{FF2B5EF4-FFF2-40B4-BE49-F238E27FC236}">
                <a16:creationId xmlns:a16="http://schemas.microsoft.com/office/drawing/2014/main" id="{6D22F07D-09F1-D500-1816-447E89996B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86011" y="2196832"/>
            <a:ext cx="602873" cy="602873"/>
          </a:xfrm>
          <a:prstGeom prst="rect">
            <a:avLst/>
          </a:prstGeom>
        </p:spPr>
      </p:pic>
      <p:pic>
        <p:nvPicPr>
          <p:cNvPr id="14" name="Graphic 13" descr="Bar graph with upward trend with solid fill">
            <a:extLst>
              <a:ext uri="{FF2B5EF4-FFF2-40B4-BE49-F238E27FC236}">
                <a16:creationId xmlns:a16="http://schemas.microsoft.com/office/drawing/2014/main" id="{7234443C-3536-FF9C-1355-529DC2F6AE9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41989" y="3425981"/>
            <a:ext cx="602873" cy="602873"/>
          </a:xfrm>
          <a:prstGeom prst="rect">
            <a:avLst/>
          </a:prstGeom>
        </p:spPr>
      </p:pic>
      <p:pic>
        <p:nvPicPr>
          <p:cNvPr id="16" name="Graphic 15" descr="Eye with solid fill">
            <a:extLst>
              <a:ext uri="{FF2B5EF4-FFF2-40B4-BE49-F238E27FC236}">
                <a16:creationId xmlns:a16="http://schemas.microsoft.com/office/drawing/2014/main" id="{46B980D3-6A76-45D5-4ED7-23B0DE51227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402019" y="4384658"/>
            <a:ext cx="602873" cy="602873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79997AF6-10DC-5F01-BF36-38AB386DC98F}"/>
              </a:ext>
            </a:extLst>
          </p:cNvPr>
          <p:cNvGrpSpPr/>
          <p:nvPr/>
        </p:nvGrpSpPr>
        <p:grpSpPr>
          <a:xfrm>
            <a:off x="7721668" y="4718655"/>
            <a:ext cx="2926080" cy="1290153"/>
            <a:chOff x="8921977" y="2947244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9FE2A81-2D52-1178-BBC8-9617F43C795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29EB944-6517-64A0-F226-101ABAAB13F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D70AC5F-BA20-5E2B-BE76-2DE2F03DE907}"/>
              </a:ext>
            </a:extLst>
          </p:cNvPr>
          <p:cNvGrpSpPr/>
          <p:nvPr/>
        </p:nvGrpSpPr>
        <p:grpSpPr>
          <a:xfrm>
            <a:off x="338440" y="4342454"/>
            <a:ext cx="2926080" cy="1290153"/>
            <a:chOff x="332936" y="4652338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7D70BA8-E202-8356-F2DE-28B0D432D9A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D980ABF-D860-FDEA-C7F9-EDCF588B7AE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E4F9BAA-FF63-B60B-066B-416890AA7068}"/>
              </a:ext>
            </a:extLst>
          </p:cNvPr>
          <p:cNvGrpSpPr/>
          <p:nvPr/>
        </p:nvGrpSpPr>
        <p:grpSpPr>
          <a:xfrm>
            <a:off x="8927481" y="1505622"/>
            <a:ext cx="2926080" cy="1290153"/>
            <a:chOff x="8921977" y="1242150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96697E4-CA42-7EC0-FE74-AB8DD6C3B78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AA821CA-1B6A-21CD-0EA7-EF0E21CCBDF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9638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9428</TotalTime>
  <Words>304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Six-Loop Clover – Slide Template</vt:lpstr>
      <vt:lpstr>Six-Loop Clover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Six-Loop Clover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2024-11-06T18:32:30Z</dcterms:modified>
  <cp:category>Charts &amp; Diagrams</cp:category>
</cp:coreProperties>
</file>