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106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70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8C1F2-E87A-4A94-2835-0BE74FC6C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D93140-E638-7295-A8C3-824DCA485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B4BD3-4DEF-A63F-8485-704A6F502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82BDF-E12B-4216-8512-5ABCB7F8CA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9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89703-F28E-86F1-F38A-52A6BDFBB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109D-165B-FAA7-DF27-69BCFB84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Four-Loop Clover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D8C231-4879-833A-647E-C850F9024C14}"/>
              </a:ext>
            </a:extLst>
          </p:cNvPr>
          <p:cNvSpPr/>
          <p:nvPr/>
        </p:nvSpPr>
        <p:spPr>
          <a:xfrm rot="10800000">
            <a:off x="4008262" y="1575618"/>
            <a:ext cx="2254954" cy="3070671"/>
          </a:xfrm>
          <a:custGeom>
            <a:avLst/>
            <a:gdLst>
              <a:gd name="connsiteX0" fmla="*/ 1374664 w 3006605"/>
              <a:gd name="connsiteY0" fmla="*/ 1374685 h 4094228"/>
              <a:gd name="connsiteX1" fmla="*/ 1374664 w 3006605"/>
              <a:gd name="connsiteY1" fmla="*/ 804362 h 4094228"/>
              <a:gd name="connsiteX2" fmla="*/ 816596 w 3006605"/>
              <a:gd name="connsiteY2" fmla="*/ 234038 h 4094228"/>
              <a:gd name="connsiteX3" fmla="*/ 816596 w 3006605"/>
              <a:gd name="connsiteY3" fmla="*/ 234037 h 4094228"/>
              <a:gd name="connsiteX4" fmla="*/ 258528 w 3006605"/>
              <a:gd name="connsiteY4" fmla="*/ 804361 h 4094228"/>
              <a:gd name="connsiteX5" fmla="*/ 816596 w 3006605"/>
              <a:gd name="connsiteY5" fmla="*/ 1374685 h 4094228"/>
              <a:gd name="connsiteX6" fmla="*/ 2191251 w 3006605"/>
              <a:gd name="connsiteY6" fmla="*/ 3835700 h 4094228"/>
              <a:gd name="connsiteX7" fmla="*/ 2749330 w 3006605"/>
              <a:gd name="connsiteY7" fmla="*/ 3277621 h 4094228"/>
              <a:gd name="connsiteX8" fmla="*/ 2191251 w 3006605"/>
              <a:gd name="connsiteY8" fmla="*/ 2719542 h 4094228"/>
              <a:gd name="connsiteX9" fmla="*/ 1633172 w 3006605"/>
              <a:gd name="connsiteY9" fmla="*/ 2719542 h 4094228"/>
              <a:gd name="connsiteX10" fmla="*/ 1633172 w 3006605"/>
              <a:gd name="connsiteY10" fmla="*/ 3277620 h 4094228"/>
              <a:gd name="connsiteX11" fmla="*/ 2191251 w 3006605"/>
              <a:gd name="connsiteY11" fmla="*/ 3835699 h 4094228"/>
              <a:gd name="connsiteX12" fmla="*/ 2190009 w 3006605"/>
              <a:gd name="connsiteY12" fmla="*/ 4094228 h 4094228"/>
              <a:gd name="connsiteX13" fmla="*/ 1613307 w 3006605"/>
              <a:gd name="connsiteY13" fmla="*/ 3855584 h 4094228"/>
              <a:gd name="connsiteX14" fmla="*/ 1374664 w 3006605"/>
              <a:gd name="connsiteY14" fmla="*/ 3277621 h 4094228"/>
              <a:gd name="connsiteX15" fmla="*/ 1374664 w 3006605"/>
              <a:gd name="connsiteY15" fmla="*/ 2719543 h 4094228"/>
              <a:gd name="connsiteX16" fmla="*/ 816596 w 3006605"/>
              <a:gd name="connsiteY16" fmla="*/ 2719543 h 4094228"/>
              <a:gd name="connsiteX17" fmla="*/ 816596 w 3006605"/>
              <a:gd name="connsiteY17" fmla="*/ 2719542 h 4094228"/>
              <a:gd name="connsiteX18" fmla="*/ 540307 w 3006605"/>
              <a:gd name="connsiteY18" fmla="*/ 2719542 h 4094228"/>
              <a:gd name="connsiteX19" fmla="*/ 474112 w 3006605"/>
              <a:gd name="connsiteY19" fmla="*/ 2719542 h 4094228"/>
              <a:gd name="connsiteX20" fmla="*/ 129265 w 3006605"/>
              <a:gd name="connsiteY20" fmla="*/ 2719542 h 4094228"/>
              <a:gd name="connsiteX21" fmla="*/ 0 w 3006605"/>
              <a:gd name="connsiteY21" fmla="*/ 2590278 h 4094228"/>
              <a:gd name="connsiteX22" fmla="*/ 129265 w 3006605"/>
              <a:gd name="connsiteY22" fmla="*/ 2461013 h 4094228"/>
              <a:gd name="connsiteX23" fmla="*/ 474112 w 3006605"/>
              <a:gd name="connsiteY23" fmla="*/ 2461013 h 4094228"/>
              <a:gd name="connsiteX24" fmla="*/ 501351 w 3006605"/>
              <a:gd name="connsiteY24" fmla="*/ 2461013 h 4094228"/>
              <a:gd name="connsiteX25" fmla="*/ 524202 w 3006605"/>
              <a:gd name="connsiteY25" fmla="*/ 2461013 h 4094228"/>
              <a:gd name="connsiteX26" fmla="*/ 1056980 w 3006605"/>
              <a:gd name="connsiteY26" fmla="*/ 2461013 h 4094228"/>
              <a:gd name="connsiteX27" fmla="*/ 1131126 w 3006605"/>
              <a:gd name="connsiteY27" fmla="*/ 2461013 h 4094228"/>
              <a:gd name="connsiteX28" fmla="*/ 1131126 w 3006605"/>
              <a:gd name="connsiteY28" fmla="*/ 2461014 h 4094228"/>
              <a:gd name="connsiteX29" fmla="*/ 1198088 w 3006605"/>
              <a:gd name="connsiteY29" fmla="*/ 2461014 h 4094228"/>
              <a:gd name="connsiteX30" fmla="*/ 1374664 w 3006605"/>
              <a:gd name="connsiteY30" fmla="*/ 2461014 h 4094228"/>
              <a:gd name="connsiteX31" fmla="*/ 1374664 w 3006605"/>
              <a:gd name="connsiteY31" fmla="*/ 1633214 h 4094228"/>
              <a:gd name="connsiteX32" fmla="*/ 816596 w 3006605"/>
              <a:gd name="connsiteY32" fmla="*/ 1633214 h 4094228"/>
              <a:gd name="connsiteX33" fmla="*/ 0 w 3006605"/>
              <a:gd name="connsiteY33" fmla="*/ 816607 h 4094228"/>
              <a:gd name="connsiteX34" fmla="*/ 816596 w 3006605"/>
              <a:gd name="connsiteY34" fmla="*/ 0 h 4094228"/>
              <a:gd name="connsiteX35" fmla="*/ 1393309 w 3006605"/>
              <a:gd name="connsiteY35" fmla="*/ 238643 h 4094228"/>
              <a:gd name="connsiteX36" fmla="*/ 1631941 w 3006605"/>
              <a:gd name="connsiteY36" fmla="*/ 816607 h 4094228"/>
              <a:gd name="connsiteX37" fmla="*/ 1631941 w 3006605"/>
              <a:gd name="connsiteY37" fmla="*/ 1374685 h 4094228"/>
              <a:gd name="connsiteX38" fmla="*/ 2188189 w 3006605"/>
              <a:gd name="connsiteY38" fmla="*/ 1374685 h 4094228"/>
              <a:gd name="connsiteX39" fmla="*/ 2188189 w 3006605"/>
              <a:gd name="connsiteY39" fmla="*/ 1633214 h 4094228"/>
              <a:gd name="connsiteX40" fmla="*/ 1631941 w 3006605"/>
              <a:gd name="connsiteY40" fmla="*/ 1633214 h 4094228"/>
              <a:gd name="connsiteX41" fmla="*/ 1631941 w 3006605"/>
              <a:gd name="connsiteY41" fmla="*/ 2461014 h 4094228"/>
              <a:gd name="connsiteX42" fmla="*/ 2190009 w 3006605"/>
              <a:gd name="connsiteY42" fmla="*/ 2461014 h 4094228"/>
              <a:gd name="connsiteX43" fmla="*/ 3006605 w 3006605"/>
              <a:gd name="connsiteY43" fmla="*/ 3277621 h 4094228"/>
              <a:gd name="connsiteX44" fmla="*/ 2190009 w 3006605"/>
              <a:gd name="connsiteY44" fmla="*/ 4094228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06605" h="4094228">
                <a:moveTo>
                  <a:pt x="1374664" y="1374685"/>
                </a:moveTo>
                <a:lnTo>
                  <a:pt x="1374664" y="804362"/>
                </a:lnTo>
                <a:cubicBezTo>
                  <a:pt x="1374664" y="489381"/>
                  <a:pt x="1124808" y="234038"/>
                  <a:pt x="816596" y="234038"/>
                </a:cubicBezTo>
                <a:lnTo>
                  <a:pt x="816596" y="234037"/>
                </a:lnTo>
                <a:cubicBezTo>
                  <a:pt x="508384" y="234037"/>
                  <a:pt x="258528" y="489380"/>
                  <a:pt x="258528" y="804361"/>
                </a:cubicBezTo>
                <a:cubicBezTo>
                  <a:pt x="258528" y="1119342"/>
                  <a:pt x="508384" y="1374685"/>
                  <a:pt x="816596" y="1374685"/>
                </a:cubicBezTo>
                <a:close/>
                <a:moveTo>
                  <a:pt x="2191251" y="3835700"/>
                </a:moveTo>
                <a:cubicBezTo>
                  <a:pt x="2499470" y="3835700"/>
                  <a:pt x="2749330" y="3585840"/>
                  <a:pt x="2749330" y="3277621"/>
                </a:cubicBezTo>
                <a:cubicBezTo>
                  <a:pt x="2749330" y="2969402"/>
                  <a:pt x="2499470" y="2719542"/>
                  <a:pt x="2191251" y="2719542"/>
                </a:cubicBezTo>
                <a:lnTo>
                  <a:pt x="1633172" y="2719542"/>
                </a:lnTo>
                <a:lnTo>
                  <a:pt x="1633172" y="3277620"/>
                </a:lnTo>
                <a:cubicBezTo>
                  <a:pt x="1633172" y="3585839"/>
                  <a:pt x="1883032" y="3835699"/>
                  <a:pt x="2191251" y="3835699"/>
                </a:cubicBezTo>
                <a:close/>
                <a:moveTo>
                  <a:pt x="2190009" y="4094228"/>
                </a:moveTo>
                <a:cubicBezTo>
                  <a:pt x="1972501" y="4094228"/>
                  <a:pt x="1767428" y="4009705"/>
                  <a:pt x="1613307" y="3855584"/>
                </a:cubicBezTo>
                <a:cubicBezTo>
                  <a:pt x="1459186" y="3700213"/>
                  <a:pt x="1374664" y="3495128"/>
                  <a:pt x="1374664" y="3277621"/>
                </a:cubicBezTo>
                <a:lnTo>
                  <a:pt x="1374664" y="2719543"/>
                </a:lnTo>
                <a:lnTo>
                  <a:pt x="816596" y="2719543"/>
                </a:lnTo>
                <a:lnTo>
                  <a:pt x="816596" y="2719542"/>
                </a:lnTo>
                <a:lnTo>
                  <a:pt x="540307" y="2719542"/>
                </a:lnTo>
                <a:lnTo>
                  <a:pt x="474112" y="2719542"/>
                </a:lnTo>
                <a:lnTo>
                  <a:pt x="129265" y="2719542"/>
                </a:lnTo>
                <a:cubicBezTo>
                  <a:pt x="58416" y="2719542"/>
                  <a:pt x="0" y="2661127"/>
                  <a:pt x="0" y="2590278"/>
                </a:cubicBezTo>
                <a:cubicBezTo>
                  <a:pt x="0" y="2519429"/>
                  <a:pt x="58416" y="2461013"/>
                  <a:pt x="129265" y="2461013"/>
                </a:cubicBezTo>
                <a:lnTo>
                  <a:pt x="474112" y="2461013"/>
                </a:lnTo>
                <a:lnTo>
                  <a:pt x="501351" y="2461013"/>
                </a:lnTo>
                <a:lnTo>
                  <a:pt x="524202" y="2461013"/>
                </a:lnTo>
                <a:cubicBezTo>
                  <a:pt x="619829" y="2461013"/>
                  <a:pt x="838404" y="2461013"/>
                  <a:pt x="1056980" y="2461013"/>
                </a:cubicBezTo>
                <a:lnTo>
                  <a:pt x="1131126" y="2461013"/>
                </a:lnTo>
                <a:lnTo>
                  <a:pt x="1131126" y="2461014"/>
                </a:lnTo>
                <a:lnTo>
                  <a:pt x="1198088" y="2461014"/>
                </a:lnTo>
                <a:cubicBezTo>
                  <a:pt x="1296186" y="2461014"/>
                  <a:pt x="1374664" y="2461014"/>
                  <a:pt x="1374664" y="2461014"/>
                </a:cubicBezTo>
                <a:lnTo>
                  <a:pt x="1374664" y="1633214"/>
                </a:lnTo>
                <a:lnTo>
                  <a:pt x="816596" y="1633214"/>
                </a:lnTo>
                <a:cubicBezTo>
                  <a:pt x="366657" y="1633214"/>
                  <a:pt x="0" y="1266546"/>
                  <a:pt x="0" y="816607"/>
                </a:cubicBezTo>
                <a:cubicBezTo>
                  <a:pt x="0" y="366667"/>
                  <a:pt x="366657" y="0"/>
                  <a:pt x="816596" y="0"/>
                </a:cubicBezTo>
                <a:cubicBezTo>
                  <a:pt x="1034103" y="0"/>
                  <a:pt x="1239188" y="84512"/>
                  <a:pt x="1393309" y="238643"/>
                </a:cubicBezTo>
                <a:cubicBezTo>
                  <a:pt x="1547429" y="394004"/>
                  <a:pt x="1631941" y="599089"/>
                  <a:pt x="1631941" y="816607"/>
                </a:cubicBezTo>
                <a:lnTo>
                  <a:pt x="1631941" y="1374685"/>
                </a:lnTo>
                <a:lnTo>
                  <a:pt x="2188189" y="1374685"/>
                </a:lnTo>
                <a:lnTo>
                  <a:pt x="2188189" y="1633214"/>
                </a:lnTo>
                <a:lnTo>
                  <a:pt x="1631941" y="1633214"/>
                </a:lnTo>
                <a:cubicBezTo>
                  <a:pt x="1631941" y="1633214"/>
                  <a:pt x="1631941" y="2461014"/>
                  <a:pt x="1631941" y="2461014"/>
                </a:cubicBezTo>
                <a:lnTo>
                  <a:pt x="2190009" y="2461014"/>
                </a:lnTo>
                <a:cubicBezTo>
                  <a:pt x="2639948" y="2461014"/>
                  <a:pt x="3006605" y="2827671"/>
                  <a:pt x="3006605" y="3277621"/>
                </a:cubicBezTo>
                <a:cubicBezTo>
                  <a:pt x="3006605" y="3727560"/>
                  <a:pt x="2639948" y="4094228"/>
                  <a:pt x="2190009" y="4094228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1FD0BC1-999E-6076-DFEE-720979819DC5}"/>
              </a:ext>
            </a:extLst>
          </p:cNvPr>
          <p:cNvSpPr/>
          <p:nvPr/>
        </p:nvSpPr>
        <p:spPr>
          <a:xfrm>
            <a:off x="2880786" y="2388431"/>
            <a:ext cx="2254954" cy="3070671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3BBEF325-5BF3-C8AD-9523-FC3DC8336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7215" y="4629754"/>
            <a:ext cx="452155" cy="452155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5A987E1E-D23C-D593-7D38-470138974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6224" y="2774809"/>
            <a:ext cx="452155" cy="452155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0F28C50A-59B6-6789-31D5-1F313B600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3701" y="1961997"/>
            <a:ext cx="452155" cy="452155"/>
          </a:xfrm>
          <a:prstGeom prst="rect">
            <a:avLst/>
          </a:prstGeom>
        </p:spPr>
      </p:pic>
      <p:pic>
        <p:nvPicPr>
          <p:cNvPr id="18" name="Graphic 17" descr="Eye with solid fill">
            <a:extLst>
              <a:ext uri="{FF2B5EF4-FFF2-40B4-BE49-F238E27FC236}">
                <a16:creationId xmlns:a16="http://schemas.microsoft.com/office/drawing/2014/main" id="{A452316C-41EB-2AC6-19A6-27DD83466B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4691" y="3816942"/>
            <a:ext cx="452155" cy="45215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D81A212-04ED-7B4B-BD3E-67F735AB22FA}"/>
              </a:ext>
            </a:extLst>
          </p:cNvPr>
          <p:cNvGrpSpPr/>
          <p:nvPr/>
        </p:nvGrpSpPr>
        <p:grpSpPr>
          <a:xfrm>
            <a:off x="453064" y="3789679"/>
            <a:ext cx="2194560" cy="1260003"/>
            <a:chOff x="332936" y="4580523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325436-913C-D56E-C7BB-B5534F5658B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DC81377-FE99-4907-20B0-2972DC52775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215598-6573-5036-90BA-C0D16B652B2C}"/>
              </a:ext>
            </a:extLst>
          </p:cNvPr>
          <p:cNvGrpSpPr/>
          <p:nvPr/>
        </p:nvGrpSpPr>
        <p:grpSpPr>
          <a:xfrm>
            <a:off x="6496377" y="2134211"/>
            <a:ext cx="2194560" cy="1260003"/>
            <a:chOff x="8921977" y="1170335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7B711E-88E5-374F-482A-86739B82649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6D778D-FE43-1EC9-BFA5-333EF9E9606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426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F3213-C5C6-B47C-D6D2-09A51584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2363B-756E-34A9-0E4B-0C337186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Four-Loop Clover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8B832A-FFA7-F2FF-D920-7014EB0CF030}"/>
              </a:ext>
            </a:extLst>
          </p:cNvPr>
          <p:cNvSpPr/>
          <p:nvPr/>
        </p:nvSpPr>
        <p:spPr>
          <a:xfrm rot="10800000">
            <a:off x="4008262" y="1575618"/>
            <a:ext cx="2254954" cy="3070671"/>
          </a:xfrm>
          <a:custGeom>
            <a:avLst/>
            <a:gdLst>
              <a:gd name="connsiteX0" fmla="*/ 1374664 w 3006605"/>
              <a:gd name="connsiteY0" fmla="*/ 1374685 h 4094228"/>
              <a:gd name="connsiteX1" fmla="*/ 1374664 w 3006605"/>
              <a:gd name="connsiteY1" fmla="*/ 804362 h 4094228"/>
              <a:gd name="connsiteX2" fmla="*/ 816596 w 3006605"/>
              <a:gd name="connsiteY2" fmla="*/ 234038 h 4094228"/>
              <a:gd name="connsiteX3" fmla="*/ 816596 w 3006605"/>
              <a:gd name="connsiteY3" fmla="*/ 234037 h 4094228"/>
              <a:gd name="connsiteX4" fmla="*/ 258528 w 3006605"/>
              <a:gd name="connsiteY4" fmla="*/ 804361 h 4094228"/>
              <a:gd name="connsiteX5" fmla="*/ 816596 w 3006605"/>
              <a:gd name="connsiteY5" fmla="*/ 1374685 h 4094228"/>
              <a:gd name="connsiteX6" fmla="*/ 2191251 w 3006605"/>
              <a:gd name="connsiteY6" fmla="*/ 3835700 h 4094228"/>
              <a:gd name="connsiteX7" fmla="*/ 2749330 w 3006605"/>
              <a:gd name="connsiteY7" fmla="*/ 3277621 h 4094228"/>
              <a:gd name="connsiteX8" fmla="*/ 2191251 w 3006605"/>
              <a:gd name="connsiteY8" fmla="*/ 2719542 h 4094228"/>
              <a:gd name="connsiteX9" fmla="*/ 1633172 w 3006605"/>
              <a:gd name="connsiteY9" fmla="*/ 2719542 h 4094228"/>
              <a:gd name="connsiteX10" fmla="*/ 1633172 w 3006605"/>
              <a:gd name="connsiteY10" fmla="*/ 3277620 h 4094228"/>
              <a:gd name="connsiteX11" fmla="*/ 2191251 w 3006605"/>
              <a:gd name="connsiteY11" fmla="*/ 3835699 h 4094228"/>
              <a:gd name="connsiteX12" fmla="*/ 2190009 w 3006605"/>
              <a:gd name="connsiteY12" fmla="*/ 4094228 h 4094228"/>
              <a:gd name="connsiteX13" fmla="*/ 1613307 w 3006605"/>
              <a:gd name="connsiteY13" fmla="*/ 3855584 h 4094228"/>
              <a:gd name="connsiteX14" fmla="*/ 1374664 w 3006605"/>
              <a:gd name="connsiteY14" fmla="*/ 3277621 h 4094228"/>
              <a:gd name="connsiteX15" fmla="*/ 1374664 w 3006605"/>
              <a:gd name="connsiteY15" fmla="*/ 2719543 h 4094228"/>
              <a:gd name="connsiteX16" fmla="*/ 816596 w 3006605"/>
              <a:gd name="connsiteY16" fmla="*/ 2719543 h 4094228"/>
              <a:gd name="connsiteX17" fmla="*/ 816596 w 3006605"/>
              <a:gd name="connsiteY17" fmla="*/ 2719542 h 4094228"/>
              <a:gd name="connsiteX18" fmla="*/ 540307 w 3006605"/>
              <a:gd name="connsiteY18" fmla="*/ 2719542 h 4094228"/>
              <a:gd name="connsiteX19" fmla="*/ 474112 w 3006605"/>
              <a:gd name="connsiteY19" fmla="*/ 2719542 h 4094228"/>
              <a:gd name="connsiteX20" fmla="*/ 129265 w 3006605"/>
              <a:gd name="connsiteY20" fmla="*/ 2719542 h 4094228"/>
              <a:gd name="connsiteX21" fmla="*/ 0 w 3006605"/>
              <a:gd name="connsiteY21" fmla="*/ 2590278 h 4094228"/>
              <a:gd name="connsiteX22" fmla="*/ 129265 w 3006605"/>
              <a:gd name="connsiteY22" fmla="*/ 2461013 h 4094228"/>
              <a:gd name="connsiteX23" fmla="*/ 474112 w 3006605"/>
              <a:gd name="connsiteY23" fmla="*/ 2461013 h 4094228"/>
              <a:gd name="connsiteX24" fmla="*/ 501351 w 3006605"/>
              <a:gd name="connsiteY24" fmla="*/ 2461013 h 4094228"/>
              <a:gd name="connsiteX25" fmla="*/ 524202 w 3006605"/>
              <a:gd name="connsiteY25" fmla="*/ 2461013 h 4094228"/>
              <a:gd name="connsiteX26" fmla="*/ 1056980 w 3006605"/>
              <a:gd name="connsiteY26" fmla="*/ 2461013 h 4094228"/>
              <a:gd name="connsiteX27" fmla="*/ 1131126 w 3006605"/>
              <a:gd name="connsiteY27" fmla="*/ 2461013 h 4094228"/>
              <a:gd name="connsiteX28" fmla="*/ 1131126 w 3006605"/>
              <a:gd name="connsiteY28" fmla="*/ 2461014 h 4094228"/>
              <a:gd name="connsiteX29" fmla="*/ 1198088 w 3006605"/>
              <a:gd name="connsiteY29" fmla="*/ 2461014 h 4094228"/>
              <a:gd name="connsiteX30" fmla="*/ 1374664 w 3006605"/>
              <a:gd name="connsiteY30" fmla="*/ 2461014 h 4094228"/>
              <a:gd name="connsiteX31" fmla="*/ 1374664 w 3006605"/>
              <a:gd name="connsiteY31" fmla="*/ 1633214 h 4094228"/>
              <a:gd name="connsiteX32" fmla="*/ 816596 w 3006605"/>
              <a:gd name="connsiteY32" fmla="*/ 1633214 h 4094228"/>
              <a:gd name="connsiteX33" fmla="*/ 0 w 3006605"/>
              <a:gd name="connsiteY33" fmla="*/ 816607 h 4094228"/>
              <a:gd name="connsiteX34" fmla="*/ 816596 w 3006605"/>
              <a:gd name="connsiteY34" fmla="*/ 0 h 4094228"/>
              <a:gd name="connsiteX35" fmla="*/ 1393309 w 3006605"/>
              <a:gd name="connsiteY35" fmla="*/ 238643 h 4094228"/>
              <a:gd name="connsiteX36" fmla="*/ 1631941 w 3006605"/>
              <a:gd name="connsiteY36" fmla="*/ 816607 h 4094228"/>
              <a:gd name="connsiteX37" fmla="*/ 1631941 w 3006605"/>
              <a:gd name="connsiteY37" fmla="*/ 1374685 h 4094228"/>
              <a:gd name="connsiteX38" fmla="*/ 2188189 w 3006605"/>
              <a:gd name="connsiteY38" fmla="*/ 1374685 h 4094228"/>
              <a:gd name="connsiteX39" fmla="*/ 2188189 w 3006605"/>
              <a:gd name="connsiteY39" fmla="*/ 1633214 h 4094228"/>
              <a:gd name="connsiteX40" fmla="*/ 1631941 w 3006605"/>
              <a:gd name="connsiteY40" fmla="*/ 1633214 h 4094228"/>
              <a:gd name="connsiteX41" fmla="*/ 1631941 w 3006605"/>
              <a:gd name="connsiteY41" fmla="*/ 2461014 h 4094228"/>
              <a:gd name="connsiteX42" fmla="*/ 2190009 w 3006605"/>
              <a:gd name="connsiteY42" fmla="*/ 2461014 h 4094228"/>
              <a:gd name="connsiteX43" fmla="*/ 3006605 w 3006605"/>
              <a:gd name="connsiteY43" fmla="*/ 3277621 h 4094228"/>
              <a:gd name="connsiteX44" fmla="*/ 2190009 w 3006605"/>
              <a:gd name="connsiteY44" fmla="*/ 4094228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06605" h="4094228">
                <a:moveTo>
                  <a:pt x="1374664" y="1374685"/>
                </a:moveTo>
                <a:lnTo>
                  <a:pt x="1374664" y="804362"/>
                </a:lnTo>
                <a:cubicBezTo>
                  <a:pt x="1374664" y="489381"/>
                  <a:pt x="1124808" y="234038"/>
                  <a:pt x="816596" y="234038"/>
                </a:cubicBezTo>
                <a:lnTo>
                  <a:pt x="816596" y="234037"/>
                </a:lnTo>
                <a:cubicBezTo>
                  <a:pt x="508384" y="234037"/>
                  <a:pt x="258528" y="489380"/>
                  <a:pt x="258528" y="804361"/>
                </a:cubicBezTo>
                <a:cubicBezTo>
                  <a:pt x="258528" y="1119342"/>
                  <a:pt x="508384" y="1374685"/>
                  <a:pt x="816596" y="1374685"/>
                </a:cubicBezTo>
                <a:close/>
                <a:moveTo>
                  <a:pt x="2191251" y="3835700"/>
                </a:moveTo>
                <a:cubicBezTo>
                  <a:pt x="2499470" y="3835700"/>
                  <a:pt x="2749330" y="3585840"/>
                  <a:pt x="2749330" y="3277621"/>
                </a:cubicBezTo>
                <a:cubicBezTo>
                  <a:pt x="2749330" y="2969402"/>
                  <a:pt x="2499470" y="2719542"/>
                  <a:pt x="2191251" y="2719542"/>
                </a:cubicBezTo>
                <a:lnTo>
                  <a:pt x="1633172" y="2719542"/>
                </a:lnTo>
                <a:lnTo>
                  <a:pt x="1633172" y="3277620"/>
                </a:lnTo>
                <a:cubicBezTo>
                  <a:pt x="1633172" y="3585839"/>
                  <a:pt x="1883032" y="3835699"/>
                  <a:pt x="2191251" y="3835699"/>
                </a:cubicBezTo>
                <a:close/>
                <a:moveTo>
                  <a:pt x="2190009" y="4094228"/>
                </a:moveTo>
                <a:cubicBezTo>
                  <a:pt x="1972501" y="4094228"/>
                  <a:pt x="1767428" y="4009705"/>
                  <a:pt x="1613307" y="3855584"/>
                </a:cubicBezTo>
                <a:cubicBezTo>
                  <a:pt x="1459186" y="3700213"/>
                  <a:pt x="1374664" y="3495128"/>
                  <a:pt x="1374664" y="3277621"/>
                </a:cubicBezTo>
                <a:lnTo>
                  <a:pt x="1374664" y="2719543"/>
                </a:lnTo>
                <a:lnTo>
                  <a:pt x="816596" y="2719543"/>
                </a:lnTo>
                <a:lnTo>
                  <a:pt x="816596" y="2719542"/>
                </a:lnTo>
                <a:lnTo>
                  <a:pt x="540307" y="2719542"/>
                </a:lnTo>
                <a:lnTo>
                  <a:pt x="474112" y="2719542"/>
                </a:lnTo>
                <a:lnTo>
                  <a:pt x="129265" y="2719542"/>
                </a:lnTo>
                <a:cubicBezTo>
                  <a:pt x="58416" y="2719542"/>
                  <a:pt x="0" y="2661127"/>
                  <a:pt x="0" y="2590278"/>
                </a:cubicBezTo>
                <a:cubicBezTo>
                  <a:pt x="0" y="2519429"/>
                  <a:pt x="58416" y="2461013"/>
                  <a:pt x="129265" y="2461013"/>
                </a:cubicBezTo>
                <a:lnTo>
                  <a:pt x="474112" y="2461013"/>
                </a:lnTo>
                <a:lnTo>
                  <a:pt x="501351" y="2461013"/>
                </a:lnTo>
                <a:lnTo>
                  <a:pt x="524202" y="2461013"/>
                </a:lnTo>
                <a:cubicBezTo>
                  <a:pt x="619829" y="2461013"/>
                  <a:pt x="838404" y="2461013"/>
                  <a:pt x="1056980" y="2461013"/>
                </a:cubicBezTo>
                <a:lnTo>
                  <a:pt x="1131126" y="2461013"/>
                </a:lnTo>
                <a:lnTo>
                  <a:pt x="1131126" y="2461014"/>
                </a:lnTo>
                <a:lnTo>
                  <a:pt x="1198088" y="2461014"/>
                </a:lnTo>
                <a:cubicBezTo>
                  <a:pt x="1296186" y="2461014"/>
                  <a:pt x="1374664" y="2461014"/>
                  <a:pt x="1374664" y="2461014"/>
                </a:cubicBezTo>
                <a:lnTo>
                  <a:pt x="1374664" y="1633214"/>
                </a:lnTo>
                <a:lnTo>
                  <a:pt x="816596" y="1633214"/>
                </a:lnTo>
                <a:cubicBezTo>
                  <a:pt x="366657" y="1633214"/>
                  <a:pt x="0" y="1266546"/>
                  <a:pt x="0" y="816607"/>
                </a:cubicBezTo>
                <a:cubicBezTo>
                  <a:pt x="0" y="366667"/>
                  <a:pt x="366657" y="0"/>
                  <a:pt x="816596" y="0"/>
                </a:cubicBezTo>
                <a:cubicBezTo>
                  <a:pt x="1034103" y="0"/>
                  <a:pt x="1239188" y="84512"/>
                  <a:pt x="1393309" y="238643"/>
                </a:cubicBezTo>
                <a:cubicBezTo>
                  <a:pt x="1547429" y="394004"/>
                  <a:pt x="1631941" y="599089"/>
                  <a:pt x="1631941" y="816607"/>
                </a:cubicBezTo>
                <a:lnTo>
                  <a:pt x="1631941" y="1374685"/>
                </a:lnTo>
                <a:lnTo>
                  <a:pt x="2188189" y="1374685"/>
                </a:lnTo>
                <a:lnTo>
                  <a:pt x="2188189" y="1633214"/>
                </a:lnTo>
                <a:lnTo>
                  <a:pt x="1631941" y="1633214"/>
                </a:lnTo>
                <a:cubicBezTo>
                  <a:pt x="1631941" y="1633214"/>
                  <a:pt x="1631941" y="2461014"/>
                  <a:pt x="1631941" y="2461014"/>
                </a:cubicBezTo>
                <a:lnTo>
                  <a:pt x="2190009" y="2461014"/>
                </a:lnTo>
                <a:cubicBezTo>
                  <a:pt x="2639948" y="2461014"/>
                  <a:pt x="3006605" y="2827671"/>
                  <a:pt x="3006605" y="3277621"/>
                </a:cubicBezTo>
                <a:cubicBezTo>
                  <a:pt x="3006605" y="3727560"/>
                  <a:pt x="2639948" y="4094228"/>
                  <a:pt x="2190009" y="4094228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19BE1C7-0037-2836-5D61-3563C42C1CD2}"/>
              </a:ext>
            </a:extLst>
          </p:cNvPr>
          <p:cNvSpPr/>
          <p:nvPr/>
        </p:nvSpPr>
        <p:spPr>
          <a:xfrm>
            <a:off x="2880786" y="2388431"/>
            <a:ext cx="2254954" cy="3070671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A4C35EE-1B46-D2B7-C569-84936DE39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7215" y="4629754"/>
            <a:ext cx="452155" cy="452155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28FF30C1-9FF5-C351-3F51-F2F917DB2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6224" y="2774809"/>
            <a:ext cx="452155" cy="452155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7C375866-76C5-DF77-A285-BBCBE609F2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3701" y="1961997"/>
            <a:ext cx="452155" cy="452155"/>
          </a:xfrm>
          <a:prstGeom prst="rect">
            <a:avLst/>
          </a:prstGeom>
        </p:spPr>
      </p:pic>
      <p:pic>
        <p:nvPicPr>
          <p:cNvPr id="18" name="Graphic 17" descr="Eye with solid fill">
            <a:extLst>
              <a:ext uri="{FF2B5EF4-FFF2-40B4-BE49-F238E27FC236}">
                <a16:creationId xmlns:a16="http://schemas.microsoft.com/office/drawing/2014/main" id="{19C44354-82BF-F0F1-8FFC-A25F6AEBC3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4691" y="3816942"/>
            <a:ext cx="452155" cy="45215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63BC77C-1A63-8198-937B-4447F6E9E007}"/>
              </a:ext>
            </a:extLst>
          </p:cNvPr>
          <p:cNvGrpSpPr/>
          <p:nvPr/>
        </p:nvGrpSpPr>
        <p:grpSpPr>
          <a:xfrm>
            <a:off x="453064" y="3789679"/>
            <a:ext cx="2194560" cy="1260003"/>
            <a:chOff x="332936" y="4580523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D3B86E-6F74-8929-FCCA-7629DF199E0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5D77CDC-F396-DE02-9EF0-E2C92989167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FF67550-59F3-B2EA-DF9E-B331E928E66F}"/>
              </a:ext>
            </a:extLst>
          </p:cNvPr>
          <p:cNvGrpSpPr/>
          <p:nvPr/>
        </p:nvGrpSpPr>
        <p:grpSpPr>
          <a:xfrm>
            <a:off x="6496377" y="2134211"/>
            <a:ext cx="2194560" cy="1260003"/>
            <a:chOff x="8921977" y="1170335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98E1C8-74A9-2684-E92D-CD9004F495F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3D45C2-4ACE-CACE-08EC-85BD92FC9B4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25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10456</TotalTime>
  <Words>226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Four-Loop Clover – Slide Template</vt:lpstr>
      <vt:lpstr>Four-Loop Clover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Four-Loop Clover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2024-11-06T18:31:42Z</dcterms:modified>
  <cp:category>Charts &amp; Diagrams</cp:category>
</cp:coreProperties>
</file>