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1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88E98-3429-4531-1736-06FBE153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D027A-FEC8-4B81-9E1B-16D024244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4396A-4B43-A8C5-ED87-E5E9799E5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C50-C9F7-EBCC-47B4-DC275692C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40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7FA47-AA1E-25AB-0B1F-4AF3673C0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204F33-0E03-88A0-A102-3F68B6680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E3DF5D-B07D-3399-00F1-3314C6DC5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42A50-36EF-3073-4A3A-0E235E7D77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34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4A9E7-50C8-4673-57FC-F25BA8E52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FDF8-1E2C-1221-20CE-6E6A56A3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 Alert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0580ED-BA26-E19B-1B02-6C360B0AC395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34B730-22C8-95C2-0CDC-6705A4F68398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6" name="Picture 5" descr="A yellow bell on a black background&#10;&#10;Description automatically generated">
            <a:extLst>
              <a:ext uri="{FF2B5EF4-FFF2-40B4-BE49-F238E27FC236}">
                <a16:creationId xmlns:a16="http://schemas.microsoft.com/office/drawing/2014/main" id="{7F77199D-10F4-0094-64D2-4AD187A47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1" y="1348353"/>
            <a:ext cx="4160520" cy="41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4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D5E9D-B08B-D3D6-BF29-4B0561F59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B2281-4238-6E97-4108-977CA2655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 Alert Concept – Slide Template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EDEC0-161F-51C4-E608-B247BCEF77A3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FBBEB7-1298-DE14-4904-1E56B5D21EAC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3" name="Picture 2" descr="A yellow bell on a black background&#10;&#10;Description automatically generated">
            <a:extLst>
              <a:ext uri="{FF2B5EF4-FFF2-40B4-BE49-F238E27FC236}">
                <a16:creationId xmlns:a16="http://schemas.microsoft.com/office/drawing/2014/main" id="{9439ABD6-EC35-0901-3A60-A938BB6E7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1" y="1348353"/>
            <a:ext cx="4160520" cy="41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35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6056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10459</TotalTime>
  <Words>244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Bell Alert Concept – Slide Template</vt:lpstr>
      <vt:lpstr>Bell Alert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Bell Alert Concept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2024-10-31T17:50:59Z</dcterms:modified>
  <cp:category>Graphics &amp; Metaphors</cp:category>
</cp:coreProperties>
</file>