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3" r:id="rId5"/>
    <p:sldId id="31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88E98-3429-4531-1736-06FBE153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D027A-FEC8-4B81-9E1B-16D024244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4396A-4B43-A8C5-ED87-E5E9799E5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C50-C9F7-EBCC-47B4-DC275692C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40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2DF4-6F74-32FB-4B6B-0C974E162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6A5629-DE92-1693-5BA1-BED951FB2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9584E7-D96F-869E-675F-FC83FD320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0E786-4BE5-CBB4-05EC-DA125B471A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27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4A9E7-50C8-4673-57FC-F25BA8E52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FDF8-1E2C-1221-20CE-6E6A56A3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 Alert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52760D-BFF3-E876-5C08-05C697BE5902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4DA94A-831F-EF15-5060-A8880282A3C2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 descr="A yellow bell on a black background&#10;&#10;Description automatically generated">
            <a:extLst>
              <a:ext uri="{FF2B5EF4-FFF2-40B4-BE49-F238E27FC236}">
                <a16:creationId xmlns:a16="http://schemas.microsoft.com/office/drawing/2014/main" id="{7F77199D-10F4-0094-64D2-4AD187A47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654803"/>
            <a:ext cx="5550408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4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C0492-3DAB-587C-1395-58AA65A06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F1A9-0D3D-99E6-8ECA-92B361A54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 Building - Banking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986E3F-335D-C639-8837-25F86E9B09B9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8B3C98-347D-D4B5-3810-4915ACA32EF3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 descr="A yellow bell on a black background&#10;&#10;Description automatically generated">
            <a:extLst>
              <a:ext uri="{FF2B5EF4-FFF2-40B4-BE49-F238E27FC236}">
                <a16:creationId xmlns:a16="http://schemas.microsoft.com/office/drawing/2014/main" id="{4CAC2D02-5900-BABA-AEA1-9A9D256E1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654803"/>
            <a:ext cx="5550408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11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9537</TotalTime>
  <Words>254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Bell Alert Concept – Slide Template</vt:lpstr>
      <vt:lpstr>Bank Building - Banking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Bell Alert Concept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2024-10-31T17:50:30Z</dcterms:modified>
  <cp:category>Graphics &amp; Metaphors</cp:category>
</cp:coreProperties>
</file>