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4" r:id="rId5"/>
    <p:sldId id="31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E98-3429-4531-1736-06FBE153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027A-FEC8-4B81-9E1B-16D024244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4396A-4B43-A8C5-ED87-E5E9799E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C50-C9F7-EBCC-47B4-DC275692C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72890-90DF-4C51-CF5D-9771C5513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F604F-EA0E-9D4E-D4B4-1D0B68D8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8B7343-4B5E-1196-3896-E46AB223B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45E52-E858-2013-8587-FA5B6F3A9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00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A9E7-50C8-4673-57FC-F25BA8E5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FDF8-1E2C-1221-20CE-6E6A56A3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Bank Building - Banking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184CC-45B3-C12C-E57B-9162386E3C83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E8C542-C510-75BD-C6BF-FA1D5251320C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D53CC2-0B9E-FE3A-CD28-A500946A9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3" y="1534153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4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3294A-5191-D580-E511-45D361605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7788-0EF6-7C99-5080-56D3DD4C3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Bank Building - Banking Concept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59783A-B104-5E1F-A5ED-229644170DD6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78358C-3AD1-4CC9-4DA9-072C34BEC45A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8F7207-BF71-8C6F-993C-66AB36067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3" y="1534153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2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6056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10459</TotalTime>
  <Words>248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Bank Building - Banking Concept – Slide Template</vt:lpstr>
      <vt:lpstr>Bank Building - Banking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 Building - Banking Concept</dc:title>
  <dc:creator>PresentationGO.com</dc:creator>
  <dc:description>© Copyright PresentationGO.com - Do not distribute or sale without written permission.</dc:description>
  <cp:lastModifiedBy>Christophe Barroche</cp:lastModifiedBy>
  <cp:revision>35</cp:revision>
  <dcterms:created xsi:type="dcterms:W3CDTF">2014-11-26T05:14:11Z</dcterms:created>
  <dcterms:modified xsi:type="dcterms:W3CDTF">2024-10-31T17:49:40Z</dcterms:modified>
  <cp:category>Graphics &amp; Metaphors</cp:category>
</cp:coreProperties>
</file>