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3" r:id="rId5"/>
    <p:sldId id="31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EC966-0558-000F-114E-355DBB67A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99756F-FA1E-6ED4-7BD8-1F200E51F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C038EC-FF99-7627-C684-61C24EEB8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2D299-ABFD-5A4D-25B1-4437A2CFBE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49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Video Game Controller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DCE5A-1BCB-3DE3-D88C-6C8E2186EE5B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CCA9A-03FD-821D-821E-49694556D27C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5" name="Picture 4" descr="A black and blue video game controller&#10;&#10;Description automatically generated">
            <a:extLst>
              <a:ext uri="{FF2B5EF4-FFF2-40B4-BE49-F238E27FC236}">
                <a16:creationId xmlns:a16="http://schemas.microsoft.com/office/drawing/2014/main" id="{59F22051-904F-D491-D320-2D09EEEA5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6" y="1534153"/>
            <a:ext cx="4187952" cy="41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D3E6D-335A-F694-62AD-74EA5BD10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263E-E048-D223-C669-D8CE4C5AF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Video Game Controller Concept – Slide Template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2789A7-5C7C-796A-6457-5EC742BB844C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E5B4DA-32B7-3D8F-6CD6-E057F803F71D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3" name="Picture 2" descr="A black and blue video game controller&#10;&#10;Description automatically generated">
            <a:extLst>
              <a:ext uri="{FF2B5EF4-FFF2-40B4-BE49-F238E27FC236}">
                <a16:creationId xmlns:a16="http://schemas.microsoft.com/office/drawing/2014/main" id="{F0BBF0D9-1144-281C-294F-19EC582C6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6" y="1534153"/>
            <a:ext cx="4187952" cy="41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6056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246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Video Game Controller Concept – Slide Template</vt:lpstr>
      <vt:lpstr>Video Game Controller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Game Controller Concept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2024-10-31T17:48:21Z</dcterms:modified>
  <cp:category>Graphics &amp; Metaphors</cp:category>
</cp:coreProperties>
</file>