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1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8E98-3429-4531-1736-06FBE153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D027A-FEC8-4B81-9E1B-16D024244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4396A-4B43-A8C5-ED87-E5E9799E5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C50-C9F7-EBCC-47B4-DC275692C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4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D6F35-E379-0515-B234-026A7539F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8DC9D-74F8-C715-6024-BC982B277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8F5E1F-4614-9A79-0B71-BFEA9983D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020EC-75FE-5524-A320-F1DE7B6CF0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6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A9E7-50C8-4673-57FC-F25BA8E5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FDF8-1E2C-1221-20CE-6E6A56A3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Game Controller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52760D-BFF3-E876-5C08-05C697BE5902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4DA94A-831F-EF15-5060-A8880282A3C2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black and blue video game controller&#10;&#10;Description automatically generated">
            <a:extLst>
              <a:ext uri="{FF2B5EF4-FFF2-40B4-BE49-F238E27FC236}">
                <a16:creationId xmlns:a16="http://schemas.microsoft.com/office/drawing/2014/main" id="{59F22051-904F-D491-D320-2D09EEEA5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21" y="902535"/>
            <a:ext cx="557784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4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511BE-11FF-BF8F-1C05-F2ECF4DC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C241E-DF68-A4A2-AE5A-3BD2E402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Game Controller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FDB46A-0F9D-B137-30DA-762FF8DE8C8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6AEC3B-807A-D004-89F4-6CFF7A9EAE06}"/>
              </a:ext>
            </a:extLst>
          </p:cNvPr>
          <p:cNvSpPr txBox="1"/>
          <p:nvPr/>
        </p:nvSpPr>
        <p:spPr>
          <a:xfrm>
            <a:off x="6096000" y="2182914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3" name="Picture 2" descr="A black and blue video game controller&#10;&#10;Description automatically generated">
            <a:extLst>
              <a:ext uri="{FF2B5EF4-FFF2-40B4-BE49-F238E27FC236}">
                <a16:creationId xmlns:a16="http://schemas.microsoft.com/office/drawing/2014/main" id="{D74D05EA-C1C0-B723-9472-B6122B412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21" y="902535"/>
            <a:ext cx="557784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3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9529</TotalTime>
  <Words>254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Video Game Controller Concept – Slide Template</vt:lpstr>
      <vt:lpstr>Video Game Controller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Game Controller Concept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2024-10-31T17:47:44Z</dcterms:modified>
  <cp:category>Graphics &amp; Metaphors</cp:category>
</cp:coreProperties>
</file>