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1" r:id="rId4"/>
    <p:sldId id="35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2405" y="90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118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610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Folder Text Blocks – Slide Template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0EB9AD7-1863-88CD-EF66-3142881C6E8B}"/>
              </a:ext>
            </a:extLst>
          </p:cNvPr>
          <p:cNvGrpSpPr/>
          <p:nvPr/>
        </p:nvGrpSpPr>
        <p:grpSpPr>
          <a:xfrm>
            <a:off x="2032903" y="974430"/>
            <a:ext cx="3821093" cy="2467303"/>
            <a:chOff x="2032903" y="794300"/>
            <a:chExt cx="3821093" cy="2467303"/>
          </a:xfrm>
          <a:effectLst/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D0D2C41-63A4-4F5A-8459-67F4C7CBF012}"/>
                </a:ext>
              </a:extLst>
            </p:cNvPr>
            <p:cNvSpPr/>
            <p:nvPr/>
          </p:nvSpPr>
          <p:spPr>
            <a:xfrm>
              <a:off x="2036544" y="1103621"/>
              <a:ext cx="3817452" cy="534945"/>
            </a:xfrm>
            <a:custGeom>
              <a:avLst/>
              <a:gdLst>
                <a:gd name="connsiteX0" fmla="*/ 660585 w 715122"/>
                <a:gd name="connsiteY0" fmla="*/ 0 h 100211"/>
                <a:gd name="connsiteX1" fmla="*/ 0 w 715122"/>
                <a:gd name="connsiteY1" fmla="*/ 0 h 100211"/>
                <a:gd name="connsiteX2" fmla="*/ 0 w 715122"/>
                <a:gd name="connsiteY2" fmla="*/ 100211 h 100211"/>
                <a:gd name="connsiteX3" fmla="*/ 715123 w 715122"/>
                <a:gd name="connsiteY3" fmla="*/ 100211 h 100211"/>
                <a:gd name="connsiteX4" fmla="*/ 715123 w 715122"/>
                <a:gd name="connsiteY4" fmla="*/ 54537 h 100211"/>
                <a:gd name="connsiteX5" fmla="*/ 660585 w 715122"/>
                <a:gd name="connsiteY5" fmla="*/ 0 h 10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122" h="100211">
                  <a:moveTo>
                    <a:pt x="660585" y="0"/>
                  </a:moveTo>
                  <a:lnTo>
                    <a:pt x="0" y="0"/>
                  </a:lnTo>
                  <a:lnTo>
                    <a:pt x="0" y="100211"/>
                  </a:lnTo>
                  <a:lnTo>
                    <a:pt x="715123" y="100211"/>
                  </a:lnTo>
                  <a:lnTo>
                    <a:pt x="715123" y="54537"/>
                  </a:lnTo>
                  <a:cubicBezTo>
                    <a:pt x="715123" y="24542"/>
                    <a:pt x="690581" y="0"/>
                    <a:pt x="660585" y="0"/>
                  </a:cubicBez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8864B34-A3DE-77F6-3735-E93450BCAE3A}"/>
                </a:ext>
              </a:extLst>
            </p:cNvPr>
            <p:cNvGrpSpPr/>
            <p:nvPr/>
          </p:nvGrpSpPr>
          <p:grpSpPr>
            <a:xfrm>
              <a:off x="2032903" y="794300"/>
              <a:ext cx="3821093" cy="2467303"/>
              <a:chOff x="2032903" y="794300"/>
              <a:chExt cx="3821093" cy="24673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" name="Freeform 4">
                <a:extLst>
                  <a:ext uri="{FF2B5EF4-FFF2-40B4-BE49-F238E27FC236}">
                    <a16:creationId xmlns:a16="http://schemas.microsoft.com/office/drawing/2014/main" id="{9998E7F4-014D-E4BB-F4BB-31F513364B82}"/>
                  </a:ext>
                </a:extLst>
              </p:cNvPr>
              <p:cNvSpPr/>
              <p:nvPr/>
            </p:nvSpPr>
            <p:spPr>
              <a:xfrm>
                <a:off x="2032903" y="1973366"/>
                <a:ext cx="1273696" cy="1288237"/>
              </a:xfrm>
              <a:custGeom>
                <a:avLst/>
                <a:gdLst>
                  <a:gd name="connsiteX0" fmla="*/ 0 w 238601"/>
                  <a:gd name="connsiteY0" fmla="*/ 0 h 241325"/>
                  <a:gd name="connsiteX1" fmla="*/ 0 w 238601"/>
                  <a:gd name="connsiteY1" fmla="*/ 186788 h 241325"/>
                  <a:gd name="connsiteX2" fmla="*/ 54537 w 238601"/>
                  <a:gd name="connsiteY2" fmla="*/ 241325 h 241325"/>
                  <a:gd name="connsiteX3" fmla="*/ 238601 w 238601"/>
                  <a:gd name="connsiteY3" fmla="*/ 241325 h 241325"/>
                  <a:gd name="connsiteX4" fmla="*/ 238601 w 238601"/>
                  <a:gd name="connsiteY4" fmla="*/ 0 h 241325"/>
                  <a:gd name="connsiteX5" fmla="*/ 0 w 238601"/>
                  <a:gd name="connsiteY5" fmla="*/ 0 h 2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601" h="241325">
                    <a:moveTo>
                      <a:pt x="0" y="0"/>
                    </a:moveTo>
                    <a:lnTo>
                      <a:pt x="0" y="186788"/>
                    </a:lnTo>
                    <a:cubicBezTo>
                      <a:pt x="0" y="216784"/>
                      <a:pt x="24542" y="241325"/>
                      <a:pt x="54537" y="241325"/>
                    </a:cubicBezTo>
                    <a:lnTo>
                      <a:pt x="238601" y="241325"/>
                    </a:lnTo>
                    <a:lnTo>
                      <a:pt x="2386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693C9A8-9393-97CE-7E9F-F04837F14C8A}"/>
                  </a:ext>
                </a:extLst>
              </p:cNvPr>
              <p:cNvSpPr/>
              <p:nvPr/>
            </p:nvSpPr>
            <p:spPr>
              <a:xfrm>
                <a:off x="3306604" y="1973366"/>
                <a:ext cx="2547392" cy="1288237"/>
              </a:xfrm>
              <a:custGeom>
                <a:avLst/>
                <a:gdLst>
                  <a:gd name="connsiteX0" fmla="*/ 0 w 2547392"/>
                  <a:gd name="connsiteY0" fmla="*/ 0 h 1288237"/>
                  <a:gd name="connsiteX1" fmla="*/ 1273696 w 2547392"/>
                  <a:gd name="connsiteY1" fmla="*/ 0 h 1288237"/>
                  <a:gd name="connsiteX2" fmla="*/ 2547392 w 2547392"/>
                  <a:gd name="connsiteY2" fmla="*/ 0 h 1288237"/>
                  <a:gd name="connsiteX3" fmla="*/ 2547392 w 2547392"/>
                  <a:gd name="connsiteY3" fmla="*/ 997109 h 1288237"/>
                  <a:gd name="connsiteX4" fmla="*/ 2256264 w 2547392"/>
                  <a:gd name="connsiteY4" fmla="*/ 1288237 h 1288237"/>
                  <a:gd name="connsiteX5" fmla="*/ 1273696 w 2547392"/>
                  <a:gd name="connsiteY5" fmla="*/ 1288237 h 1288237"/>
                  <a:gd name="connsiteX6" fmla="*/ 0 w 2547392"/>
                  <a:gd name="connsiteY6" fmla="*/ 1288237 h 128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47392" h="1288237">
                    <a:moveTo>
                      <a:pt x="0" y="0"/>
                    </a:moveTo>
                    <a:lnTo>
                      <a:pt x="1273696" y="0"/>
                    </a:lnTo>
                    <a:lnTo>
                      <a:pt x="2547392" y="0"/>
                    </a:lnTo>
                    <a:lnTo>
                      <a:pt x="2547392" y="997109"/>
                    </a:lnTo>
                    <a:cubicBezTo>
                      <a:pt x="2547392" y="1157233"/>
                      <a:pt x="2416388" y="1288237"/>
                      <a:pt x="2256264" y="1288237"/>
                    </a:cubicBezTo>
                    <a:lnTo>
                      <a:pt x="1273696" y="1288237"/>
                    </a:lnTo>
                    <a:lnTo>
                      <a:pt x="0" y="1288237"/>
                    </a:lnTo>
                    <a:close/>
                  </a:path>
                </a:pathLst>
              </a:custGeom>
              <a:solidFill>
                <a:schemeClr val="accent2"/>
              </a:solidFill>
              <a:ln w="681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7FE95E11-0FFC-E5D7-A027-53913E78531C}"/>
                  </a:ext>
                </a:extLst>
              </p:cNvPr>
              <p:cNvSpPr/>
              <p:nvPr/>
            </p:nvSpPr>
            <p:spPr>
              <a:xfrm>
                <a:off x="2032903" y="794300"/>
                <a:ext cx="3817452" cy="1179060"/>
              </a:xfrm>
              <a:custGeom>
                <a:avLst/>
                <a:gdLst>
                  <a:gd name="connsiteX0" fmla="*/ 293139 w 715122"/>
                  <a:gd name="connsiteY0" fmla="*/ 109074 h 220873"/>
                  <a:gd name="connsiteX1" fmla="*/ 238601 w 715122"/>
                  <a:gd name="connsiteY1" fmla="*/ 54537 h 220873"/>
                  <a:gd name="connsiteX2" fmla="*/ 238601 w 715122"/>
                  <a:gd name="connsiteY2" fmla="*/ 54537 h 220873"/>
                  <a:gd name="connsiteX3" fmla="*/ 184064 w 715122"/>
                  <a:gd name="connsiteY3" fmla="*/ 0 h 220873"/>
                  <a:gd name="connsiteX4" fmla="*/ 54537 w 715122"/>
                  <a:gd name="connsiteY4" fmla="*/ 0 h 220873"/>
                  <a:gd name="connsiteX5" fmla="*/ 0 w 715122"/>
                  <a:gd name="connsiteY5" fmla="*/ 54537 h 220873"/>
                  <a:gd name="connsiteX6" fmla="*/ 0 w 715122"/>
                  <a:gd name="connsiteY6" fmla="*/ 220874 h 220873"/>
                  <a:gd name="connsiteX7" fmla="*/ 715123 w 715122"/>
                  <a:gd name="connsiteY7" fmla="*/ 220874 h 220873"/>
                  <a:gd name="connsiteX8" fmla="*/ 715123 w 715122"/>
                  <a:gd name="connsiteY8" fmla="*/ 109074 h 220873"/>
                  <a:gd name="connsiteX9" fmla="*/ 293139 w 715122"/>
                  <a:gd name="connsiteY9" fmla="*/ 109074 h 22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5122" h="220873">
                    <a:moveTo>
                      <a:pt x="293139" y="109074"/>
                    </a:moveTo>
                    <a:cubicBezTo>
                      <a:pt x="263143" y="109074"/>
                      <a:pt x="238601" y="84532"/>
                      <a:pt x="238601" y="54537"/>
                    </a:cubicBezTo>
                    <a:lnTo>
                      <a:pt x="238601" y="54537"/>
                    </a:lnTo>
                    <a:cubicBezTo>
                      <a:pt x="238601" y="24542"/>
                      <a:pt x="214060" y="0"/>
                      <a:pt x="184064" y="0"/>
                    </a:cubicBezTo>
                    <a:lnTo>
                      <a:pt x="54537" y="0"/>
                    </a:lnTo>
                    <a:cubicBezTo>
                      <a:pt x="24542" y="0"/>
                      <a:pt x="0" y="24542"/>
                      <a:pt x="0" y="54537"/>
                    </a:cubicBezTo>
                    <a:lnTo>
                      <a:pt x="0" y="220874"/>
                    </a:lnTo>
                    <a:lnTo>
                      <a:pt x="715123" y="220874"/>
                    </a:lnTo>
                    <a:lnTo>
                      <a:pt x="715123" y="109074"/>
                    </a:lnTo>
                    <a:lnTo>
                      <a:pt x="293139" y="109074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3507D80-484B-3271-5B47-D663DE0857AA}"/>
                  </a:ext>
                </a:extLst>
              </p:cNvPr>
              <p:cNvSpPr txBox="1"/>
              <p:nvPr/>
            </p:nvSpPr>
            <p:spPr>
              <a:xfrm>
                <a:off x="3221737" y="1433901"/>
                <a:ext cx="262861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FE772A8-6C2E-29CB-A957-E7585962B9D2}"/>
                  </a:ext>
                </a:extLst>
              </p:cNvPr>
              <p:cNvSpPr txBox="1"/>
              <p:nvPr/>
            </p:nvSpPr>
            <p:spPr>
              <a:xfrm>
                <a:off x="3434079" y="2017320"/>
                <a:ext cx="2296161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  <p:pic>
            <p:nvPicPr>
              <p:cNvPr id="21" name="Graphic 20" descr="Badge 1 with solid fill">
                <a:extLst>
                  <a:ext uri="{FF2B5EF4-FFF2-40B4-BE49-F238E27FC236}">
                    <a16:creationId xmlns:a16="http://schemas.microsoft.com/office/drawing/2014/main" id="{585E4035-305D-358C-291A-BA4BE6E364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258755" y="1014302"/>
                <a:ext cx="739056" cy="739056"/>
              </a:xfrm>
              <a:prstGeom prst="rect">
                <a:avLst/>
              </a:prstGeom>
            </p:spPr>
          </p:pic>
          <p:pic>
            <p:nvPicPr>
              <p:cNvPr id="47" name="Graphic 46" descr="Burger and drink with solid fill">
                <a:extLst>
                  <a:ext uri="{FF2B5EF4-FFF2-40B4-BE49-F238E27FC236}">
                    <a16:creationId xmlns:a16="http://schemas.microsoft.com/office/drawing/2014/main" id="{46C22CC6-2F17-FBFF-34C7-16ED3C4330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212551" y="2160284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5D70D3A-FF0E-4DAB-6B97-6677C136D628}"/>
              </a:ext>
            </a:extLst>
          </p:cNvPr>
          <p:cNvGrpSpPr/>
          <p:nvPr/>
        </p:nvGrpSpPr>
        <p:grpSpPr>
          <a:xfrm>
            <a:off x="2032903" y="3664063"/>
            <a:ext cx="3821093" cy="2467303"/>
            <a:chOff x="2032903" y="3596397"/>
            <a:chExt cx="3821093" cy="246730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772D22A-AA8A-A0E6-3E01-C896E22367AF}"/>
                </a:ext>
              </a:extLst>
            </p:cNvPr>
            <p:cNvSpPr/>
            <p:nvPr/>
          </p:nvSpPr>
          <p:spPr>
            <a:xfrm>
              <a:off x="2036544" y="3905724"/>
              <a:ext cx="3817452" cy="534945"/>
            </a:xfrm>
            <a:custGeom>
              <a:avLst/>
              <a:gdLst>
                <a:gd name="connsiteX0" fmla="*/ 660585 w 715122"/>
                <a:gd name="connsiteY0" fmla="*/ 0 h 100211"/>
                <a:gd name="connsiteX1" fmla="*/ 0 w 715122"/>
                <a:gd name="connsiteY1" fmla="*/ 0 h 100211"/>
                <a:gd name="connsiteX2" fmla="*/ 0 w 715122"/>
                <a:gd name="connsiteY2" fmla="*/ 100211 h 100211"/>
                <a:gd name="connsiteX3" fmla="*/ 715123 w 715122"/>
                <a:gd name="connsiteY3" fmla="*/ 100211 h 100211"/>
                <a:gd name="connsiteX4" fmla="*/ 715123 w 715122"/>
                <a:gd name="connsiteY4" fmla="*/ 54537 h 100211"/>
                <a:gd name="connsiteX5" fmla="*/ 660585 w 715122"/>
                <a:gd name="connsiteY5" fmla="*/ 0 h 10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122" h="100211">
                  <a:moveTo>
                    <a:pt x="660585" y="0"/>
                  </a:moveTo>
                  <a:lnTo>
                    <a:pt x="0" y="0"/>
                  </a:lnTo>
                  <a:lnTo>
                    <a:pt x="0" y="100211"/>
                  </a:lnTo>
                  <a:lnTo>
                    <a:pt x="715123" y="100211"/>
                  </a:lnTo>
                  <a:lnTo>
                    <a:pt x="715123" y="54537"/>
                  </a:lnTo>
                  <a:cubicBezTo>
                    <a:pt x="715123" y="24541"/>
                    <a:pt x="690581" y="0"/>
                    <a:pt x="660585" y="0"/>
                  </a:cubicBez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37829AAF-4A83-AC56-0867-0C1734F39BEA}"/>
                </a:ext>
              </a:extLst>
            </p:cNvPr>
            <p:cNvGrpSpPr/>
            <p:nvPr/>
          </p:nvGrpSpPr>
          <p:grpSpPr>
            <a:xfrm>
              <a:off x="2032903" y="3596397"/>
              <a:ext cx="3821093" cy="2467303"/>
              <a:chOff x="2032903" y="3596397"/>
              <a:chExt cx="3821093" cy="24673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8D067FA7-D878-C0CC-11B4-94570AAA7928}"/>
                  </a:ext>
                </a:extLst>
              </p:cNvPr>
              <p:cNvSpPr/>
              <p:nvPr/>
            </p:nvSpPr>
            <p:spPr>
              <a:xfrm>
                <a:off x="2032903" y="4775463"/>
                <a:ext cx="1273696" cy="1288237"/>
              </a:xfrm>
              <a:custGeom>
                <a:avLst/>
                <a:gdLst>
                  <a:gd name="connsiteX0" fmla="*/ 0 w 238601"/>
                  <a:gd name="connsiteY0" fmla="*/ 0 h 241325"/>
                  <a:gd name="connsiteX1" fmla="*/ 0 w 238601"/>
                  <a:gd name="connsiteY1" fmla="*/ 186789 h 241325"/>
                  <a:gd name="connsiteX2" fmla="*/ 54537 w 238601"/>
                  <a:gd name="connsiteY2" fmla="*/ 241325 h 241325"/>
                  <a:gd name="connsiteX3" fmla="*/ 238601 w 238601"/>
                  <a:gd name="connsiteY3" fmla="*/ 241325 h 241325"/>
                  <a:gd name="connsiteX4" fmla="*/ 238601 w 238601"/>
                  <a:gd name="connsiteY4" fmla="*/ 0 h 241325"/>
                  <a:gd name="connsiteX5" fmla="*/ 0 w 238601"/>
                  <a:gd name="connsiteY5" fmla="*/ 0 h 2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601" h="241325">
                    <a:moveTo>
                      <a:pt x="0" y="0"/>
                    </a:moveTo>
                    <a:lnTo>
                      <a:pt x="0" y="186789"/>
                    </a:lnTo>
                    <a:cubicBezTo>
                      <a:pt x="0" y="216784"/>
                      <a:pt x="24542" y="241325"/>
                      <a:pt x="54537" y="241325"/>
                    </a:cubicBezTo>
                    <a:lnTo>
                      <a:pt x="238601" y="241325"/>
                    </a:lnTo>
                    <a:lnTo>
                      <a:pt x="2386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75DB14D-3F8C-E170-149B-FB7A2E6CD358}"/>
                  </a:ext>
                </a:extLst>
              </p:cNvPr>
              <p:cNvSpPr/>
              <p:nvPr/>
            </p:nvSpPr>
            <p:spPr>
              <a:xfrm>
                <a:off x="3306604" y="4775463"/>
                <a:ext cx="2547392" cy="1288237"/>
              </a:xfrm>
              <a:custGeom>
                <a:avLst/>
                <a:gdLst>
                  <a:gd name="connsiteX0" fmla="*/ 0 w 2547392"/>
                  <a:gd name="connsiteY0" fmla="*/ 0 h 1288237"/>
                  <a:gd name="connsiteX1" fmla="*/ 1273696 w 2547392"/>
                  <a:gd name="connsiteY1" fmla="*/ 0 h 1288237"/>
                  <a:gd name="connsiteX2" fmla="*/ 2547392 w 2547392"/>
                  <a:gd name="connsiteY2" fmla="*/ 0 h 1288237"/>
                  <a:gd name="connsiteX3" fmla="*/ 2547392 w 2547392"/>
                  <a:gd name="connsiteY3" fmla="*/ 997114 h 1288237"/>
                  <a:gd name="connsiteX4" fmla="*/ 2256264 w 2547392"/>
                  <a:gd name="connsiteY4" fmla="*/ 1288237 h 1288237"/>
                  <a:gd name="connsiteX5" fmla="*/ 1273696 w 2547392"/>
                  <a:gd name="connsiteY5" fmla="*/ 1288237 h 1288237"/>
                  <a:gd name="connsiteX6" fmla="*/ 0 w 2547392"/>
                  <a:gd name="connsiteY6" fmla="*/ 1288237 h 128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47392" h="1288237">
                    <a:moveTo>
                      <a:pt x="0" y="0"/>
                    </a:moveTo>
                    <a:lnTo>
                      <a:pt x="1273696" y="0"/>
                    </a:lnTo>
                    <a:lnTo>
                      <a:pt x="2547392" y="0"/>
                    </a:lnTo>
                    <a:lnTo>
                      <a:pt x="2547392" y="997114"/>
                    </a:lnTo>
                    <a:cubicBezTo>
                      <a:pt x="2547392" y="1157233"/>
                      <a:pt x="2416388" y="1288237"/>
                      <a:pt x="2256264" y="1288237"/>
                    </a:cubicBezTo>
                    <a:lnTo>
                      <a:pt x="1273696" y="1288237"/>
                    </a:lnTo>
                    <a:lnTo>
                      <a:pt x="0" y="1288237"/>
                    </a:lnTo>
                    <a:close/>
                  </a:path>
                </a:pathLst>
              </a:custGeom>
              <a:solidFill>
                <a:schemeClr val="accent4"/>
              </a:solidFill>
              <a:ln w="681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024BC1C6-1068-43DD-A586-FE0ECB96C726}"/>
                  </a:ext>
                </a:extLst>
              </p:cNvPr>
              <p:cNvSpPr/>
              <p:nvPr/>
            </p:nvSpPr>
            <p:spPr>
              <a:xfrm>
                <a:off x="2032903" y="3596397"/>
                <a:ext cx="3817452" cy="1179060"/>
              </a:xfrm>
              <a:custGeom>
                <a:avLst/>
                <a:gdLst>
                  <a:gd name="connsiteX0" fmla="*/ 293139 w 715122"/>
                  <a:gd name="connsiteY0" fmla="*/ 109074 h 220873"/>
                  <a:gd name="connsiteX1" fmla="*/ 238601 w 715122"/>
                  <a:gd name="connsiteY1" fmla="*/ 54537 h 220873"/>
                  <a:gd name="connsiteX2" fmla="*/ 238601 w 715122"/>
                  <a:gd name="connsiteY2" fmla="*/ 54537 h 220873"/>
                  <a:gd name="connsiteX3" fmla="*/ 184064 w 715122"/>
                  <a:gd name="connsiteY3" fmla="*/ 0 h 220873"/>
                  <a:gd name="connsiteX4" fmla="*/ 54537 w 715122"/>
                  <a:gd name="connsiteY4" fmla="*/ 0 h 220873"/>
                  <a:gd name="connsiteX5" fmla="*/ 0 w 715122"/>
                  <a:gd name="connsiteY5" fmla="*/ 54537 h 220873"/>
                  <a:gd name="connsiteX6" fmla="*/ 0 w 715122"/>
                  <a:gd name="connsiteY6" fmla="*/ 220874 h 220873"/>
                  <a:gd name="connsiteX7" fmla="*/ 715123 w 715122"/>
                  <a:gd name="connsiteY7" fmla="*/ 220874 h 220873"/>
                  <a:gd name="connsiteX8" fmla="*/ 715123 w 715122"/>
                  <a:gd name="connsiteY8" fmla="*/ 109074 h 220873"/>
                  <a:gd name="connsiteX9" fmla="*/ 293139 w 715122"/>
                  <a:gd name="connsiteY9" fmla="*/ 109074 h 22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5122" h="220873">
                    <a:moveTo>
                      <a:pt x="293139" y="109074"/>
                    </a:moveTo>
                    <a:cubicBezTo>
                      <a:pt x="263143" y="109074"/>
                      <a:pt x="238601" y="84532"/>
                      <a:pt x="238601" y="54537"/>
                    </a:cubicBezTo>
                    <a:lnTo>
                      <a:pt x="238601" y="54537"/>
                    </a:lnTo>
                    <a:cubicBezTo>
                      <a:pt x="238601" y="24541"/>
                      <a:pt x="214060" y="0"/>
                      <a:pt x="184064" y="0"/>
                    </a:cubicBezTo>
                    <a:lnTo>
                      <a:pt x="54537" y="0"/>
                    </a:lnTo>
                    <a:cubicBezTo>
                      <a:pt x="24542" y="0"/>
                      <a:pt x="0" y="24541"/>
                      <a:pt x="0" y="54537"/>
                    </a:cubicBezTo>
                    <a:lnTo>
                      <a:pt x="0" y="220874"/>
                    </a:lnTo>
                    <a:lnTo>
                      <a:pt x="715123" y="220874"/>
                    </a:lnTo>
                    <a:lnTo>
                      <a:pt x="715123" y="109074"/>
                    </a:lnTo>
                    <a:lnTo>
                      <a:pt x="293139" y="109074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pic>
            <p:nvPicPr>
              <p:cNvPr id="16" name="Graphic 15" descr="Badge 3 with solid fill">
                <a:extLst>
                  <a:ext uri="{FF2B5EF4-FFF2-40B4-BE49-F238E27FC236}">
                    <a16:creationId xmlns:a16="http://schemas.microsoft.com/office/drawing/2014/main" id="{071F904C-DD43-1DE9-F692-B3A187565F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258755" y="3816399"/>
                <a:ext cx="739056" cy="739056"/>
              </a:xfrm>
              <a:prstGeom prst="rect">
                <a:avLst/>
              </a:prstGeom>
            </p:spPr>
          </p:pic>
          <p:pic>
            <p:nvPicPr>
              <p:cNvPr id="43" name="Graphic 42" descr="Pizza with solid fill">
                <a:extLst>
                  <a:ext uri="{FF2B5EF4-FFF2-40B4-BE49-F238E27FC236}">
                    <a16:creationId xmlns:a16="http://schemas.microsoft.com/office/drawing/2014/main" id="{43BB03B3-D248-4719-148F-3C0D2F59CA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212551" y="4962381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9F39EC3-A55D-743C-3A06-B01B07F6E2C5}"/>
                  </a:ext>
                </a:extLst>
              </p:cNvPr>
              <p:cNvSpPr txBox="1"/>
              <p:nvPr/>
            </p:nvSpPr>
            <p:spPr>
              <a:xfrm>
                <a:off x="3434079" y="4819413"/>
                <a:ext cx="2296161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6EEE92E-961C-1919-3EEA-A8AA18CBF079}"/>
                  </a:ext>
                </a:extLst>
              </p:cNvPr>
              <p:cNvSpPr txBox="1"/>
              <p:nvPr/>
            </p:nvSpPr>
            <p:spPr>
              <a:xfrm>
                <a:off x="3221737" y="4236056"/>
                <a:ext cx="262861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50FB84F-0B7F-EB1D-FA5C-62A7045D20D6}"/>
              </a:ext>
            </a:extLst>
          </p:cNvPr>
          <p:cNvGrpSpPr/>
          <p:nvPr/>
        </p:nvGrpSpPr>
        <p:grpSpPr>
          <a:xfrm>
            <a:off x="6341644" y="974430"/>
            <a:ext cx="3817452" cy="2467303"/>
            <a:chOff x="6341644" y="794300"/>
            <a:chExt cx="3817452" cy="2467303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C4B42395-3EAB-9E8E-1BA4-C2D0D0CCD5DB}"/>
                </a:ext>
              </a:extLst>
            </p:cNvPr>
            <p:cNvSpPr/>
            <p:nvPr/>
          </p:nvSpPr>
          <p:spPr>
            <a:xfrm>
              <a:off x="6341644" y="1103621"/>
              <a:ext cx="3817452" cy="534945"/>
            </a:xfrm>
            <a:custGeom>
              <a:avLst/>
              <a:gdLst>
                <a:gd name="connsiteX0" fmla="*/ 660585 w 715122"/>
                <a:gd name="connsiteY0" fmla="*/ 0 h 100211"/>
                <a:gd name="connsiteX1" fmla="*/ 0 w 715122"/>
                <a:gd name="connsiteY1" fmla="*/ 0 h 100211"/>
                <a:gd name="connsiteX2" fmla="*/ 0 w 715122"/>
                <a:gd name="connsiteY2" fmla="*/ 100211 h 100211"/>
                <a:gd name="connsiteX3" fmla="*/ 715123 w 715122"/>
                <a:gd name="connsiteY3" fmla="*/ 100211 h 100211"/>
                <a:gd name="connsiteX4" fmla="*/ 715123 w 715122"/>
                <a:gd name="connsiteY4" fmla="*/ 54537 h 100211"/>
                <a:gd name="connsiteX5" fmla="*/ 660585 w 715122"/>
                <a:gd name="connsiteY5" fmla="*/ 0 h 10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122" h="100211">
                  <a:moveTo>
                    <a:pt x="660585" y="0"/>
                  </a:moveTo>
                  <a:lnTo>
                    <a:pt x="0" y="0"/>
                  </a:lnTo>
                  <a:lnTo>
                    <a:pt x="0" y="100211"/>
                  </a:lnTo>
                  <a:lnTo>
                    <a:pt x="715123" y="100211"/>
                  </a:lnTo>
                  <a:lnTo>
                    <a:pt x="715123" y="54537"/>
                  </a:lnTo>
                  <a:cubicBezTo>
                    <a:pt x="715123" y="24542"/>
                    <a:pt x="690581" y="0"/>
                    <a:pt x="660585" y="0"/>
                  </a:cubicBezTo>
                  <a:close/>
                </a:path>
              </a:pathLst>
            </a:custGeom>
            <a:solidFill>
              <a:schemeClr val="accent5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6E38C26D-7B5A-4C89-7E60-3BD19AD1A2FA}"/>
                </a:ext>
              </a:extLst>
            </p:cNvPr>
            <p:cNvGrpSpPr/>
            <p:nvPr/>
          </p:nvGrpSpPr>
          <p:grpSpPr>
            <a:xfrm>
              <a:off x="6341644" y="794300"/>
              <a:ext cx="3817452" cy="2467303"/>
              <a:chOff x="6341644" y="794300"/>
              <a:chExt cx="3817452" cy="24673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EC41235C-46EC-91A4-0758-1C70EA899A8B}"/>
                  </a:ext>
                </a:extLst>
              </p:cNvPr>
              <p:cNvSpPr/>
              <p:nvPr/>
            </p:nvSpPr>
            <p:spPr>
              <a:xfrm>
                <a:off x="6341644" y="1973366"/>
                <a:ext cx="1273696" cy="1288237"/>
              </a:xfrm>
              <a:custGeom>
                <a:avLst/>
                <a:gdLst>
                  <a:gd name="connsiteX0" fmla="*/ 0 w 238601"/>
                  <a:gd name="connsiteY0" fmla="*/ 0 h 241325"/>
                  <a:gd name="connsiteX1" fmla="*/ 0 w 238601"/>
                  <a:gd name="connsiteY1" fmla="*/ 186788 h 241325"/>
                  <a:gd name="connsiteX2" fmla="*/ 54537 w 238601"/>
                  <a:gd name="connsiteY2" fmla="*/ 241325 h 241325"/>
                  <a:gd name="connsiteX3" fmla="*/ 238601 w 238601"/>
                  <a:gd name="connsiteY3" fmla="*/ 241325 h 241325"/>
                  <a:gd name="connsiteX4" fmla="*/ 238601 w 238601"/>
                  <a:gd name="connsiteY4" fmla="*/ 0 h 241325"/>
                  <a:gd name="connsiteX5" fmla="*/ 0 w 238601"/>
                  <a:gd name="connsiteY5" fmla="*/ 0 h 2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601" h="241325">
                    <a:moveTo>
                      <a:pt x="0" y="0"/>
                    </a:moveTo>
                    <a:lnTo>
                      <a:pt x="0" y="186788"/>
                    </a:lnTo>
                    <a:cubicBezTo>
                      <a:pt x="0" y="216784"/>
                      <a:pt x="24542" y="241325"/>
                      <a:pt x="54537" y="241325"/>
                    </a:cubicBezTo>
                    <a:lnTo>
                      <a:pt x="238601" y="241325"/>
                    </a:lnTo>
                    <a:lnTo>
                      <a:pt x="2386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FB0BD73-6566-AF42-D4C0-DD4A5B0C22C3}"/>
                  </a:ext>
                </a:extLst>
              </p:cNvPr>
              <p:cNvSpPr/>
              <p:nvPr/>
            </p:nvSpPr>
            <p:spPr>
              <a:xfrm>
                <a:off x="7615345" y="1973366"/>
                <a:ext cx="2543751" cy="1288237"/>
              </a:xfrm>
              <a:custGeom>
                <a:avLst/>
                <a:gdLst>
                  <a:gd name="connsiteX0" fmla="*/ 0 w 2543751"/>
                  <a:gd name="connsiteY0" fmla="*/ 0 h 1288237"/>
                  <a:gd name="connsiteX1" fmla="*/ 1270055 w 2543751"/>
                  <a:gd name="connsiteY1" fmla="*/ 0 h 1288237"/>
                  <a:gd name="connsiteX2" fmla="*/ 1273701 w 2543751"/>
                  <a:gd name="connsiteY2" fmla="*/ 0 h 1288237"/>
                  <a:gd name="connsiteX3" fmla="*/ 2543751 w 2543751"/>
                  <a:gd name="connsiteY3" fmla="*/ 0 h 1288237"/>
                  <a:gd name="connsiteX4" fmla="*/ 2543751 w 2543751"/>
                  <a:gd name="connsiteY4" fmla="*/ 997109 h 1288237"/>
                  <a:gd name="connsiteX5" fmla="*/ 2252622 w 2543751"/>
                  <a:gd name="connsiteY5" fmla="*/ 1288237 h 1288237"/>
                  <a:gd name="connsiteX6" fmla="*/ 1273701 w 2543751"/>
                  <a:gd name="connsiteY6" fmla="*/ 1288237 h 1288237"/>
                  <a:gd name="connsiteX7" fmla="*/ 1270055 w 2543751"/>
                  <a:gd name="connsiteY7" fmla="*/ 1288237 h 1288237"/>
                  <a:gd name="connsiteX8" fmla="*/ 0 w 2543751"/>
                  <a:gd name="connsiteY8" fmla="*/ 1288237 h 128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43751" h="1288237">
                    <a:moveTo>
                      <a:pt x="0" y="0"/>
                    </a:moveTo>
                    <a:lnTo>
                      <a:pt x="1270055" y="0"/>
                    </a:lnTo>
                    <a:lnTo>
                      <a:pt x="1273701" y="0"/>
                    </a:lnTo>
                    <a:lnTo>
                      <a:pt x="2543751" y="0"/>
                    </a:lnTo>
                    <a:lnTo>
                      <a:pt x="2543751" y="997109"/>
                    </a:lnTo>
                    <a:cubicBezTo>
                      <a:pt x="2543751" y="1157233"/>
                      <a:pt x="2412747" y="1288237"/>
                      <a:pt x="2252622" y="1288237"/>
                    </a:cubicBezTo>
                    <a:lnTo>
                      <a:pt x="1273701" y="1288237"/>
                    </a:lnTo>
                    <a:lnTo>
                      <a:pt x="1270055" y="1288237"/>
                    </a:lnTo>
                    <a:lnTo>
                      <a:pt x="0" y="1288237"/>
                    </a:lnTo>
                    <a:close/>
                  </a:path>
                </a:pathLst>
              </a:custGeom>
              <a:solidFill>
                <a:schemeClr val="accent5"/>
              </a:solidFill>
              <a:ln w="681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67792567-E43F-2614-B4B7-60897BBF08B4}"/>
                  </a:ext>
                </a:extLst>
              </p:cNvPr>
              <p:cNvSpPr/>
              <p:nvPr/>
            </p:nvSpPr>
            <p:spPr>
              <a:xfrm>
                <a:off x="6341644" y="794300"/>
                <a:ext cx="3817452" cy="1179060"/>
              </a:xfrm>
              <a:custGeom>
                <a:avLst/>
                <a:gdLst>
                  <a:gd name="connsiteX0" fmla="*/ 293139 w 715122"/>
                  <a:gd name="connsiteY0" fmla="*/ 109074 h 220873"/>
                  <a:gd name="connsiteX1" fmla="*/ 238601 w 715122"/>
                  <a:gd name="connsiteY1" fmla="*/ 54537 h 220873"/>
                  <a:gd name="connsiteX2" fmla="*/ 238601 w 715122"/>
                  <a:gd name="connsiteY2" fmla="*/ 54537 h 220873"/>
                  <a:gd name="connsiteX3" fmla="*/ 184064 w 715122"/>
                  <a:gd name="connsiteY3" fmla="*/ 0 h 220873"/>
                  <a:gd name="connsiteX4" fmla="*/ 54537 w 715122"/>
                  <a:gd name="connsiteY4" fmla="*/ 0 h 220873"/>
                  <a:gd name="connsiteX5" fmla="*/ 0 w 715122"/>
                  <a:gd name="connsiteY5" fmla="*/ 54537 h 220873"/>
                  <a:gd name="connsiteX6" fmla="*/ 0 w 715122"/>
                  <a:gd name="connsiteY6" fmla="*/ 220874 h 220873"/>
                  <a:gd name="connsiteX7" fmla="*/ 715123 w 715122"/>
                  <a:gd name="connsiteY7" fmla="*/ 220874 h 220873"/>
                  <a:gd name="connsiteX8" fmla="*/ 715123 w 715122"/>
                  <a:gd name="connsiteY8" fmla="*/ 109074 h 220873"/>
                  <a:gd name="connsiteX9" fmla="*/ 293139 w 715122"/>
                  <a:gd name="connsiteY9" fmla="*/ 109074 h 22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5122" h="220873">
                    <a:moveTo>
                      <a:pt x="293139" y="109074"/>
                    </a:moveTo>
                    <a:cubicBezTo>
                      <a:pt x="263143" y="109074"/>
                      <a:pt x="238601" y="84532"/>
                      <a:pt x="238601" y="54537"/>
                    </a:cubicBezTo>
                    <a:lnTo>
                      <a:pt x="238601" y="54537"/>
                    </a:lnTo>
                    <a:cubicBezTo>
                      <a:pt x="238601" y="24542"/>
                      <a:pt x="214059" y="0"/>
                      <a:pt x="184064" y="0"/>
                    </a:cubicBezTo>
                    <a:lnTo>
                      <a:pt x="54537" y="0"/>
                    </a:lnTo>
                    <a:cubicBezTo>
                      <a:pt x="24542" y="0"/>
                      <a:pt x="0" y="24542"/>
                      <a:pt x="0" y="54537"/>
                    </a:cubicBezTo>
                    <a:lnTo>
                      <a:pt x="0" y="220874"/>
                    </a:lnTo>
                    <a:lnTo>
                      <a:pt x="715123" y="220874"/>
                    </a:lnTo>
                    <a:lnTo>
                      <a:pt x="715123" y="109074"/>
                    </a:lnTo>
                    <a:lnTo>
                      <a:pt x="293139" y="109074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pic>
            <p:nvPicPr>
              <p:cNvPr id="11" name="Graphic 10" descr="Badge with solid fill">
                <a:extLst>
                  <a:ext uri="{FF2B5EF4-FFF2-40B4-BE49-F238E27FC236}">
                    <a16:creationId xmlns:a16="http://schemas.microsoft.com/office/drawing/2014/main" id="{22F0BE91-0AEB-FB3F-D200-FF7576AA3F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566377" y="1014302"/>
                <a:ext cx="739056" cy="739056"/>
              </a:xfrm>
              <a:prstGeom prst="rect">
                <a:avLst/>
              </a:prstGeom>
            </p:spPr>
          </p:pic>
          <p:pic>
            <p:nvPicPr>
              <p:cNvPr id="45" name="Graphic 44" descr="Taco with solid fill">
                <a:extLst>
                  <a:ext uri="{FF2B5EF4-FFF2-40B4-BE49-F238E27FC236}">
                    <a16:creationId xmlns:a16="http://schemas.microsoft.com/office/drawing/2014/main" id="{D229AE42-8DCA-CF47-5804-E1B092D1D6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521292" y="2160284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796BCF2-1416-08D9-8EE1-3D4AB7BFD312}"/>
                  </a:ext>
                </a:extLst>
              </p:cNvPr>
              <p:cNvSpPr txBox="1"/>
              <p:nvPr/>
            </p:nvSpPr>
            <p:spPr>
              <a:xfrm>
                <a:off x="7737322" y="2017314"/>
                <a:ext cx="2296161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B45C600-2713-2DB1-8239-4BDBA25FC5EE}"/>
                  </a:ext>
                </a:extLst>
              </p:cNvPr>
              <p:cNvSpPr txBox="1"/>
              <p:nvPr/>
            </p:nvSpPr>
            <p:spPr>
              <a:xfrm>
                <a:off x="7530478" y="1436425"/>
                <a:ext cx="262861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106C7F1-E7D4-BC88-F79B-3AE7F22DA459}"/>
              </a:ext>
            </a:extLst>
          </p:cNvPr>
          <p:cNvGrpSpPr/>
          <p:nvPr/>
        </p:nvGrpSpPr>
        <p:grpSpPr>
          <a:xfrm>
            <a:off x="6341644" y="3664063"/>
            <a:ext cx="3817452" cy="2467303"/>
            <a:chOff x="6341644" y="3596397"/>
            <a:chExt cx="3817452" cy="2467303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61257F70-92ED-5EED-95BC-77C0244FBEEA}"/>
                </a:ext>
              </a:extLst>
            </p:cNvPr>
            <p:cNvSpPr/>
            <p:nvPr/>
          </p:nvSpPr>
          <p:spPr>
            <a:xfrm>
              <a:off x="6341644" y="3905724"/>
              <a:ext cx="3817452" cy="534945"/>
            </a:xfrm>
            <a:custGeom>
              <a:avLst/>
              <a:gdLst>
                <a:gd name="connsiteX0" fmla="*/ 660585 w 715122"/>
                <a:gd name="connsiteY0" fmla="*/ 0 h 100211"/>
                <a:gd name="connsiteX1" fmla="*/ 0 w 715122"/>
                <a:gd name="connsiteY1" fmla="*/ 0 h 100211"/>
                <a:gd name="connsiteX2" fmla="*/ 0 w 715122"/>
                <a:gd name="connsiteY2" fmla="*/ 100211 h 100211"/>
                <a:gd name="connsiteX3" fmla="*/ 715123 w 715122"/>
                <a:gd name="connsiteY3" fmla="*/ 100211 h 100211"/>
                <a:gd name="connsiteX4" fmla="*/ 715123 w 715122"/>
                <a:gd name="connsiteY4" fmla="*/ 54537 h 100211"/>
                <a:gd name="connsiteX5" fmla="*/ 660585 w 715122"/>
                <a:gd name="connsiteY5" fmla="*/ 0 h 10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122" h="100211">
                  <a:moveTo>
                    <a:pt x="660585" y="0"/>
                  </a:moveTo>
                  <a:lnTo>
                    <a:pt x="0" y="0"/>
                  </a:lnTo>
                  <a:lnTo>
                    <a:pt x="0" y="100211"/>
                  </a:lnTo>
                  <a:lnTo>
                    <a:pt x="715123" y="100211"/>
                  </a:lnTo>
                  <a:lnTo>
                    <a:pt x="715123" y="54537"/>
                  </a:lnTo>
                  <a:cubicBezTo>
                    <a:pt x="715123" y="24541"/>
                    <a:pt x="690581" y="0"/>
                    <a:pt x="660585" y="0"/>
                  </a:cubicBez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092AF69-6115-830D-1012-9419B6F0A88F}"/>
                </a:ext>
              </a:extLst>
            </p:cNvPr>
            <p:cNvGrpSpPr/>
            <p:nvPr/>
          </p:nvGrpSpPr>
          <p:grpSpPr>
            <a:xfrm>
              <a:off x="6341644" y="3596397"/>
              <a:ext cx="3817452" cy="2467303"/>
              <a:chOff x="6341644" y="3596397"/>
              <a:chExt cx="3817452" cy="24673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6F63808C-96A1-FA44-43D2-887DD772ABB2}"/>
                  </a:ext>
                </a:extLst>
              </p:cNvPr>
              <p:cNvSpPr/>
              <p:nvPr/>
            </p:nvSpPr>
            <p:spPr>
              <a:xfrm>
                <a:off x="6341644" y="4775463"/>
                <a:ext cx="1273696" cy="1288237"/>
              </a:xfrm>
              <a:custGeom>
                <a:avLst/>
                <a:gdLst>
                  <a:gd name="connsiteX0" fmla="*/ 0 w 238601"/>
                  <a:gd name="connsiteY0" fmla="*/ 0 h 241325"/>
                  <a:gd name="connsiteX1" fmla="*/ 0 w 238601"/>
                  <a:gd name="connsiteY1" fmla="*/ 186789 h 241325"/>
                  <a:gd name="connsiteX2" fmla="*/ 54537 w 238601"/>
                  <a:gd name="connsiteY2" fmla="*/ 241325 h 241325"/>
                  <a:gd name="connsiteX3" fmla="*/ 238601 w 238601"/>
                  <a:gd name="connsiteY3" fmla="*/ 241325 h 241325"/>
                  <a:gd name="connsiteX4" fmla="*/ 238601 w 238601"/>
                  <a:gd name="connsiteY4" fmla="*/ 0 h 241325"/>
                  <a:gd name="connsiteX5" fmla="*/ 0 w 238601"/>
                  <a:gd name="connsiteY5" fmla="*/ 0 h 2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601" h="241325">
                    <a:moveTo>
                      <a:pt x="0" y="0"/>
                    </a:moveTo>
                    <a:lnTo>
                      <a:pt x="0" y="186789"/>
                    </a:lnTo>
                    <a:cubicBezTo>
                      <a:pt x="0" y="216784"/>
                      <a:pt x="24542" y="241325"/>
                      <a:pt x="54537" y="241325"/>
                    </a:cubicBezTo>
                    <a:lnTo>
                      <a:pt x="238601" y="241325"/>
                    </a:lnTo>
                    <a:lnTo>
                      <a:pt x="2386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66197E9-2E61-0489-02A4-2D0515FFBF8E}"/>
                  </a:ext>
                </a:extLst>
              </p:cNvPr>
              <p:cNvSpPr/>
              <p:nvPr/>
            </p:nvSpPr>
            <p:spPr>
              <a:xfrm>
                <a:off x="7615345" y="4775463"/>
                <a:ext cx="2543751" cy="1288237"/>
              </a:xfrm>
              <a:custGeom>
                <a:avLst/>
                <a:gdLst>
                  <a:gd name="connsiteX0" fmla="*/ 0 w 2543751"/>
                  <a:gd name="connsiteY0" fmla="*/ 0 h 1288237"/>
                  <a:gd name="connsiteX1" fmla="*/ 1270055 w 2543751"/>
                  <a:gd name="connsiteY1" fmla="*/ 0 h 1288237"/>
                  <a:gd name="connsiteX2" fmla="*/ 1273701 w 2543751"/>
                  <a:gd name="connsiteY2" fmla="*/ 0 h 1288237"/>
                  <a:gd name="connsiteX3" fmla="*/ 2543751 w 2543751"/>
                  <a:gd name="connsiteY3" fmla="*/ 0 h 1288237"/>
                  <a:gd name="connsiteX4" fmla="*/ 2543751 w 2543751"/>
                  <a:gd name="connsiteY4" fmla="*/ 997114 h 1288237"/>
                  <a:gd name="connsiteX5" fmla="*/ 2252622 w 2543751"/>
                  <a:gd name="connsiteY5" fmla="*/ 1288237 h 1288237"/>
                  <a:gd name="connsiteX6" fmla="*/ 1273701 w 2543751"/>
                  <a:gd name="connsiteY6" fmla="*/ 1288237 h 1288237"/>
                  <a:gd name="connsiteX7" fmla="*/ 1270055 w 2543751"/>
                  <a:gd name="connsiteY7" fmla="*/ 1288237 h 1288237"/>
                  <a:gd name="connsiteX8" fmla="*/ 0 w 2543751"/>
                  <a:gd name="connsiteY8" fmla="*/ 1288237 h 128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43751" h="1288237">
                    <a:moveTo>
                      <a:pt x="0" y="0"/>
                    </a:moveTo>
                    <a:lnTo>
                      <a:pt x="1270055" y="0"/>
                    </a:lnTo>
                    <a:lnTo>
                      <a:pt x="1273701" y="0"/>
                    </a:lnTo>
                    <a:lnTo>
                      <a:pt x="2543751" y="0"/>
                    </a:lnTo>
                    <a:lnTo>
                      <a:pt x="2543751" y="997114"/>
                    </a:lnTo>
                    <a:cubicBezTo>
                      <a:pt x="2543751" y="1157233"/>
                      <a:pt x="2412747" y="1288237"/>
                      <a:pt x="2252622" y="1288237"/>
                    </a:cubicBezTo>
                    <a:lnTo>
                      <a:pt x="1273701" y="1288237"/>
                    </a:lnTo>
                    <a:lnTo>
                      <a:pt x="1270055" y="1288237"/>
                    </a:lnTo>
                    <a:lnTo>
                      <a:pt x="0" y="1288237"/>
                    </a:lnTo>
                    <a:close/>
                  </a:path>
                </a:pathLst>
              </a:custGeom>
              <a:solidFill>
                <a:schemeClr val="accent1"/>
              </a:solidFill>
              <a:ln w="681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CF914578-CB7C-DE3F-470F-6E25934186A0}"/>
                  </a:ext>
                </a:extLst>
              </p:cNvPr>
              <p:cNvSpPr/>
              <p:nvPr/>
            </p:nvSpPr>
            <p:spPr>
              <a:xfrm>
                <a:off x="6341644" y="3596397"/>
                <a:ext cx="3817452" cy="1179060"/>
              </a:xfrm>
              <a:custGeom>
                <a:avLst/>
                <a:gdLst>
                  <a:gd name="connsiteX0" fmla="*/ 293139 w 715122"/>
                  <a:gd name="connsiteY0" fmla="*/ 109074 h 220873"/>
                  <a:gd name="connsiteX1" fmla="*/ 238601 w 715122"/>
                  <a:gd name="connsiteY1" fmla="*/ 54537 h 220873"/>
                  <a:gd name="connsiteX2" fmla="*/ 238601 w 715122"/>
                  <a:gd name="connsiteY2" fmla="*/ 54537 h 220873"/>
                  <a:gd name="connsiteX3" fmla="*/ 184064 w 715122"/>
                  <a:gd name="connsiteY3" fmla="*/ 0 h 220873"/>
                  <a:gd name="connsiteX4" fmla="*/ 54537 w 715122"/>
                  <a:gd name="connsiteY4" fmla="*/ 0 h 220873"/>
                  <a:gd name="connsiteX5" fmla="*/ 0 w 715122"/>
                  <a:gd name="connsiteY5" fmla="*/ 54537 h 220873"/>
                  <a:gd name="connsiteX6" fmla="*/ 0 w 715122"/>
                  <a:gd name="connsiteY6" fmla="*/ 220874 h 220873"/>
                  <a:gd name="connsiteX7" fmla="*/ 715123 w 715122"/>
                  <a:gd name="connsiteY7" fmla="*/ 220874 h 220873"/>
                  <a:gd name="connsiteX8" fmla="*/ 715123 w 715122"/>
                  <a:gd name="connsiteY8" fmla="*/ 109074 h 220873"/>
                  <a:gd name="connsiteX9" fmla="*/ 293139 w 715122"/>
                  <a:gd name="connsiteY9" fmla="*/ 109074 h 22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5122" h="220873">
                    <a:moveTo>
                      <a:pt x="293139" y="109074"/>
                    </a:moveTo>
                    <a:cubicBezTo>
                      <a:pt x="263143" y="109074"/>
                      <a:pt x="238601" y="84532"/>
                      <a:pt x="238601" y="54537"/>
                    </a:cubicBezTo>
                    <a:lnTo>
                      <a:pt x="238601" y="54537"/>
                    </a:lnTo>
                    <a:cubicBezTo>
                      <a:pt x="238601" y="24541"/>
                      <a:pt x="214059" y="0"/>
                      <a:pt x="184064" y="0"/>
                    </a:cubicBezTo>
                    <a:lnTo>
                      <a:pt x="54537" y="0"/>
                    </a:lnTo>
                    <a:cubicBezTo>
                      <a:pt x="24542" y="0"/>
                      <a:pt x="0" y="24541"/>
                      <a:pt x="0" y="54537"/>
                    </a:cubicBezTo>
                    <a:lnTo>
                      <a:pt x="0" y="220874"/>
                    </a:lnTo>
                    <a:lnTo>
                      <a:pt x="715123" y="220874"/>
                    </a:lnTo>
                    <a:lnTo>
                      <a:pt x="715123" y="109074"/>
                    </a:lnTo>
                    <a:lnTo>
                      <a:pt x="293139" y="109074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pic>
            <p:nvPicPr>
              <p:cNvPr id="6" name="Graphic 5" descr="Badge 4 with solid fill">
                <a:extLst>
                  <a:ext uri="{FF2B5EF4-FFF2-40B4-BE49-F238E27FC236}">
                    <a16:creationId xmlns:a16="http://schemas.microsoft.com/office/drawing/2014/main" id="{0E379FA3-FCCB-F6DD-9BE6-D614053834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6566377" y="3816399"/>
                <a:ext cx="739056" cy="739056"/>
              </a:xfrm>
              <a:prstGeom prst="rect">
                <a:avLst/>
              </a:prstGeom>
            </p:spPr>
          </p:pic>
          <p:pic>
            <p:nvPicPr>
              <p:cNvPr id="30" name="Graphic 29" descr="Hot dog with solid fill">
                <a:extLst>
                  <a:ext uri="{FF2B5EF4-FFF2-40B4-BE49-F238E27FC236}">
                    <a16:creationId xmlns:a16="http://schemas.microsoft.com/office/drawing/2014/main" id="{B8F73332-F30B-2EA2-A38B-27DE8D2CB1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/>
              <a:stretch/>
            </p:blipFill>
            <p:spPr>
              <a:xfrm>
                <a:off x="6521292" y="4962381"/>
                <a:ext cx="914400" cy="914400"/>
              </a:xfrm>
              <a:prstGeom prst="rect">
                <a:avLst/>
              </a:prstGeom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4121167-DD09-BDF5-ECD8-0D13775151A3}"/>
                  </a:ext>
                </a:extLst>
              </p:cNvPr>
              <p:cNvSpPr txBox="1"/>
              <p:nvPr/>
            </p:nvSpPr>
            <p:spPr>
              <a:xfrm>
                <a:off x="7737322" y="4819417"/>
                <a:ext cx="2296161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28C8DAA-EB3A-DADF-5209-F35C91B8FE0C}"/>
                  </a:ext>
                </a:extLst>
              </p:cNvPr>
              <p:cNvSpPr txBox="1"/>
              <p:nvPr/>
            </p:nvSpPr>
            <p:spPr>
              <a:xfrm>
                <a:off x="7530478" y="4238024"/>
                <a:ext cx="262861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2530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Folder Text Blocks – Slide Template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0EB9AD7-1863-88CD-EF66-3142881C6E8B}"/>
              </a:ext>
            </a:extLst>
          </p:cNvPr>
          <p:cNvGrpSpPr/>
          <p:nvPr/>
        </p:nvGrpSpPr>
        <p:grpSpPr>
          <a:xfrm>
            <a:off x="2032903" y="974430"/>
            <a:ext cx="3821093" cy="2467303"/>
            <a:chOff x="2032903" y="794300"/>
            <a:chExt cx="3821093" cy="2467303"/>
          </a:xfrm>
          <a:effectLst/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D0D2C41-63A4-4F5A-8459-67F4C7CBF012}"/>
                </a:ext>
              </a:extLst>
            </p:cNvPr>
            <p:cNvSpPr/>
            <p:nvPr/>
          </p:nvSpPr>
          <p:spPr>
            <a:xfrm>
              <a:off x="2036544" y="1103621"/>
              <a:ext cx="3817452" cy="534945"/>
            </a:xfrm>
            <a:custGeom>
              <a:avLst/>
              <a:gdLst>
                <a:gd name="connsiteX0" fmla="*/ 660585 w 715122"/>
                <a:gd name="connsiteY0" fmla="*/ 0 h 100211"/>
                <a:gd name="connsiteX1" fmla="*/ 0 w 715122"/>
                <a:gd name="connsiteY1" fmla="*/ 0 h 100211"/>
                <a:gd name="connsiteX2" fmla="*/ 0 w 715122"/>
                <a:gd name="connsiteY2" fmla="*/ 100211 h 100211"/>
                <a:gd name="connsiteX3" fmla="*/ 715123 w 715122"/>
                <a:gd name="connsiteY3" fmla="*/ 100211 h 100211"/>
                <a:gd name="connsiteX4" fmla="*/ 715123 w 715122"/>
                <a:gd name="connsiteY4" fmla="*/ 54537 h 100211"/>
                <a:gd name="connsiteX5" fmla="*/ 660585 w 715122"/>
                <a:gd name="connsiteY5" fmla="*/ 0 h 10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122" h="100211">
                  <a:moveTo>
                    <a:pt x="660585" y="0"/>
                  </a:moveTo>
                  <a:lnTo>
                    <a:pt x="0" y="0"/>
                  </a:lnTo>
                  <a:lnTo>
                    <a:pt x="0" y="100211"/>
                  </a:lnTo>
                  <a:lnTo>
                    <a:pt x="715123" y="100211"/>
                  </a:lnTo>
                  <a:lnTo>
                    <a:pt x="715123" y="54537"/>
                  </a:lnTo>
                  <a:cubicBezTo>
                    <a:pt x="715123" y="24542"/>
                    <a:pt x="690581" y="0"/>
                    <a:pt x="660585" y="0"/>
                  </a:cubicBez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8864B34-A3DE-77F6-3735-E93450BCAE3A}"/>
                </a:ext>
              </a:extLst>
            </p:cNvPr>
            <p:cNvGrpSpPr/>
            <p:nvPr/>
          </p:nvGrpSpPr>
          <p:grpSpPr>
            <a:xfrm>
              <a:off x="2032903" y="794300"/>
              <a:ext cx="3821093" cy="2467303"/>
              <a:chOff x="2032903" y="794300"/>
              <a:chExt cx="3821093" cy="24673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" name="Freeform 4">
                <a:extLst>
                  <a:ext uri="{FF2B5EF4-FFF2-40B4-BE49-F238E27FC236}">
                    <a16:creationId xmlns:a16="http://schemas.microsoft.com/office/drawing/2014/main" id="{9998E7F4-014D-E4BB-F4BB-31F513364B82}"/>
                  </a:ext>
                </a:extLst>
              </p:cNvPr>
              <p:cNvSpPr/>
              <p:nvPr/>
            </p:nvSpPr>
            <p:spPr>
              <a:xfrm>
                <a:off x="2032903" y="1973366"/>
                <a:ext cx="1273696" cy="1288237"/>
              </a:xfrm>
              <a:custGeom>
                <a:avLst/>
                <a:gdLst>
                  <a:gd name="connsiteX0" fmla="*/ 0 w 238601"/>
                  <a:gd name="connsiteY0" fmla="*/ 0 h 241325"/>
                  <a:gd name="connsiteX1" fmla="*/ 0 w 238601"/>
                  <a:gd name="connsiteY1" fmla="*/ 186788 h 241325"/>
                  <a:gd name="connsiteX2" fmla="*/ 54537 w 238601"/>
                  <a:gd name="connsiteY2" fmla="*/ 241325 h 241325"/>
                  <a:gd name="connsiteX3" fmla="*/ 238601 w 238601"/>
                  <a:gd name="connsiteY3" fmla="*/ 241325 h 241325"/>
                  <a:gd name="connsiteX4" fmla="*/ 238601 w 238601"/>
                  <a:gd name="connsiteY4" fmla="*/ 0 h 241325"/>
                  <a:gd name="connsiteX5" fmla="*/ 0 w 238601"/>
                  <a:gd name="connsiteY5" fmla="*/ 0 h 2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601" h="241325">
                    <a:moveTo>
                      <a:pt x="0" y="0"/>
                    </a:moveTo>
                    <a:lnTo>
                      <a:pt x="0" y="186788"/>
                    </a:lnTo>
                    <a:cubicBezTo>
                      <a:pt x="0" y="216784"/>
                      <a:pt x="24542" y="241325"/>
                      <a:pt x="54537" y="241325"/>
                    </a:cubicBezTo>
                    <a:lnTo>
                      <a:pt x="238601" y="241325"/>
                    </a:lnTo>
                    <a:lnTo>
                      <a:pt x="2386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693C9A8-9393-97CE-7E9F-F04837F14C8A}"/>
                  </a:ext>
                </a:extLst>
              </p:cNvPr>
              <p:cNvSpPr/>
              <p:nvPr/>
            </p:nvSpPr>
            <p:spPr>
              <a:xfrm>
                <a:off x="3306604" y="1973366"/>
                <a:ext cx="2547392" cy="1288237"/>
              </a:xfrm>
              <a:custGeom>
                <a:avLst/>
                <a:gdLst>
                  <a:gd name="connsiteX0" fmla="*/ 0 w 2547392"/>
                  <a:gd name="connsiteY0" fmla="*/ 0 h 1288237"/>
                  <a:gd name="connsiteX1" fmla="*/ 1273696 w 2547392"/>
                  <a:gd name="connsiteY1" fmla="*/ 0 h 1288237"/>
                  <a:gd name="connsiteX2" fmla="*/ 2547392 w 2547392"/>
                  <a:gd name="connsiteY2" fmla="*/ 0 h 1288237"/>
                  <a:gd name="connsiteX3" fmla="*/ 2547392 w 2547392"/>
                  <a:gd name="connsiteY3" fmla="*/ 997109 h 1288237"/>
                  <a:gd name="connsiteX4" fmla="*/ 2256264 w 2547392"/>
                  <a:gd name="connsiteY4" fmla="*/ 1288237 h 1288237"/>
                  <a:gd name="connsiteX5" fmla="*/ 1273696 w 2547392"/>
                  <a:gd name="connsiteY5" fmla="*/ 1288237 h 1288237"/>
                  <a:gd name="connsiteX6" fmla="*/ 0 w 2547392"/>
                  <a:gd name="connsiteY6" fmla="*/ 1288237 h 128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47392" h="1288237">
                    <a:moveTo>
                      <a:pt x="0" y="0"/>
                    </a:moveTo>
                    <a:lnTo>
                      <a:pt x="1273696" y="0"/>
                    </a:lnTo>
                    <a:lnTo>
                      <a:pt x="2547392" y="0"/>
                    </a:lnTo>
                    <a:lnTo>
                      <a:pt x="2547392" y="997109"/>
                    </a:lnTo>
                    <a:cubicBezTo>
                      <a:pt x="2547392" y="1157233"/>
                      <a:pt x="2416388" y="1288237"/>
                      <a:pt x="2256264" y="1288237"/>
                    </a:cubicBezTo>
                    <a:lnTo>
                      <a:pt x="1273696" y="1288237"/>
                    </a:lnTo>
                    <a:lnTo>
                      <a:pt x="0" y="1288237"/>
                    </a:lnTo>
                    <a:close/>
                  </a:path>
                </a:pathLst>
              </a:custGeom>
              <a:solidFill>
                <a:schemeClr val="accent2"/>
              </a:solidFill>
              <a:ln w="681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7FE95E11-0FFC-E5D7-A027-53913E78531C}"/>
                  </a:ext>
                </a:extLst>
              </p:cNvPr>
              <p:cNvSpPr/>
              <p:nvPr/>
            </p:nvSpPr>
            <p:spPr>
              <a:xfrm>
                <a:off x="2032903" y="794300"/>
                <a:ext cx="3817452" cy="1179060"/>
              </a:xfrm>
              <a:custGeom>
                <a:avLst/>
                <a:gdLst>
                  <a:gd name="connsiteX0" fmla="*/ 293139 w 715122"/>
                  <a:gd name="connsiteY0" fmla="*/ 109074 h 220873"/>
                  <a:gd name="connsiteX1" fmla="*/ 238601 w 715122"/>
                  <a:gd name="connsiteY1" fmla="*/ 54537 h 220873"/>
                  <a:gd name="connsiteX2" fmla="*/ 238601 w 715122"/>
                  <a:gd name="connsiteY2" fmla="*/ 54537 h 220873"/>
                  <a:gd name="connsiteX3" fmla="*/ 184064 w 715122"/>
                  <a:gd name="connsiteY3" fmla="*/ 0 h 220873"/>
                  <a:gd name="connsiteX4" fmla="*/ 54537 w 715122"/>
                  <a:gd name="connsiteY4" fmla="*/ 0 h 220873"/>
                  <a:gd name="connsiteX5" fmla="*/ 0 w 715122"/>
                  <a:gd name="connsiteY5" fmla="*/ 54537 h 220873"/>
                  <a:gd name="connsiteX6" fmla="*/ 0 w 715122"/>
                  <a:gd name="connsiteY6" fmla="*/ 220874 h 220873"/>
                  <a:gd name="connsiteX7" fmla="*/ 715123 w 715122"/>
                  <a:gd name="connsiteY7" fmla="*/ 220874 h 220873"/>
                  <a:gd name="connsiteX8" fmla="*/ 715123 w 715122"/>
                  <a:gd name="connsiteY8" fmla="*/ 109074 h 220873"/>
                  <a:gd name="connsiteX9" fmla="*/ 293139 w 715122"/>
                  <a:gd name="connsiteY9" fmla="*/ 109074 h 22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5122" h="220873">
                    <a:moveTo>
                      <a:pt x="293139" y="109074"/>
                    </a:moveTo>
                    <a:cubicBezTo>
                      <a:pt x="263143" y="109074"/>
                      <a:pt x="238601" y="84532"/>
                      <a:pt x="238601" y="54537"/>
                    </a:cubicBezTo>
                    <a:lnTo>
                      <a:pt x="238601" y="54537"/>
                    </a:lnTo>
                    <a:cubicBezTo>
                      <a:pt x="238601" y="24542"/>
                      <a:pt x="214060" y="0"/>
                      <a:pt x="184064" y="0"/>
                    </a:cubicBezTo>
                    <a:lnTo>
                      <a:pt x="54537" y="0"/>
                    </a:lnTo>
                    <a:cubicBezTo>
                      <a:pt x="24542" y="0"/>
                      <a:pt x="0" y="24542"/>
                      <a:pt x="0" y="54537"/>
                    </a:cubicBezTo>
                    <a:lnTo>
                      <a:pt x="0" y="220874"/>
                    </a:lnTo>
                    <a:lnTo>
                      <a:pt x="715123" y="220874"/>
                    </a:lnTo>
                    <a:lnTo>
                      <a:pt x="715123" y="109074"/>
                    </a:lnTo>
                    <a:lnTo>
                      <a:pt x="293139" y="109074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3507D80-484B-3271-5B47-D663DE0857AA}"/>
                  </a:ext>
                </a:extLst>
              </p:cNvPr>
              <p:cNvSpPr txBox="1"/>
              <p:nvPr/>
            </p:nvSpPr>
            <p:spPr>
              <a:xfrm>
                <a:off x="3221737" y="1433901"/>
                <a:ext cx="262861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FE772A8-6C2E-29CB-A957-E7585962B9D2}"/>
                  </a:ext>
                </a:extLst>
              </p:cNvPr>
              <p:cNvSpPr txBox="1"/>
              <p:nvPr/>
            </p:nvSpPr>
            <p:spPr>
              <a:xfrm>
                <a:off x="3434079" y="2017320"/>
                <a:ext cx="2296161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  <p:pic>
            <p:nvPicPr>
              <p:cNvPr id="21" name="Graphic 20" descr="Badge 1 with solid fill">
                <a:extLst>
                  <a:ext uri="{FF2B5EF4-FFF2-40B4-BE49-F238E27FC236}">
                    <a16:creationId xmlns:a16="http://schemas.microsoft.com/office/drawing/2014/main" id="{585E4035-305D-358C-291A-BA4BE6E364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258755" y="1014302"/>
                <a:ext cx="739056" cy="739056"/>
              </a:xfrm>
              <a:prstGeom prst="rect">
                <a:avLst/>
              </a:prstGeom>
            </p:spPr>
          </p:pic>
          <p:pic>
            <p:nvPicPr>
              <p:cNvPr id="47" name="Graphic 46" descr="Burger and drink with solid fill">
                <a:extLst>
                  <a:ext uri="{FF2B5EF4-FFF2-40B4-BE49-F238E27FC236}">
                    <a16:creationId xmlns:a16="http://schemas.microsoft.com/office/drawing/2014/main" id="{46C22CC6-2F17-FBFF-34C7-16ED3C4330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212551" y="2160284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5D70D3A-FF0E-4DAB-6B97-6677C136D628}"/>
              </a:ext>
            </a:extLst>
          </p:cNvPr>
          <p:cNvGrpSpPr/>
          <p:nvPr/>
        </p:nvGrpSpPr>
        <p:grpSpPr>
          <a:xfrm>
            <a:off x="2032903" y="3664063"/>
            <a:ext cx="3821093" cy="2467303"/>
            <a:chOff x="2032903" y="3596397"/>
            <a:chExt cx="3821093" cy="246730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772D22A-AA8A-A0E6-3E01-C896E22367AF}"/>
                </a:ext>
              </a:extLst>
            </p:cNvPr>
            <p:cNvSpPr/>
            <p:nvPr/>
          </p:nvSpPr>
          <p:spPr>
            <a:xfrm>
              <a:off x="2036544" y="3905724"/>
              <a:ext cx="3817452" cy="534945"/>
            </a:xfrm>
            <a:custGeom>
              <a:avLst/>
              <a:gdLst>
                <a:gd name="connsiteX0" fmla="*/ 660585 w 715122"/>
                <a:gd name="connsiteY0" fmla="*/ 0 h 100211"/>
                <a:gd name="connsiteX1" fmla="*/ 0 w 715122"/>
                <a:gd name="connsiteY1" fmla="*/ 0 h 100211"/>
                <a:gd name="connsiteX2" fmla="*/ 0 w 715122"/>
                <a:gd name="connsiteY2" fmla="*/ 100211 h 100211"/>
                <a:gd name="connsiteX3" fmla="*/ 715123 w 715122"/>
                <a:gd name="connsiteY3" fmla="*/ 100211 h 100211"/>
                <a:gd name="connsiteX4" fmla="*/ 715123 w 715122"/>
                <a:gd name="connsiteY4" fmla="*/ 54537 h 100211"/>
                <a:gd name="connsiteX5" fmla="*/ 660585 w 715122"/>
                <a:gd name="connsiteY5" fmla="*/ 0 h 10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122" h="100211">
                  <a:moveTo>
                    <a:pt x="660585" y="0"/>
                  </a:moveTo>
                  <a:lnTo>
                    <a:pt x="0" y="0"/>
                  </a:lnTo>
                  <a:lnTo>
                    <a:pt x="0" y="100211"/>
                  </a:lnTo>
                  <a:lnTo>
                    <a:pt x="715123" y="100211"/>
                  </a:lnTo>
                  <a:lnTo>
                    <a:pt x="715123" y="54537"/>
                  </a:lnTo>
                  <a:cubicBezTo>
                    <a:pt x="715123" y="24541"/>
                    <a:pt x="690581" y="0"/>
                    <a:pt x="660585" y="0"/>
                  </a:cubicBez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37829AAF-4A83-AC56-0867-0C1734F39BEA}"/>
                </a:ext>
              </a:extLst>
            </p:cNvPr>
            <p:cNvGrpSpPr/>
            <p:nvPr/>
          </p:nvGrpSpPr>
          <p:grpSpPr>
            <a:xfrm>
              <a:off x="2032903" y="3596397"/>
              <a:ext cx="3821093" cy="2467303"/>
              <a:chOff x="2032903" y="3596397"/>
              <a:chExt cx="3821093" cy="24673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8D067FA7-D878-C0CC-11B4-94570AAA7928}"/>
                  </a:ext>
                </a:extLst>
              </p:cNvPr>
              <p:cNvSpPr/>
              <p:nvPr/>
            </p:nvSpPr>
            <p:spPr>
              <a:xfrm>
                <a:off x="2032903" y="4775463"/>
                <a:ext cx="1273696" cy="1288237"/>
              </a:xfrm>
              <a:custGeom>
                <a:avLst/>
                <a:gdLst>
                  <a:gd name="connsiteX0" fmla="*/ 0 w 238601"/>
                  <a:gd name="connsiteY0" fmla="*/ 0 h 241325"/>
                  <a:gd name="connsiteX1" fmla="*/ 0 w 238601"/>
                  <a:gd name="connsiteY1" fmla="*/ 186789 h 241325"/>
                  <a:gd name="connsiteX2" fmla="*/ 54537 w 238601"/>
                  <a:gd name="connsiteY2" fmla="*/ 241325 h 241325"/>
                  <a:gd name="connsiteX3" fmla="*/ 238601 w 238601"/>
                  <a:gd name="connsiteY3" fmla="*/ 241325 h 241325"/>
                  <a:gd name="connsiteX4" fmla="*/ 238601 w 238601"/>
                  <a:gd name="connsiteY4" fmla="*/ 0 h 241325"/>
                  <a:gd name="connsiteX5" fmla="*/ 0 w 238601"/>
                  <a:gd name="connsiteY5" fmla="*/ 0 h 2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601" h="241325">
                    <a:moveTo>
                      <a:pt x="0" y="0"/>
                    </a:moveTo>
                    <a:lnTo>
                      <a:pt x="0" y="186789"/>
                    </a:lnTo>
                    <a:cubicBezTo>
                      <a:pt x="0" y="216784"/>
                      <a:pt x="24542" y="241325"/>
                      <a:pt x="54537" y="241325"/>
                    </a:cubicBezTo>
                    <a:lnTo>
                      <a:pt x="238601" y="241325"/>
                    </a:lnTo>
                    <a:lnTo>
                      <a:pt x="2386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75DB14D-3F8C-E170-149B-FB7A2E6CD358}"/>
                  </a:ext>
                </a:extLst>
              </p:cNvPr>
              <p:cNvSpPr/>
              <p:nvPr/>
            </p:nvSpPr>
            <p:spPr>
              <a:xfrm>
                <a:off x="3306604" y="4775463"/>
                <a:ext cx="2547392" cy="1288237"/>
              </a:xfrm>
              <a:custGeom>
                <a:avLst/>
                <a:gdLst>
                  <a:gd name="connsiteX0" fmla="*/ 0 w 2547392"/>
                  <a:gd name="connsiteY0" fmla="*/ 0 h 1288237"/>
                  <a:gd name="connsiteX1" fmla="*/ 1273696 w 2547392"/>
                  <a:gd name="connsiteY1" fmla="*/ 0 h 1288237"/>
                  <a:gd name="connsiteX2" fmla="*/ 2547392 w 2547392"/>
                  <a:gd name="connsiteY2" fmla="*/ 0 h 1288237"/>
                  <a:gd name="connsiteX3" fmla="*/ 2547392 w 2547392"/>
                  <a:gd name="connsiteY3" fmla="*/ 997114 h 1288237"/>
                  <a:gd name="connsiteX4" fmla="*/ 2256264 w 2547392"/>
                  <a:gd name="connsiteY4" fmla="*/ 1288237 h 1288237"/>
                  <a:gd name="connsiteX5" fmla="*/ 1273696 w 2547392"/>
                  <a:gd name="connsiteY5" fmla="*/ 1288237 h 1288237"/>
                  <a:gd name="connsiteX6" fmla="*/ 0 w 2547392"/>
                  <a:gd name="connsiteY6" fmla="*/ 1288237 h 128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47392" h="1288237">
                    <a:moveTo>
                      <a:pt x="0" y="0"/>
                    </a:moveTo>
                    <a:lnTo>
                      <a:pt x="1273696" y="0"/>
                    </a:lnTo>
                    <a:lnTo>
                      <a:pt x="2547392" y="0"/>
                    </a:lnTo>
                    <a:lnTo>
                      <a:pt x="2547392" y="997114"/>
                    </a:lnTo>
                    <a:cubicBezTo>
                      <a:pt x="2547392" y="1157233"/>
                      <a:pt x="2416388" y="1288237"/>
                      <a:pt x="2256264" y="1288237"/>
                    </a:cubicBezTo>
                    <a:lnTo>
                      <a:pt x="1273696" y="1288237"/>
                    </a:lnTo>
                    <a:lnTo>
                      <a:pt x="0" y="1288237"/>
                    </a:lnTo>
                    <a:close/>
                  </a:path>
                </a:pathLst>
              </a:custGeom>
              <a:solidFill>
                <a:schemeClr val="accent4"/>
              </a:solidFill>
              <a:ln w="681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024BC1C6-1068-43DD-A586-FE0ECB96C726}"/>
                  </a:ext>
                </a:extLst>
              </p:cNvPr>
              <p:cNvSpPr/>
              <p:nvPr/>
            </p:nvSpPr>
            <p:spPr>
              <a:xfrm>
                <a:off x="2032903" y="3596397"/>
                <a:ext cx="3817452" cy="1179060"/>
              </a:xfrm>
              <a:custGeom>
                <a:avLst/>
                <a:gdLst>
                  <a:gd name="connsiteX0" fmla="*/ 293139 w 715122"/>
                  <a:gd name="connsiteY0" fmla="*/ 109074 h 220873"/>
                  <a:gd name="connsiteX1" fmla="*/ 238601 w 715122"/>
                  <a:gd name="connsiteY1" fmla="*/ 54537 h 220873"/>
                  <a:gd name="connsiteX2" fmla="*/ 238601 w 715122"/>
                  <a:gd name="connsiteY2" fmla="*/ 54537 h 220873"/>
                  <a:gd name="connsiteX3" fmla="*/ 184064 w 715122"/>
                  <a:gd name="connsiteY3" fmla="*/ 0 h 220873"/>
                  <a:gd name="connsiteX4" fmla="*/ 54537 w 715122"/>
                  <a:gd name="connsiteY4" fmla="*/ 0 h 220873"/>
                  <a:gd name="connsiteX5" fmla="*/ 0 w 715122"/>
                  <a:gd name="connsiteY5" fmla="*/ 54537 h 220873"/>
                  <a:gd name="connsiteX6" fmla="*/ 0 w 715122"/>
                  <a:gd name="connsiteY6" fmla="*/ 220874 h 220873"/>
                  <a:gd name="connsiteX7" fmla="*/ 715123 w 715122"/>
                  <a:gd name="connsiteY7" fmla="*/ 220874 h 220873"/>
                  <a:gd name="connsiteX8" fmla="*/ 715123 w 715122"/>
                  <a:gd name="connsiteY8" fmla="*/ 109074 h 220873"/>
                  <a:gd name="connsiteX9" fmla="*/ 293139 w 715122"/>
                  <a:gd name="connsiteY9" fmla="*/ 109074 h 22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5122" h="220873">
                    <a:moveTo>
                      <a:pt x="293139" y="109074"/>
                    </a:moveTo>
                    <a:cubicBezTo>
                      <a:pt x="263143" y="109074"/>
                      <a:pt x="238601" y="84532"/>
                      <a:pt x="238601" y="54537"/>
                    </a:cubicBezTo>
                    <a:lnTo>
                      <a:pt x="238601" y="54537"/>
                    </a:lnTo>
                    <a:cubicBezTo>
                      <a:pt x="238601" y="24541"/>
                      <a:pt x="214060" y="0"/>
                      <a:pt x="184064" y="0"/>
                    </a:cubicBezTo>
                    <a:lnTo>
                      <a:pt x="54537" y="0"/>
                    </a:lnTo>
                    <a:cubicBezTo>
                      <a:pt x="24542" y="0"/>
                      <a:pt x="0" y="24541"/>
                      <a:pt x="0" y="54537"/>
                    </a:cubicBezTo>
                    <a:lnTo>
                      <a:pt x="0" y="220874"/>
                    </a:lnTo>
                    <a:lnTo>
                      <a:pt x="715123" y="220874"/>
                    </a:lnTo>
                    <a:lnTo>
                      <a:pt x="715123" y="109074"/>
                    </a:lnTo>
                    <a:lnTo>
                      <a:pt x="293139" y="109074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pic>
            <p:nvPicPr>
              <p:cNvPr id="16" name="Graphic 15" descr="Badge 3 with solid fill">
                <a:extLst>
                  <a:ext uri="{FF2B5EF4-FFF2-40B4-BE49-F238E27FC236}">
                    <a16:creationId xmlns:a16="http://schemas.microsoft.com/office/drawing/2014/main" id="{071F904C-DD43-1DE9-F692-B3A187565F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258755" y="3816399"/>
                <a:ext cx="739056" cy="739056"/>
              </a:xfrm>
              <a:prstGeom prst="rect">
                <a:avLst/>
              </a:prstGeom>
            </p:spPr>
          </p:pic>
          <p:pic>
            <p:nvPicPr>
              <p:cNvPr id="43" name="Graphic 42" descr="Pizza with solid fill">
                <a:extLst>
                  <a:ext uri="{FF2B5EF4-FFF2-40B4-BE49-F238E27FC236}">
                    <a16:creationId xmlns:a16="http://schemas.microsoft.com/office/drawing/2014/main" id="{43BB03B3-D248-4719-148F-3C0D2F59CA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212551" y="4962381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9F39EC3-A55D-743C-3A06-B01B07F6E2C5}"/>
                  </a:ext>
                </a:extLst>
              </p:cNvPr>
              <p:cNvSpPr txBox="1"/>
              <p:nvPr/>
            </p:nvSpPr>
            <p:spPr>
              <a:xfrm>
                <a:off x="3434079" y="4819413"/>
                <a:ext cx="2296161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6EEE92E-961C-1919-3EEA-A8AA18CBF079}"/>
                  </a:ext>
                </a:extLst>
              </p:cNvPr>
              <p:cNvSpPr txBox="1"/>
              <p:nvPr/>
            </p:nvSpPr>
            <p:spPr>
              <a:xfrm>
                <a:off x="3221737" y="4236056"/>
                <a:ext cx="262861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50FB84F-0B7F-EB1D-FA5C-62A7045D20D6}"/>
              </a:ext>
            </a:extLst>
          </p:cNvPr>
          <p:cNvGrpSpPr/>
          <p:nvPr/>
        </p:nvGrpSpPr>
        <p:grpSpPr>
          <a:xfrm>
            <a:off x="6341644" y="974430"/>
            <a:ext cx="3817452" cy="2467303"/>
            <a:chOff x="6341644" y="794300"/>
            <a:chExt cx="3817452" cy="2467303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C4B42395-3EAB-9E8E-1BA4-C2D0D0CCD5DB}"/>
                </a:ext>
              </a:extLst>
            </p:cNvPr>
            <p:cNvSpPr/>
            <p:nvPr/>
          </p:nvSpPr>
          <p:spPr>
            <a:xfrm>
              <a:off x="6341644" y="1103621"/>
              <a:ext cx="3817452" cy="534945"/>
            </a:xfrm>
            <a:custGeom>
              <a:avLst/>
              <a:gdLst>
                <a:gd name="connsiteX0" fmla="*/ 660585 w 715122"/>
                <a:gd name="connsiteY0" fmla="*/ 0 h 100211"/>
                <a:gd name="connsiteX1" fmla="*/ 0 w 715122"/>
                <a:gd name="connsiteY1" fmla="*/ 0 h 100211"/>
                <a:gd name="connsiteX2" fmla="*/ 0 w 715122"/>
                <a:gd name="connsiteY2" fmla="*/ 100211 h 100211"/>
                <a:gd name="connsiteX3" fmla="*/ 715123 w 715122"/>
                <a:gd name="connsiteY3" fmla="*/ 100211 h 100211"/>
                <a:gd name="connsiteX4" fmla="*/ 715123 w 715122"/>
                <a:gd name="connsiteY4" fmla="*/ 54537 h 100211"/>
                <a:gd name="connsiteX5" fmla="*/ 660585 w 715122"/>
                <a:gd name="connsiteY5" fmla="*/ 0 h 10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122" h="100211">
                  <a:moveTo>
                    <a:pt x="660585" y="0"/>
                  </a:moveTo>
                  <a:lnTo>
                    <a:pt x="0" y="0"/>
                  </a:lnTo>
                  <a:lnTo>
                    <a:pt x="0" y="100211"/>
                  </a:lnTo>
                  <a:lnTo>
                    <a:pt x="715123" y="100211"/>
                  </a:lnTo>
                  <a:lnTo>
                    <a:pt x="715123" y="54537"/>
                  </a:lnTo>
                  <a:cubicBezTo>
                    <a:pt x="715123" y="24542"/>
                    <a:pt x="690581" y="0"/>
                    <a:pt x="660585" y="0"/>
                  </a:cubicBezTo>
                  <a:close/>
                </a:path>
              </a:pathLst>
            </a:custGeom>
            <a:solidFill>
              <a:schemeClr val="accent5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6E38C26D-7B5A-4C89-7E60-3BD19AD1A2FA}"/>
                </a:ext>
              </a:extLst>
            </p:cNvPr>
            <p:cNvGrpSpPr/>
            <p:nvPr/>
          </p:nvGrpSpPr>
          <p:grpSpPr>
            <a:xfrm>
              <a:off x="6341644" y="794300"/>
              <a:ext cx="3817452" cy="2467303"/>
              <a:chOff x="6341644" y="794300"/>
              <a:chExt cx="3817452" cy="24673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EC41235C-46EC-91A4-0758-1C70EA899A8B}"/>
                  </a:ext>
                </a:extLst>
              </p:cNvPr>
              <p:cNvSpPr/>
              <p:nvPr/>
            </p:nvSpPr>
            <p:spPr>
              <a:xfrm>
                <a:off x="6341644" y="1973366"/>
                <a:ext cx="1273696" cy="1288237"/>
              </a:xfrm>
              <a:custGeom>
                <a:avLst/>
                <a:gdLst>
                  <a:gd name="connsiteX0" fmla="*/ 0 w 238601"/>
                  <a:gd name="connsiteY0" fmla="*/ 0 h 241325"/>
                  <a:gd name="connsiteX1" fmla="*/ 0 w 238601"/>
                  <a:gd name="connsiteY1" fmla="*/ 186788 h 241325"/>
                  <a:gd name="connsiteX2" fmla="*/ 54537 w 238601"/>
                  <a:gd name="connsiteY2" fmla="*/ 241325 h 241325"/>
                  <a:gd name="connsiteX3" fmla="*/ 238601 w 238601"/>
                  <a:gd name="connsiteY3" fmla="*/ 241325 h 241325"/>
                  <a:gd name="connsiteX4" fmla="*/ 238601 w 238601"/>
                  <a:gd name="connsiteY4" fmla="*/ 0 h 241325"/>
                  <a:gd name="connsiteX5" fmla="*/ 0 w 238601"/>
                  <a:gd name="connsiteY5" fmla="*/ 0 h 2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601" h="241325">
                    <a:moveTo>
                      <a:pt x="0" y="0"/>
                    </a:moveTo>
                    <a:lnTo>
                      <a:pt x="0" y="186788"/>
                    </a:lnTo>
                    <a:cubicBezTo>
                      <a:pt x="0" y="216784"/>
                      <a:pt x="24542" y="241325"/>
                      <a:pt x="54537" y="241325"/>
                    </a:cubicBezTo>
                    <a:lnTo>
                      <a:pt x="238601" y="241325"/>
                    </a:lnTo>
                    <a:lnTo>
                      <a:pt x="2386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FB0BD73-6566-AF42-D4C0-DD4A5B0C22C3}"/>
                  </a:ext>
                </a:extLst>
              </p:cNvPr>
              <p:cNvSpPr/>
              <p:nvPr/>
            </p:nvSpPr>
            <p:spPr>
              <a:xfrm>
                <a:off x="7615345" y="1973366"/>
                <a:ext cx="2543751" cy="1288237"/>
              </a:xfrm>
              <a:custGeom>
                <a:avLst/>
                <a:gdLst>
                  <a:gd name="connsiteX0" fmla="*/ 0 w 2543751"/>
                  <a:gd name="connsiteY0" fmla="*/ 0 h 1288237"/>
                  <a:gd name="connsiteX1" fmla="*/ 1270055 w 2543751"/>
                  <a:gd name="connsiteY1" fmla="*/ 0 h 1288237"/>
                  <a:gd name="connsiteX2" fmla="*/ 1273701 w 2543751"/>
                  <a:gd name="connsiteY2" fmla="*/ 0 h 1288237"/>
                  <a:gd name="connsiteX3" fmla="*/ 2543751 w 2543751"/>
                  <a:gd name="connsiteY3" fmla="*/ 0 h 1288237"/>
                  <a:gd name="connsiteX4" fmla="*/ 2543751 w 2543751"/>
                  <a:gd name="connsiteY4" fmla="*/ 997109 h 1288237"/>
                  <a:gd name="connsiteX5" fmla="*/ 2252622 w 2543751"/>
                  <a:gd name="connsiteY5" fmla="*/ 1288237 h 1288237"/>
                  <a:gd name="connsiteX6" fmla="*/ 1273701 w 2543751"/>
                  <a:gd name="connsiteY6" fmla="*/ 1288237 h 1288237"/>
                  <a:gd name="connsiteX7" fmla="*/ 1270055 w 2543751"/>
                  <a:gd name="connsiteY7" fmla="*/ 1288237 h 1288237"/>
                  <a:gd name="connsiteX8" fmla="*/ 0 w 2543751"/>
                  <a:gd name="connsiteY8" fmla="*/ 1288237 h 128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43751" h="1288237">
                    <a:moveTo>
                      <a:pt x="0" y="0"/>
                    </a:moveTo>
                    <a:lnTo>
                      <a:pt x="1270055" y="0"/>
                    </a:lnTo>
                    <a:lnTo>
                      <a:pt x="1273701" y="0"/>
                    </a:lnTo>
                    <a:lnTo>
                      <a:pt x="2543751" y="0"/>
                    </a:lnTo>
                    <a:lnTo>
                      <a:pt x="2543751" y="997109"/>
                    </a:lnTo>
                    <a:cubicBezTo>
                      <a:pt x="2543751" y="1157233"/>
                      <a:pt x="2412747" y="1288237"/>
                      <a:pt x="2252622" y="1288237"/>
                    </a:cubicBezTo>
                    <a:lnTo>
                      <a:pt x="1273701" y="1288237"/>
                    </a:lnTo>
                    <a:lnTo>
                      <a:pt x="1270055" y="1288237"/>
                    </a:lnTo>
                    <a:lnTo>
                      <a:pt x="0" y="1288237"/>
                    </a:lnTo>
                    <a:close/>
                  </a:path>
                </a:pathLst>
              </a:custGeom>
              <a:solidFill>
                <a:schemeClr val="accent5"/>
              </a:solidFill>
              <a:ln w="681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67792567-E43F-2614-B4B7-60897BBF08B4}"/>
                  </a:ext>
                </a:extLst>
              </p:cNvPr>
              <p:cNvSpPr/>
              <p:nvPr/>
            </p:nvSpPr>
            <p:spPr>
              <a:xfrm>
                <a:off x="6341644" y="794300"/>
                <a:ext cx="3817452" cy="1179060"/>
              </a:xfrm>
              <a:custGeom>
                <a:avLst/>
                <a:gdLst>
                  <a:gd name="connsiteX0" fmla="*/ 293139 w 715122"/>
                  <a:gd name="connsiteY0" fmla="*/ 109074 h 220873"/>
                  <a:gd name="connsiteX1" fmla="*/ 238601 w 715122"/>
                  <a:gd name="connsiteY1" fmla="*/ 54537 h 220873"/>
                  <a:gd name="connsiteX2" fmla="*/ 238601 w 715122"/>
                  <a:gd name="connsiteY2" fmla="*/ 54537 h 220873"/>
                  <a:gd name="connsiteX3" fmla="*/ 184064 w 715122"/>
                  <a:gd name="connsiteY3" fmla="*/ 0 h 220873"/>
                  <a:gd name="connsiteX4" fmla="*/ 54537 w 715122"/>
                  <a:gd name="connsiteY4" fmla="*/ 0 h 220873"/>
                  <a:gd name="connsiteX5" fmla="*/ 0 w 715122"/>
                  <a:gd name="connsiteY5" fmla="*/ 54537 h 220873"/>
                  <a:gd name="connsiteX6" fmla="*/ 0 w 715122"/>
                  <a:gd name="connsiteY6" fmla="*/ 220874 h 220873"/>
                  <a:gd name="connsiteX7" fmla="*/ 715123 w 715122"/>
                  <a:gd name="connsiteY7" fmla="*/ 220874 h 220873"/>
                  <a:gd name="connsiteX8" fmla="*/ 715123 w 715122"/>
                  <a:gd name="connsiteY8" fmla="*/ 109074 h 220873"/>
                  <a:gd name="connsiteX9" fmla="*/ 293139 w 715122"/>
                  <a:gd name="connsiteY9" fmla="*/ 109074 h 22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5122" h="220873">
                    <a:moveTo>
                      <a:pt x="293139" y="109074"/>
                    </a:moveTo>
                    <a:cubicBezTo>
                      <a:pt x="263143" y="109074"/>
                      <a:pt x="238601" y="84532"/>
                      <a:pt x="238601" y="54537"/>
                    </a:cubicBezTo>
                    <a:lnTo>
                      <a:pt x="238601" y="54537"/>
                    </a:lnTo>
                    <a:cubicBezTo>
                      <a:pt x="238601" y="24542"/>
                      <a:pt x="214059" y="0"/>
                      <a:pt x="184064" y="0"/>
                    </a:cubicBezTo>
                    <a:lnTo>
                      <a:pt x="54537" y="0"/>
                    </a:lnTo>
                    <a:cubicBezTo>
                      <a:pt x="24542" y="0"/>
                      <a:pt x="0" y="24542"/>
                      <a:pt x="0" y="54537"/>
                    </a:cubicBezTo>
                    <a:lnTo>
                      <a:pt x="0" y="220874"/>
                    </a:lnTo>
                    <a:lnTo>
                      <a:pt x="715123" y="220874"/>
                    </a:lnTo>
                    <a:lnTo>
                      <a:pt x="715123" y="109074"/>
                    </a:lnTo>
                    <a:lnTo>
                      <a:pt x="293139" y="109074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pic>
            <p:nvPicPr>
              <p:cNvPr id="11" name="Graphic 10" descr="Badge with solid fill">
                <a:extLst>
                  <a:ext uri="{FF2B5EF4-FFF2-40B4-BE49-F238E27FC236}">
                    <a16:creationId xmlns:a16="http://schemas.microsoft.com/office/drawing/2014/main" id="{22F0BE91-0AEB-FB3F-D200-FF7576AA3F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566377" y="1014302"/>
                <a:ext cx="739056" cy="739056"/>
              </a:xfrm>
              <a:prstGeom prst="rect">
                <a:avLst/>
              </a:prstGeom>
            </p:spPr>
          </p:pic>
          <p:pic>
            <p:nvPicPr>
              <p:cNvPr id="45" name="Graphic 44" descr="Taco with solid fill">
                <a:extLst>
                  <a:ext uri="{FF2B5EF4-FFF2-40B4-BE49-F238E27FC236}">
                    <a16:creationId xmlns:a16="http://schemas.microsoft.com/office/drawing/2014/main" id="{D229AE42-8DCA-CF47-5804-E1B092D1D6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521292" y="2160284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796BCF2-1416-08D9-8EE1-3D4AB7BFD312}"/>
                  </a:ext>
                </a:extLst>
              </p:cNvPr>
              <p:cNvSpPr txBox="1"/>
              <p:nvPr/>
            </p:nvSpPr>
            <p:spPr>
              <a:xfrm>
                <a:off x="7737322" y="2017314"/>
                <a:ext cx="2296161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B45C600-2713-2DB1-8239-4BDBA25FC5EE}"/>
                  </a:ext>
                </a:extLst>
              </p:cNvPr>
              <p:cNvSpPr txBox="1"/>
              <p:nvPr/>
            </p:nvSpPr>
            <p:spPr>
              <a:xfrm>
                <a:off x="7530478" y="1436425"/>
                <a:ext cx="262861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106C7F1-E7D4-BC88-F79B-3AE7F22DA459}"/>
              </a:ext>
            </a:extLst>
          </p:cNvPr>
          <p:cNvGrpSpPr/>
          <p:nvPr/>
        </p:nvGrpSpPr>
        <p:grpSpPr>
          <a:xfrm>
            <a:off x="6341644" y="3664063"/>
            <a:ext cx="3817452" cy="2467303"/>
            <a:chOff x="6341644" y="3596397"/>
            <a:chExt cx="3817452" cy="2467303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61257F70-92ED-5EED-95BC-77C0244FBEEA}"/>
                </a:ext>
              </a:extLst>
            </p:cNvPr>
            <p:cNvSpPr/>
            <p:nvPr/>
          </p:nvSpPr>
          <p:spPr>
            <a:xfrm>
              <a:off x="6341644" y="3905724"/>
              <a:ext cx="3817452" cy="534945"/>
            </a:xfrm>
            <a:custGeom>
              <a:avLst/>
              <a:gdLst>
                <a:gd name="connsiteX0" fmla="*/ 660585 w 715122"/>
                <a:gd name="connsiteY0" fmla="*/ 0 h 100211"/>
                <a:gd name="connsiteX1" fmla="*/ 0 w 715122"/>
                <a:gd name="connsiteY1" fmla="*/ 0 h 100211"/>
                <a:gd name="connsiteX2" fmla="*/ 0 w 715122"/>
                <a:gd name="connsiteY2" fmla="*/ 100211 h 100211"/>
                <a:gd name="connsiteX3" fmla="*/ 715123 w 715122"/>
                <a:gd name="connsiteY3" fmla="*/ 100211 h 100211"/>
                <a:gd name="connsiteX4" fmla="*/ 715123 w 715122"/>
                <a:gd name="connsiteY4" fmla="*/ 54537 h 100211"/>
                <a:gd name="connsiteX5" fmla="*/ 660585 w 715122"/>
                <a:gd name="connsiteY5" fmla="*/ 0 h 10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122" h="100211">
                  <a:moveTo>
                    <a:pt x="660585" y="0"/>
                  </a:moveTo>
                  <a:lnTo>
                    <a:pt x="0" y="0"/>
                  </a:lnTo>
                  <a:lnTo>
                    <a:pt x="0" y="100211"/>
                  </a:lnTo>
                  <a:lnTo>
                    <a:pt x="715123" y="100211"/>
                  </a:lnTo>
                  <a:lnTo>
                    <a:pt x="715123" y="54537"/>
                  </a:lnTo>
                  <a:cubicBezTo>
                    <a:pt x="715123" y="24541"/>
                    <a:pt x="690581" y="0"/>
                    <a:pt x="660585" y="0"/>
                  </a:cubicBez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092AF69-6115-830D-1012-9419B6F0A88F}"/>
                </a:ext>
              </a:extLst>
            </p:cNvPr>
            <p:cNvGrpSpPr/>
            <p:nvPr/>
          </p:nvGrpSpPr>
          <p:grpSpPr>
            <a:xfrm>
              <a:off x="6341644" y="3596397"/>
              <a:ext cx="3817452" cy="2467303"/>
              <a:chOff x="6341644" y="3596397"/>
              <a:chExt cx="3817452" cy="24673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6F63808C-96A1-FA44-43D2-887DD772ABB2}"/>
                  </a:ext>
                </a:extLst>
              </p:cNvPr>
              <p:cNvSpPr/>
              <p:nvPr/>
            </p:nvSpPr>
            <p:spPr>
              <a:xfrm>
                <a:off x="6341644" y="4775463"/>
                <a:ext cx="1273696" cy="1288237"/>
              </a:xfrm>
              <a:custGeom>
                <a:avLst/>
                <a:gdLst>
                  <a:gd name="connsiteX0" fmla="*/ 0 w 238601"/>
                  <a:gd name="connsiteY0" fmla="*/ 0 h 241325"/>
                  <a:gd name="connsiteX1" fmla="*/ 0 w 238601"/>
                  <a:gd name="connsiteY1" fmla="*/ 186789 h 241325"/>
                  <a:gd name="connsiteX2" fmla="*/ 54537 w 238601"/>
                  <a:gd name="connsiteY2" fmla="*/ 241325 h 241325"/>
                  <a:gd name="connsiteX3" fmla="*/ 238601 w 238601"/>
                  <a:gd name="connsiteY3" fmla="*/ 241325 h 241325"/>
                  <a:gd name="connsiteX4" fmla="*/ 238601 w 238601"/>
                  <a:gd name="connsiteY4" fmla="*/ 0 h 241325"/>
                  <a:gd name="connsiteX5" fmla="*/ 0 w 238601"/>
                  <a:gd name="connsiteY5" fmla="*/ 0 h 2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601" h="241325">
                    <a:moveTo>
                      <a:pt x="0" y="0"/>
                    </a:moveTo>
                    <a:lnTo>
                      <a:pt x="0" y="186789"/>
                    </a:lnTo>
                    <a:cubicBezTo>
                      <a:pt x="0" y="216784"/>
                      <a:pt x="24542" y="241325"/>
                      <a:pt x="54537" y="241325"/>
                    </a:cubicBezTo>
                    <a:lnTo>
                      <a:pt x="238601" y="241325"/>
                    </a:lnTo>
                    <a:lnTo>
                      <a:pt x="2386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66197E9-2E61-0489-02A4-2D0515FFBF8E}"/>
                  </a:ext>
                </a:extLst>
              </p:cNvPr>
              <p:cNvSpPr/>
              <p:nvPr/>
            </p:nvSpPr>
            <p:spPr>
              <a:xfrm>
                <a:off x="7615345" y="4775463"/>
                <a:ext cx="2543751" cy="1288237"/>
              </a:xfrm>
              <a:custGeom>
                <a:avLst/>
                <a:gdLst>
                  <a:gd name="connsiteX0" fmla="*/ 0 w 2543751"/>
                  <a:gd name="connsiteY0" fmla="*/ 0 h 1288237"/>
                  <a:gd name="connsiteX1" fmla="*/ 1270055 w 2543751"/>
                  <a:gd name="connsiteY1" fmla="*/ 0 h 1288237"/>
                  <a:gd name="connsiteX2" fmla="*/ 1273701 w 2543751"/>
                  <a:gd name="connsiteY2" fmla="*/ 0 h 1288237"/>
                  <a:gd name="connsiteX3" fmla="*/ 2543751 w 2543751"/>
                  <a:gd name="connsiteY3" fmla="*/ 0 h 1288237"/>
                  <a:gd name="connsiteX4" fmla="*/ 2543751 w 2543751"/>
                  <a:gd name="connsiteY4" fmla="*/ 997114 h 1288237"/>
                  <a:gd name="connsiteX5" fmla="*/ 2252622 w 2543751"/>
                  <a:gd name="connsiteY5" fmla="*/ 1288237 h 1288237"/>
                  <a:gd name="connsiteX6" fmla="*/ 1273701 w 2543751"/>
                  <a:gd name="connsiteY6" fmla="*/ 1288237 h 1288237"/>
                  <a:gd name="connsiteX7" fmla="*/ 1270055 w 2543751"/>
                  <a:gd name="connsiteY7" fmla="*/ 1288237 h 1288237"/>
                  <a:gd name="connsiteX8" fmla="*/ 0 w 2543751"/>
                  <a:gd name="connsiteY8" fmla="*/ 1288237 h 128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43751" h="1288237">
                    <a:moveTo>
                      <a:pt x="0" y="0"/>
                    </a:moveTo>
                    <a:lnTo>
                      <a:pt x="1270055" y="0"/>
                    </a:lnTo>
                    <a:lnTo>
                      <a:pt x="1273701" y="0"/>
                    </a:lnTo>
                    <a:lnTo>
                      <a:pt x="2543751" y="0"/>
                    </a:lnTo>
                    <a:lnTo>
                      <a:pt x="2543751" y="997114"/>
                    </a:lnTo>
                    <a:cubicBezTo>
                      <a:pt x="2543751" y="1157233"/>
                      <a:pt x="2412747" y="1288237"/>
                      <a:pt x="2252622" y="1288237"/>
                    </a:cubicBezTo>
                    <a:lnTo>
                      <a:pt x="1273701" y="1288237"/>
                    </a:lnTo>
                    <a:lnTo>
                      <a:pt x="1270055" y="1288237"/>
                    </a:lnTo>
                    <a:lnTo>
                      <a:pt x="0" y="1288237"/>
                    </a:lnTo>
                    <a:close/>
                  </a:path>
                </a:pathLst>
              </a:custGeom>
              <a:solidFill>
                <a:schemeClr val="accent1"/>
              </a:solidFill>
              <a:ln w="681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CF914578-CB7C-DE3F-470F-6E25934186A0}"/>
                  </a:ext>
                </a:extLst>
              </p:cNvPr>
              <p:cNvSpPr/>
              <p:nvPr/>
            </p:nvSpPr>
            <p:spPr>
              <a:xfrm>
                <a:off x="6341644" y="3596397"/>
                <a:ext cx="3817452" cy="1179060"/>
              </a:xfrm>
              <a:custGeom>
                <a:avLst/>
                <a:gdLst>
                  <a:gd name="connsiteX0" fmla="*/ 293139 w 715122"/>
                  <a:gd name="connsiteY0" fmla="*/ 109074 h 220873"/>
                  <a:gd name="connsiteX1" fmla="*/ 238601 w 715122"/>
                  <a:gd name="connsiteY1" fmla="*/ 54537 h 220873"/>
                  <a:gd name="connsiteX2" fmla="*/ 238601 w 715122"/>
                  <a:gd name="connsiteY2" fmla="*/ 54537 h 220873"/>
                  <a:gd name="connsiteX3" fmla="*/ 184064 w 715122"/>
                  <a:gd name="connsiteY3" fmla="*/ 0 h 220873"/>
                  <a:gd name="connsiteX4" fmla="*/ 54537 w 715122"/>
                  <a:gd name="connsiteY4" fmla="*/ 0 h 220873"/>
                  <a:gd name="connsiteX5" fmla="*/ 0 w 715122"/>
                  <a:gd name="connsiteY5" fmla="*/ 54537 h 220873"/>
                  <a:gd name="connsiteX6" fmla="*/ 0 w 715122"/>
                  <a:gd name="connsiteY6" fmla="*/ 220874 h 220873"/>
                  <a:gd name="connsiteX7" fmla="*/ 715123 w 715122"/>
                  <a:gd name="connsiteY7" fmla="*/ 220874 h 220873"/>
                  <a:gd name="connsiteX8" fmla="*/ 715123 w 715122"/>
                  <a:gd name="connsiteY8" fmla="*/ 109074 h 220873"/>
                  <a:gd name="connsiteX9" fmla="*/ 293139 w 715122"/>
                  <a:gd name="connsiteY9" fmla="*/ 109074 h 22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5122" h="220873">
                    <a:moveTo>
                      <a:pt x="293139" y="109074"/>
                    </a:moveTo>
                    <a:cubicBezTo>
                      <a:pt x="263143" y="109074"/>
                      <a:pt x="238601" y="84532"/>
                      <a:pt x="238601" y="54537"/>
                    </a:cubicBezTo>
                    <a:lnTo>
                      <a:pt x="238601" y="54537"/>
                    </a:lnTo>
                    <a:cubicBezTo>
                      <a:pt x="238601" y="24541"/>
                      <a:pt x="214059" y="0"/>
                      <a:pt x="184064" y="0"/>
                    </a:cubicBezTo>
                    <a:lnTo>
                      <a:pt x="54537" y="0"/>
                    </a:lnTo>
                    <a:cubicBezTo>
                      <a:pt x="24542" y="0"/>
                      <a:pt x="0" y="24541"/>
                      <a:pt x="0" y="54537"/>
                    </a:cubicBezTo>
                    <a:lnTo>
                      <a:pt x="0" y="220874"/>
                    </a:lnTo>
                    <a:lnTo>
                      <a:pt x="715123" y="220874"/>
                    </a:lnTo>
                    <a:lnTo>
                      <a:pt x="715123" y="109074"/>
                    </a:lnTo>
                    <a:lnTo>
                      <a:pt x="293139" y="109074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pic>
            <p:nvPicPr>
              <p:cNvPr id="6" name="Graphic 5" descr="Badge 4 with solid fill">
                <a:extLst>
                  <a:ext uri="{FF2B5EF4-FFF2-40B4-BE49-F238E27FC236}">
                    <a16:creationId xmlns:a16="http://schemas.microsoft.com/office/drawing/2014/main" id="{0E379FA3-FCCB-F6DD-9BE6-D614053834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6566377" y="3816399"/>
                <a:ext cx="739056" cy="739056"/>
              </a:xfrm>
              <a:prstGeom prst="rect">
                <a:avLst/>
              </a:prstGeom>
            </p:spPr>
          </p:pic>
          <p:pic>
            <p:nvPicPr>
              <p:cNvPr id="30" name="Graphic 29" descr="Hot dog with solid fill">
                <a:extLst>
                  <a:ext uri="{FF2B5EF4-FFF2-40B4-BE49-F238E27FC236}">
                    <a16:creationId xmlns:a16="http://schemas.microsoft.com/office/drawing/2014/main" id="{B8F73332-F30B-2EA2-A38B-27DE8D2CB1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/>
              <a:stretch/>
            </p:blipFill>
            <p:spPr>
              <a:xfrm>
                <a:off x="6521292" y="4962381"/>
                <a:ext cx="914400" cy="914400"/>
              </a:xfrm>
              <a:prstGeom prst="rect">
                <a:avLst/>
              </a:prstGeom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4121167-DD09-BDF5-ECD8-0D13775151A3}"/>
                  </a:ext>
                </a:extLst>
              </p:cNvPr>
              <p:cNvSpPr txBox="1"/>
              <p:nvPr/>
            </p:nvSpPr>
            <p:spPr>
              <a:xfrm>
                <a:off x="7737322" y="4819417"/>
                <a:ext cx="2296161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28C8DAA-EB3A-DADF-5209-F35C91B8FE0C}"/>
                  </a:ext>
                </a:extLst>
              </p:cNvPr>
              <p:cNvSpPr txBox="1"/>
              <p:nvPr/>
            </p:nvSpPr>
            <p:spPr>
              <a:xfrm>
                <a:off x="7530478" y="4238024"/>
                <a:ext cx="262861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805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9426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Folder Text Blocks – Slide Template</vt:lpstr>
      <vt:lpstr>Folder Text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Folder Text Blocks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2024-10-25T17:26:28Z</dcterms:modified>
  <cp:category>Text &amp; Tables</cp:category>
</cp:coreProperties>
</file>