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4" d="100"/>
          <a:sy n="114" d="100"/>
        </p:scale>
        <p:origin x="1843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445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3416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Teardrop Matrix Diagram – Slide Template</a:t>
            </a: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E17B7F56-D713-51D5-64B7-DAF432B37F92}"/>
              </a:ext>
            </a:extLst>
          </p:cNvPr>
          <p:cNvSpPr/>
          <p:nvPr/>
        </p:nvSpPr>
        <p:spPr>
          <a:xfrm>
            <a:off x="2767326" y="3428999"/>
            <a:ext cx="1804674" cy="1804674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ardrop 11">
            <a:extLst>
              <a:ext uri="{FF2B5EF4-FFF2-40B4-BE49-F238E27FC236}">
                <a16:creationId xmlns:a16="http://schemas.microsoft.com/office/drawing/2014/main" id="{D9868F64-D546-13AA-0737-828CB6119BE9}"/>
              </a:ext>
            </a:extLst>
          </p:cNvPr>
          <p:cNvSpPr/>
          <p:nvPr/>
        </p:nvSpPr>
        <p:spPr>
          <a:xfrm rot="5400000">
            <a:off x="2767326" y="1624326"/>
            <a:ext cx="1804674" cy="1804674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DD4D7C7B-9EC2-10F3-DA4B-A1E637CF1668}"/>
              </a:ext>
            </a:extLst>
          </p:cNvPr>
          <p:cNvSpPr/>
          <p:nvPr/>
        </p:nvSpPr>
        <p:spPr>
          <a:xfrm flipH="1">
            <a:off x="4572000" y="3428999"/>
            <a:ext cx="1804674" cy="1804674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80694BFA-A8C9-08D3-82D5-63EBAEB3A9D3}"/>
              </a:ext>
            </a:extLst>
          </p:cNvPr>
          <p:cNvSpPr/>
          <p:nvPr/>
        </p:nvSpPr>
        <p:spPr>
          <a:xfrm rot="16200000" flipH="1">
            <a:off x="4572000" y="1624326"/>
            <a:ext cx="1804674" cy="1804674"/>
          </a:xfrm>
          <a:prstGeom prst="teardrop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27000" sx="102000" sy="102000" algn="ctr" rotWithShape="0">
              <a:prstClr val="black">
                <a:alpha val="2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43EE21-E082-0628-448A-361E51DB5FFC}"/>
              </a:ext>
            </a:extLst>
          </p:cNvPr>
          <p:cNvSpPr/>
          <p:nvPr/>
        </p:nvSpPr>
        <p:spPr>
          <a:xfrm>
            <a:off x="3006790" y="3668463"/>
            <a:ext cx="1325747" cy="13257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2140991-31CD-5488-A2D3-081FA65F6983}"/>
              </a:ext>
            </a:extLst>
          </p:cNvPr>
          <p:cNvSpPr/>
          <p:nvPr/>
        </p:nvSpPr>
        <p:spPr>
          <a:xfrm>
            <a:off x="4811464" y="3668463"/>
            <a:ext cx="1325747" cy="13257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7CA0C0-FA2A-ED23-CE71-F5EB9470CF7A}"/>
              </a:ext>
            </a:extLst>
          </p:cNvPr>
          <p:cNvSpPr/>
          <p:nvPr/>
        </p:nvSpPr>
        <p:spPr>
          <a:xfrm>
            <a:off x="3006790" y="1863789"/>
            <a:ext cx="1325747" cy="13257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C9B571-BBF8-0E10-4DA8-FCA6069A8FEE}"/>
              </a:ext>
            </a:extLst>
          </p:cNvPr>
          <p:cNvSpPr/>
          <p:nvPr/>
        </p:nvSpPr>
        <p:spPr>
          <a:xfrm>
            <a:off x="4811463" y="1867199"/>
            <a:ext cx="1325747" cy="13257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8B9F8D9-065D-7E7D-AA8B-094EE32F582B}"/>
              </a:ext>
            </a:extLst>
          </p:cNvPr>
          <p:cNvGrpSpPr/>
          <p:nvPr/>
        </p:nvGrpSpPr>
        <p:grpSpPr>
          <a:xfrm>
            <a:off x="6695611" y="3699316"/>
            <a:ext cx="2194560" cy="1260003"/>
            <a:chOff x="8921977" y="4580523"/>
            <a:chExt cx="2926080" cy="1680003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63973D-4021-77D7-B736-E769F32F3F3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44206CB-CD77-9B8E-3E2C-837AC7CAB5C6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ACFF46-9FDE-6696-D0B1-4617CD2CBAEC}"/>
              </a:ext>
            </a:extLst>
          </p:cNvPr>
          <p:cNvGrpSpPr/>
          <p:nvPr/>
        </p:nvGrpSpPr>
        <p:grpSpPr>
          <a:xfrm>
            <a:off x="253830" y="3699316"/>
            <a:ext cx="2194560" cy="1260003"/>
            <a:chOff x="332936" y="4580523"/>
            <a:chExt cx="2926080" cy="168000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2CC6148-3C4D-3CBD-120C-FB614284A1E1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FAF601D-C863-0221-F9BB-1520687D5BC8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B738D5BF-CE9B-A64B-EA55-913B3DA7A755}"/>
              </a:ext>
            </a:extLst>
          </p:cNvPr>
          <p:cNvGrpSpPr/>
          <p:nvPr/>
        </p:nvGrpSpPr>
        <p:grpSpPr>
          <a:xfrm>
            <a:off x="6695611" y="1893160"/>
            <a:ext cx="2194560" cy="1260003"/>
            <a:chOff x="8921977" y="1170335"/>
            <a:chExt cx="2926080" cy="168000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76623EEC-6ACE-A26E-EAEB-B2398EAECD04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9053D22-73BA-B78A-7CC1-D2C42C50A94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A67416DA-AB04-F1C2-4334-7DABC7349BA4}"/>
              </a:ext>
            </a:extLst>
          </p:cNvPr>
          <p:cNvGrpSpPr/>
          <p:nvPr/>
        </p:nvGrpSpPr>
        <p:grpSpPr>
          <a:xfrm>
            <a:off x="253830" y="1893162"/>
            <a:ext cx="2194560" cy="1260003"/>
            <a:chOff x="332936" y="2555951"/>
            <a:chExt cx="2926080" cy="1680003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ED74F79-1A2E-5324-3D30-823838EBF841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4A445ED-B1CB-AB88-A208-CFF22D2B2A2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6432B0-6BB2-F4F4-D232-4FAD437038EB}"/>
              </a:ext>
            </a:extLst>
          </p:cNvPr>
          <p:cNvGrpSpPr/>
          <p:nvPr/>
        </p:nvGrpSpPr>
        <p:grpSpPr>
          <a:xfrm>
            <a:off x="4136517" y="2993516"/>
            <a:ext cx="870966" cy="870966"/>
            <a:chOff x="4709719" y="1843836"/>
            <a:chExt cx="1959428" cy="195942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D5D2441-30EC-85CD-EC8B-7702ADB8D535}"/>
                </a:ext>
              </a:extLst>
            </p:cNvPr>
            <p:cNvSpPr/>
            <p:nvPr/>
          </p:nvSpPr>
          <p:spPr>
            <a:xfrm>
              <a:off x="5689433" y="1843836"/>
              <a:ext cx="979714" cy="980365"/>
            </a:xfrm>
            <a:custGeom>
              <a:avLst/>
              <a:gdLst>
                <a:gd name="connsiteX0" fmla="*/ 0 w 979714"/>
                <a:gd name="connsiteY0" fmla="*/ 0 h 980365"/>
                <a:gd name="connsiteX1" fmla="*/ 979714 w 979714"/>
                <a:gd name="connsiteY1" fmla="*/ 979714 h 980365"/>
                <a:gd name="connsiteX2" fmla="*/ 979681 w 979714"/>
                <a:gd name="connsiteY2" fmla="*/ 980365 h 980365"/>
                <a:gd name="connsiteX3" fmla="*/ 0 w 979714"/>
                <a:gd name="connsiteY3" fmla="*/ 980365 h 98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14" h="980365">
                  <a:moveTo>
                    <a:pt x="0" y="0"/>
                  </a:moveTo>
                  <a:cubicBezTo>
                    <a:pt x="541081" y="0"/>
                    <a:pt x="979714" y="438633"/>
                    <a:pt x="979714" y="979714"/>
                  </a:cubicBezTo>
                  <a:lnTo>
                    <a:pt x="979681" y="980365"/>
                  </a:lnTo>
                  <a:lnTo>
                    <a:pt x="0" y="9803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2EDD8-D145-A99A-D147-2EE498660E51}"/>
                </a:ext>
              </a:extLst>
            </p:cNvPr>
            <p:cNvSpPr/>
            <p:nvPr/>
          </p:nvSpPr>
          <p:spPr>
            <a:xfrm>
              <a:off x="4709719" y="1843836"/>
              <a:ext cx="979714" cy="979931"/>
            </a:xfrm>
            <a:custGeom>
              <a:avLst/>
              <a:gdLst>
                <a:gd name="connsiteX0" fmla="*/ 979714 w 979714"/>
                <a:gd name="connsiteY0" fmla="*/ 0 h 979931"/>
                <a:gd name="connsiteX1" fmla="*/ 979714 w 979714"/>
                <a:gd name="connsiteY1" fmla="*/ 979931 h 979931"/>
                <a:gd name="connsiteX2" fmla="*/ 11 w 979714"/>
                <a:gd name="connsiteY2" fmla="*/ 979931 h 979931"/>
                <a:gd name="connsiteX3" fmla="*/ 0 w 979714"/>
                <a:gd name="connsiteY3" fmla="*/ 979714 h 979931"/>
                <a:gd name="connsiteX4" fmla="*/ 979714 w 979714"/>
                <a:gd name="connsiteY4" fmla="*/ 0 h 97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9714" h="979931">
                  <a:moveTo>
                    <a:pt x="979714" y="0"/>
                  </a:moveTo>
                  <a:lnTo>
                    <a:pt x="979714" y="979931"/>
                  </a:lnTo>
                  <a:lnTo>
                    <a:pt x="11" y="979931"/>
                  </a:lnTo>
                  <a:lnTo>
                    <a:pt x="0" y="979714"/>
                  </a:lnTo>
                  <a:cubicBezTo>
                    <a:pt x="0" y="438633"/>
                    <a:pt x="438633" y="0"/>
                    <a:pt x="97971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1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72E2D68-5CC2-B62D-97FA-2171F39DE068}"/>
                </a:ext>
              </a:extLst>
            </p:cNvPr>
            <p:cNvSpPr/>
            <p:nvPr/>
          </p:nvSpPr>
          <p:spPr>
            <a:xfrm>
              <a:off x="5689433" y="2824201"/>
              <a:ext cx="979681" cy="979063"/>
            </a:xfrm>
            <a:custGeom>
              <a:avLst/>
              <a:gdLst>
                <a:gd name="connsiteX0" fmla="*/ 0 w 979681"/>
                <a:gd name="connsiteY0" fmla="*/ 0 h 979063"/>
                <a:gd name="connsiteX1" fmla="*/ 979681 w 979681"/>
                <a:gd name="connsiteY1" fmla="*/ 0 h 979063"/>
                <a:gd name="connsiteX2" fmla="*/ 974656 w 979681"/>
                <a:gd name="connsiteY2" fmla="*/ 99519 h 979063"/>
                <a:gd name="connsiteX3" fmla="*/ 0 w 979681"/>
                <a:gd name="connsiteY3" fmla="*/ 979063 h 97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681" h="979063">
                  <a:moveTo>
                    <a:pt x="0" y="0"/>
                  </a:moveTo>
                  <a:lnTo>
                    <a:pt x="979681" y="0"/>
                  </a:lnTo>
                  <a:lnTo>
                    <a:pt x="974656" y="99519"/>
                  </a:lnTo>
                  <a:cubicBezTo>
                    <a:pt x="924485" y="593546"/>
                    <a:pt x="507264" y="979063"/>
                    <a:pt x="0" y="9790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19D3E90-09FD-17F7-3248-5DDB1F4B142D}"/>
                </a:ext>
              </a:extLst>
            </p:cNvPr>
            <p:cNvSpPr/>
            <p:nvPr/>
          </p:nvSpPr>
          <p:spPr>
            <a:xfrm>
              <a:off x="4709730" y="2823767"/>
              <a:ext cx="979703" cy="979497"/>
            </a:xfrm>
            <a:custGeom>
              <a:avLst/>
              <a:gdLst>
                <a:gd name="connsiteX0" fmla="*/ 0 w 979703"/>
                <a:gd name="connsiteY0" fmla="*/ 0 h 979497"/>
                <a:gd name="connsiteX1" fmla="*/ 979703 w 979703"/>
                <a:gd name="connsiteY1" fmla="*/ 0 h 979497"/>
                <a:gd name="connsiteX2" fmla="*/ 979703 w 979703"/>
                <a:gd name="connsiteY2" fmla="*/ 979497 h 979497"/>
                <a:gd name="connsiteX3" fmla="*/ 5047 w 979703"/>
                <a:gd name="connsiteY3" fmla="*/ 99953 h 979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03" h="979497">
                  <a:moveTo>
                    <a:pt x="0" y="0"/>
                  </a:moveTo>
                  <a:lnTo>
                    <a:pt x="979703" y="0"/>
                  </a:lnTo>
                  <a:lnTo>
                    <a:pt x="979703" y="979497"/>
                  </a:lnTo>
                  <a:cubicBezTo>
                    <a:pt x="472440" y="979497"/>
                    <a:pt x="55219" y="593980"/>
                    <a:pt x="5047" y="999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r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34" name="Graphic 33" descr="Rocket with solid fill">
            <a:extLst>
              <a:ext uri="{FF2B5EF4-FFF2-40B4-BE49-F238E27FC236}">
                <a16:creationId xmlns:a16="http://schemas.microsoft.com/office/drawing/2014/main" id="{8754EC00-6B42-DE1D-1242-A72AE3FCF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6198" y="2093197"/>
            <a:ext cx="866931" cy="866931"/>
          </a:xfrm>
          <a:prstGeom prst="rect">
            <a:avLst/>
          </a:prstGeom>
        </p:spPr>
      </p:pic>
      <p:pic>
        <p:nvPicPr>
          <p:cNvPr id="36" name="Graphic 35" descr="Users with solid fill">
            <a:extLst>
              <a:ext uri="{FF2B5EF4-FFF2-40B4-BE49-F238E27FC236}">
                <a16:creationId xmlns:a16="http://schemas.microsoft.com/office/drawing/2014/main" id="{D04F8313-72F2-D5E0-4E13-4A52852E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6198" y="3897871"/>
            <a:ext cx="866931" cy="866931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CED6BA90-4937-A98F-95AA-994B373015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0872" y="3897871"/>
            <a:ext cx="866931" cy="866931"/>
          </a:xfrm>
          <a:prstGeom prst="rect">
            <a:avLst/>
          </a:prstGeom>
        </p:spPr>
      </p:pic>
      <p:pic>
        <p:nvPicPr>
          <p:cNvPr id="40" name="Graphic 39" descr="Lights On with solid fill">
            <a:extLst>
              <a:ext uri="{FF2B5EF4-FFF2-40B4-BE49-F238E27FC236}">
                <a16:creationId xmlns:a16="http://schemas.microsoft.com/office/drawing/2014/main" id="{0F1BC5F9-D910-6070-6F33-0735758D9C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0871" y="2096607"/>
            <a:ext cx="866931" cy="866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707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Teardrop Matrix Diagram – Slide Template</a:t>
            </a:r>
          </a:p>
        </p:txBody>
      </p:sp>
      <p:sp>
        <p:nvSpPr>
          <p:cNvPr id="11" name="Teardrop 10">
            <a:extLst>
              <a:ext uri="{FF2B5EF4-FFF2-40B4-BE49-F238E27FC236}">
                <a16:creationId xmlns:a16="http://schemas.microsoft.com/office/drawing/2014/main" id="{E17B7F56-D713-51D5-64B7-DAF432B37F92}"/>
              </a:ext>
            </a:extLst>
          </p:cNvPr>
          <p:cNvSpPr/>
          <p:nvPr/>
        </p:nvSpPr>
        <p:spPr>
          <a:xfrm>
            <a:off x="2767326" y="3428999"/>
            <a:ext cx="1804674" cy="1804674"/>
          </a:xfrm>
          <a:prstGeom prst="teardrop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Teardrop 11">
            <a:extLst>
              <a:ext uri="{FF2B5EF4-FFF2-40B4-BE49-F238E27FC236}">
                <a16:creationId xmlns:a16="http://schemas.microsoft.com/office/drawing/2014/main" id="{D9868F64-D546-13AA-0737-828CB6119BE9}"/>
              </a:ext>
            </a:extLst>
          </p:cNvPr>
          <p:cNvSpPr/>
          <p:nvPr/>
        </p:nvSpPr>
        <p:spPr>
          <a:xfrm rot="5400000">
            <a:off x="2767326" y="1624326"/>
            <a:ext cx="1804674" cy="1804674"/>
          </a:xfrm>
          <a:prstGeom prst="teardrop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5" name="Teardrop 14">
            <a:extLst>
              <a:ext uri="{FF2B5EF4-FFF2-40B4-BE49-F238E27FC236}">
                <a16:creationId xmlns:a16="http://schemas.microsoft.com/office/drawing/2014/main" id="{DD4D7C7B-9EC2-10F3-DA4B-A1E637CF1668}"/>
              </a:ext>
            </a:extLst>
          </p:cNvPr>
          <p:cNvSpPr/>
          <p:nvPr/>
        </p:nvSpPr>
        <p:spPr>
          <a:xfrm flipH="1">
            <a:off x="4572000" y="3428999"/>
            <a:ext cx="1804674" cy="1804674"/>
          </a:xfrm>
          <a:prstGeom prst="teardrop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6" name="Teardrop 15">
            <a:extLst>
              <a:ext uri="{FF2B5EF4-FFF2-40B4-BE49-F238E27FC236}">
                <a16:creationId xmlns:a16="http://schemas.microsoft.com/office/drawing/2014/main" id="{80694BFA-A8C9-08D3-82D5-63EBAEB3A9D3}"/>
              </a:ext>
            </a:extLst>
          </p:cNvPr>
          <p:cNvSpPr/>
          <p:nvPr/>
        </p:nvSpPr>
        <p:spPr>
          <a:xfrm rot="16200000" flipH="1">
            <a:off x="4572000" y="1624326"/>
            <a:ext cx="1804674" cy="1804674"/>
          </a:xfrm>
          <a:prstGeom prst="teardrop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843EE21-E082-0628-448A-361E51DB5FFC}"/>
              </a:ext>
            </a:extLst>
          </p:cNvPr>
          <p:cNvSpPr/>
          <p:nvPr/>
        </p:nvSpPr>
        <p:spPr>
          <a:xfrm>
            <a:off x="3006790" y="3668463"/>
            <a:ext cx="1325747" cy="132574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2140991-31CD-5488-A2D3-081FA65F6983}"/>
              </a:ext>
            </a:extLst>
          </p:cNvPr>
          <p:cNvSpPr/>
          <p:nvPr/>
        </p:nvSpPr>
        <p:spPr>
          <a:xfrm>
            <a:off x="4811464" y="3668463"/>
            <a:ext cx="1325747" cy="132574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67CA0C0-FA2A-ED23-CE71-F5EB9470CF7A}"/>
              </a:ext>
            </a:extLst>
          </p:cNvPr>
          <p:cNvSpPr/>
          <p:nvPr/>
        </p:nvSpPr>
        <p:spPr>
          <a:xfrm>
            <a:off x="3006790" y="1863789"/>
            <a:ext cx="1325747" cy="1325747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C9B571-BBF8-0E10-4DA8-FCA6069A8FEE}"/>
              </a:ext>
            </a:extLst>
          </p:cNvPr>
          <p:cNvSpPr/>
          <p:nvPr/>
        </p:nvSpPr>
        <p:spPr>
          <a:xfrm>
            <a:off x="4811463" y="1867199"/>
            <a:ext cx="1325747" cy="132574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36432B0-6BB2-F4F4-D232-4FAD437038EB}"/>
              </a:ext>
            </a:extLst>
          </p:cNvPr>
          <p:cNvGrpSpPr/>
          <p:nvPr/>
        </p:nvGrpSpPr>
        <p:grpSpPr>
          <a:xfrm>
            <a:off x="4136517" y="2993516"/>
            <a:ext cx="870966" cy="870966"/>
            <a:chOff x="4709719" y="1843836"/>
            <a:chExt cx="1959428" cy="1959428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D5D2441-30EC-85CD-EC8B-7702ADB8D535}"/>
                </a:ext>
              </a:extLst>
            </p:cNvPr>
            <p:cNvSpPr/>
            <p:nvPr/>
          </p:nvSpPr>
          <p:spPr>
            <a:xfrm>
              <a:off x="5689433" y="1843836"/>
              <a:ext cx="979714" cy="980365"/>
            </a:xfrm>
            <a:custGeom>
              <a:avLst/>
              <a:gdLst>
                <a:gd name="connsiteX0" fmla="*/ 0 w 979714"/>
                <a:gd name="connsiteY0" fmla="*/ 0 h 980365"/>
                <a:gd name="connsiteX1" fmla="*/ 979714 w 979714"/>
                <a:gd name="connsiteY1" fmla="*/ 979714 h 980365"/>
                <a:gd name="connsiteX2" fmla="*/ 979681 w 979714"/>
                <a:gd name="connsiteY2" fmla="*/ 980365 h 980365"/>
                <a:gd name="connsiteX3" fmla="*/ 0 w 979714"/>
                <a:gd name="connsiteY3" fmla="*/ 980365 h 9803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14" h="980365">
                  <a:moveTo>
                    <a:pt x="0" y="0"/>
                  </a:moveTo>
                  <a:cubicBezTo>
                    <a:pt x="541081" y="0"/>
                    <a:pt x="979714" y="438633"/>
                    <a:pt x="979714" y="979714"/>
                  </a:cubicBezTo>
                  <a:lnTo>
                    <a:pt x="979681" y="980365"/>
                  </a:lnTo>
                  <a:lnTo>
                    <a:pt x="0" y="98036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2">
                      <a:lumMod val="50000"/>
                    </a:schemeClr>
                  </a:solidFill>
                </a:rPr>
                <a:t>01</a:t>
              </a:r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1A02EDD8-D145-A99A-D147-2EE498660E51}"/>
                </a:ext>
              </a:extLst>
            </p:cNvPr>
            <p:cNvSpPr/>
            <p:nvPr/>
          </p:nvSpPr>
          <p:spPr>
            <a:xfrm>
              <a:off x="4709719" y="1843836"/>
              <a:ext cx="979714" cy="979931"/>
            </a:xfrm>
            <a:custGeom>
              <a:avLst/>
              <a:gdLst>
                <a:gd name="connsiteX0" fmla="*/ 979714 w 979714"/>
                <a:gd name="connsiteY0" fmla="*/ 0 h 979931"/>
                <a:gd name="connsiteX1" fmla="*/ 979714 w 979714"/>
                <a:gd name="connsiteY1" fmla="*/ 979931 h 979931"/>
                <a:gd name="connsiteX2" fmla="*/ 11 w 979714"/>
                <a:gd name="connsiteY2" fmla="*/ 979931 h 979931"/>
                <a:gd name="connsiteX3" fmla="*/ 0 w 979714"/>
                <a:gd name="connsiteY3" fmla="*/ 979714 h 979931"/>
                <a:gd name="connsiteX4" fmla="*/ 979714 w 979714"/>
                <a:gd name="connsiteY4" fmla="*/ 0 h 9799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9714" h="979931">
                  <a:moveTo>
                    <a:pt x="979714" y="0"/>
                  </a:moveTo>
                  <a:lnTo>
                    <a:pt x="979714" y="979931"/>
                  </a:lnTo>
                  <a:lnTo>
                    <a:pt x="11" y="979931"/>
                  </a:lnTo>
                  <a:lnTo>
                    <a:pt x="0" y="979714"/>
                  </a:lnTo>
                  <a:cubicBezTo>
                    <a:pt x="0" y="438633"/>
                    <a:pt x="438633" y="0"/>
                    <a:pt x="979714" y="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1">
                      <a:lumMod val="50000"/>
                    </a:schemeClr>
                  </a:solidFill>
                </a:rPr>
                <a:t>04</a:t>
              </a:r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372E2D68-5CC2-B62D-97FA-2171F39DE068}"/>
                </a:ext>
              </a:extLst>
            </p:cNvPr>
            <p:cNvSpPr/>
            <p:nvPr/>
          </p:nvSpPr>
          <p:spPr>
            <a:xfrm>
              <a:off x="5689433" y="2824201"/>
              <a:ext cx="979681" cy="979063"/>
            </a:xfrm>
            <a:custGeom>
              <a:avLst/>
              <a:gdLst>
                <a:gd name="connsiteX0" fmla="*/ 0 w 979681"/>
                <a:gd name="connsiteY0" fmla="*/ 0 h 979063"/>
                <a:gd name="connsiteX1" fmla="*/ 979681 w 979681"/>
                <a:gd name="connsiteY1" fmla="*/ 0 h 979063"/>
                <a:gd name="connsiteX2" fmla="*/ 974656 w 979681"/>
                <a:gd name="connsiteY2" fmla="*/ 99519 h 979063"/>
                <a:gd name="connsiteX3" fmla="*/ 0 w 979681"/>
                <a:gd name="connsiteY3" fmla="*/ 979063 h 9790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681" h="979063">
                  <a:moveTo>
                    <a:pt x="0" y="0"/>
                  </a:moveTo>
                  <a:lnTo>
                    <a:pt x="979681" y="0"/>
                  </a:lnTo>
                  <a:lnTo>
                    <a:pt x="974656" y="99519"/>
                  </a:lnTo>
                  <a:cubicBezTo>
                    <a:pt x="924485" y="593546"/>
                    <a:pt x="507264" y="979063"/>
                    <a:pt x="0" y="97906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4">
                      <a:lumMod val="50000"/>
                    </a:schemeClr>
                  </a:solidFill>
                </a:rPr>
                <a:t>02</a:t>
              </a:r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D19D3E90-09FD-17F7-3248-5DDB1F4B142D}"/>
                </a:ext>
              </a:extLst>
            </p:cNvPr>
            <p:cNvSpPr/>
            <p:nvPr/>
          </p:nvSpPr>
          <p:spPr>
            <a:xfrm>
              <a:off x="4709730" y="2823767"/>
              <a:ext cx="979703" cy="979497"/>
            </a:xfrm>
            <a:custGeom>
              <a:avLst/>
              <a:gdLst>
                <a:gd name="connsiteX0" fmla="*/ 0 w 979703"/>
                <a:gd name="connsiteY0" fmla="*/ 0 h 979497"/>
                <a:gd name="connsiteX1" fmla="*/ 979703 w 979703"/>
                <a:gd name="connsiteY1" fmla="*/ 0 h 979497"/>
                <a:gd name="connsiteX2" fmla="*/ 979703 w 979703"/>
                <a:gd name="connsiteY2" fmla="*/ 979497 h 979497"/>
                <a:gd name="connsiteX3" fmla="*/ 5047 w 979703"/>
                <a:gd name="connsiteY3" fmla="*/ 99953 h 9794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79703" h="979497">
                  <a:moveTo>
                    <a:pt x="0" y="0"/>
                  </a:moveTo>
                  <a:lnTo>
                    <a:pt x="979703" y="0"/>
                  </a:lnTo>
                  <a:lnTo>
                    <a:pt x="979703" y="979497"/>
                  </a:lnTo>
                  <a:cubicBezTo>
                    <a:pt x="472440" y="979497"/>
                    <a:pt x="55219" y="593980"/>
                    <a:pt x="5047" y="9995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68580" rIns="0" rtlCol="0" anchor="ctr">
              <a:noAutofit/>
            </a:bodyPr>
            <a:lstStyle/>
            <a:p>
              <a:pPr algn="ctr"/>
              <a:r>
                <a:rPr lang="en-US" sz="1050" b="1" dirty="0">
                  <a:solidFill>
                    <a:schemeClr val="accent5">
                      <a:lumMod val="50000"/>
                    </a:schemeClr>
                  </a:solidFill>
                </a:rPr>
                <a:t>03</a:t>
              </a:r>
            </a:p>
          </p:txBody>
        </p:sp>
      </p:grpSp>
      <p:pic>
        <p:nvPicPr>
          <p:cNvPr id="34" name="Graphic 33" descr="Rocket with solid fill">
            <a:extLst>
              <a:ext uri="{FF2B5EF4-FFF2-40B4-BE49-F238E27FC236}">
                <a16:creationId xmlns:a16="http://schemas.microsoft.com/office/drawing/2014/main" id="{8754EC00-6B42-DE1D-1242-A72AE3FCFA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36198" y="2093197"/>
            <a:ext cx="866931" cy="866931"/>
          </a:xfrm>
          <a:prstGeom prst="rect">
            <a:avLst/>
          </a:prstGeom>
        </p:spPr>
      </p:pic>
      <p:pic>
        <p:nvPicPr>
          <p:cNvPr id="36" name="Graphic 35" descr="Users with solid fill">
            <a:extLst>
              <a:ext uri="{FF2B5EF4-FFF2-40B4-BE49-F238E27FC236}">
                <a16:creationId xmlns:a16="http://schemas.microsoft.com/office/drawing/2014/main" id="{D04F8313-72F2-D5E0-4E13-4A52852E6A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36198" y="3897871"/>
            <a:ext cx="866931" cy="866931"/>
          </a:xfrm>
          <a:prstGeom prst="rect">
            <a:avLst/>
          </a:prstGeom>
        </p:spPr>
      </p:pic>
      <p:pic>
        <p:nvPicPr>
          <p:cNvPr id="38" name="Graphic 37" descr="Gears with solid fill">
            <a:extLst>
              <a:ext uri="{FF2B5EF4-FFF2-40B4-BE49-F238E27FC236}">
                <a16:creationId xmlns:a16="http://schemas.microsoft.com/office/drawing/2014/main" id="{CED6BA90-4937-A98F-95AA-994B3730151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0872" y="3897871"/>
            <a:ext cx="866931" cy="866931"/>
          </a:xfrm>
          <a:prstGeom prst="rect">
            <a:avLst/>
          </a:prstGeom>
        </p:spPr>
      </p:pic>
      <p:pic>
        <p:nvPicPr>
          <p:cNvPr id="40" name="Graphic 39" descr="Lights On with solid fill">
            <a:extLst>
              <a:ext uri="{FF2B5EF4-FFF2-40B4-BE49-F238E27FC236}">
                <a16:creationId xmlns:a16="http://schemas.microsoft.com/office/drawing/2014/main" id="{0F1BC5F9-D910-6070-6F33-0735758D9C1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40871" y="2096607"/>
            <a:ext cx="866931" cy="866931"/>
          </a:xfrm>
          <a:prstGeom prst="rect">
            <a:avLst/>
          </a:prstGeom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90CF5723-F86B-C24C-3373-D8C148DB77D5}"/>
              </a:ext>
            </a:extLst>
          </p:cNvPr>
          <p:cNvGrpSpPr/>
          <p:nvPr/>
        </p:nvGrpSpPr>
        <p:grpSpPr>
          <a:xfrm>
            <a:off x="6695611" y="3699316"/>
            <a:ext cx="2194560" cy="1260003"/>
            <a:chOff x="8921977" y="4580523"/>
            <a:chExt cx="2926080" cy="1680003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418DC9-97E2-80DB-0D5A-C228F567ED4B}"/>
                </a:ext>
              </a:extLst>
            </p:cNvPr>
            <p:cNvSpPr txBox="1"/>
            <p:nvPr/>
          </p:nvSpPr>
          <p:spPr>
            <a:xfrm>
              <a:off x="8921977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94D4C78-6A70-BEFA-1B15-2106246C68F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E32E1B0-F5DA-E7BC-AB11-BDE88722BD78}"/>
              </a:ext>
            </a:extLst>
          </p:cNvPr>
          <p:cNvGrpSpPr/>
          <p:nvPr/>
        </p:nvGrpSpPr>
        <p:grpSpPr>
          <a:xfrm>
            <a:off x="253830" y="3699316"/>
            <a:ext cx="2194560" cy="1260003"/>
            <a:chOff x="332936" y="4580523"/>
            <a:chExt cx="2926080" cy="1680003"/>
          </a:xfrm>
        </p:grpSpPr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2473AB2F-49F8-01A8-5CA3-5F39E113C99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078011-A7FF-71A5-23B9-E64171338C1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3C263DD-50BC-0C6F-9856-8BD8331C1CAD}"/>
              </a:ext>
            </a:extLst>
          </p:cNvPr>
          <p:cNvGrpSpPr/>
          <p:nvPr/>
        </p:nvGrpSpPr>
        <p:grpSpPr>
          <a:xfrm>
            <a:off x="6695611" y="1893160"/>
            <a:ext cx="2194560" cy="1260003"/>
            <a:chOff x="8921977" y="1170335"/>
            <a:chExt cx="2926080" cy="1680003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DED9A1B-1DEA-E386-7796-E0311BCF0BEB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5A91B6A-4152-A34A-46FF-8CA0F7D9BF5A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2D8467A-1385-096E-1C1D-6357AE458F95}"/>
              </a:ext>
            </a:extLst>
          </p:cNvPr>
          <p:cNvGrpSpPr/>
          <p:nvPr/>
        </p:nvGrpSpPr>
        <p:grpSpPr>
          <a:xfrm>
            <a:off x="253830" y="1893162"/>
            <a:ext cx="2194560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1EC91DB9-7B26-C3BB-6656-9DA37AC238AB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3B7748FA-E232-7B85-569E-83C71E0A6CA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87251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10454</TotalTime>
  <Words>392</Words>
  <Application>Microsoft Office PowerPoint</Application>
  <PresentationFormat>On-screen Show (4:3)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Teardrop Matrix Diagram – Slide Template</vt:lpstr>
      <vt:lpstr>Teardrop Matrix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Teardrop Matrix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2024-10-25T16:46:37Z</dcterms:modified>
  <cp:category>Charts &amp; Diagrams</cp:category>
</cp:coreProperties>
</file>