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23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Square Folded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6190826-A58D-5511-65F3-6F0685E30EA5}"/>
              </a:ext>
            </a:extLst>
          </p:cNvPr>
          <p:cNvSpPr/>
          <p:nvPr/>
        </p:nvSpPr>
        <p:spPr>
          <a:xfrm>
            <a:off x="2842619" y="1882499"/>
            <a:ext cx="1152921" cy="2305842"/>
          </a:xfrm>
          <a:custGeom>
            <a:avLst/>
            <a:gdLst>
              <a:gd name="connsiteX0" fmla="*/ 1537228 w 1537228"/>
              <a:gd name="connsiteY0" fmla="*/ 0 h 3074456"/>
              <a:gd name="connsiteX1" fmla="*/ 1537228 w 1537228"/>
              <a:gd name="connsiteY1" fmla="*/ 1537228 h 3074456"/>
              <a:gd name="connsiteX2" fmla="*/ 1537228 w 1537228"/>
              <a:gd name="connsiteY2" fmla="*/ 3074456 h 3074456"/>
              <a:gd name="connsiteX3" fmla="*/ 0 w 1537228"/>
              <a:gd name="connsiteY3" fmla="*/ 3074456 h 3074456"/>
              <a:gd name="connsiteX4" fmla="*/ 0 w 1537228"/>
              <a:gd name="connsiteY4" fmla="*/ 1537228 h 307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28" h="3074456">
                <a:moveTo>
                  <a:pt x="1537228" y="0"/>
                </a:moveTo>
                <a:lnTo>
                  <a:pt x="1537228" y="1537228"/>
                </a:lnTo>
                <a:lnTo>
                  <a:pt x="1537228" y="3074456"/>
                </a:lnTo>
                <a:lnTo>
                  <a:pt x="0" y="3074456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A70C64-E58D-94B5-3B52-732D83FA4E83}"/>
              </a:ext>
            </a:extLst>
          </p:cNvPr>
          <p:cNvSpPr/>
          <p:nvPr/>
        </p:nvSpPr>
        <p:spPr>
          <a:xfrm>
            <a:off x="2842619" y="4188341"/>
            <a:ext cx="2305842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0 h 1537228"/>
              <a:gd name="connsiteX3" fmla="*/ 3074456 w 3074456"/>
              <a:gd name="connsiteY3" fmla="*/ 1537228 h 1537228"/>
              <a:gd name="connsiteX4" fmla="*/ 1537228 w 3074456"/>
              <a:gd name="connsiteY4" fmla="*/ 1537228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1537228" y="0"/>
                </a:lnTo>
                <a:lnTo>
                  <a:pt x="3074456" y="0"/>
                </a:lnTo>
                <a:lnTo>
                  <a:pt x="3074456" y="1537228"/>
                </a:lnTo>
                <a:lnTo>
                  <a:pt x="1537228" y="153722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1F04038-0BF3-6003-69F6-AC551605BE57}"/>
              </a:ext>
            </a:extLst>
          </p:cNvPr>
          <p:cNvSpPr/>
          <p:nvPr/>
        </p:nvSpPr>
        <p:spPr>
          <a:xfrm>
            <a:off x="3995540" y="1882499"/>
            <a:ext cx="2305842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1537228" y="0"/>
                </a:ln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A11D6A0-D067-1C3F-4C5C-CCBCDAA84A46}"/>
              </a:ext>
            </a:extLst>
          </p:cNvPr>
          <p:cNvSpPr/>
          <p:nvPr/>
        </p:nvSpPr>
        <p:spPr>
          <a:xfrm>
            <a:off x="5148461" y="3035420"/>
            <a:ext cx="1152921" cy="2305842"/>
          </a:xfrm>
          <a:custGeom>
            <a:avLst/>
            <a:gdLst>
              <a:gd name="connsiteX0" fmla="*/ 0 w 1537228"/>
              <a:gd name="connsiteY0" fmla="*/ 0 h 3074456"/>
              <a:gd name="connsiteX1" fmla="*/ 1537228 w 1537228"/>
              <a:gd name="connsiteY1" fmla="*/ 0 h 3074456"/>
              <a:gd name="connsiteX2" fmla="*/ 1537228 w 1537228"/>
              <a:gd name="connsiteY2" fmla="*/ 1537228 h 3074456"/>
              <a:gd name="connsiteX3" fmla="*/ 0 w 1537228"/>
              <a:gd name="connsiteY3" fmla="*/ 3074456 h 3074456"/>
              <a:gd name="connsiteX4" fmla="*/ 0 w 1537228"/>
              <a:gd name="connsiteY4" fmla="*/ 1537228 h 307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28" h="3074456">
                <a:moveTo>
                  <a:pt x="0" y="0"/>
                </a:moveTo>
                <a:lnTo>
                  <a:pt x="1537228" y="0"/>
                </a:lnTo>
                <a:lnTo>
                  <a:pt x="1537228" y="1537228"/>
                </a:lnTo>
                <a:lnTo>
                  <a:pt x="0" y="3074456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E7F8FF-98E9-F611-FFCA-21977C4623F1}"/>
              </a:ext>
            </a:extLst>
          </p:cNvPr>
          <p:cNvSpPr/>
          <p:nvPr/>
        </p:nvSpPr>
        <p:spPr>
          <a:xfrm>
            <a:off x="3995540" y="1882499"/>
            <a:ext cx="142616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6D1A70-245B-94E8-3B15-F01CBE85E55C}"/>
              </a:ext>
            </a:extLst>
          </p:cNvPr>
          <p:cNvSpPr/>
          <p:nvPr/>
        </p:nvSpPr>
        <p:spPr>
          <a:xfrm rot="16200000">
            <a:off x="3347771" y="3540572"/>
            <a:ext cx="142616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F44D7C6-E3F0-25E8-5265-E422DEACAAC2}"/>
              </a:ext>
            </a:extLst>
          </p:cNvPr>
          <p:cNvSpPr/>
          <p:nvPr/>
        </p:nvSpPr>
        <p:spPr>
          <a:xfrm rot="10800000">
            <a:off x="5005845" y="4188341"/>
            <a:ext cx="142616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CF42C6D-5CE4-E335-8F1F-758A4327F82C}"/>
              </a:ext>
            </a:extLst>
          </p:cNvPr>
          <p:cNvSpPr/>
          <p:nvPr/>
        </p:nvSpPr>
        <p:spPr>
          <a:xfrm rot="5400000">
            <a:off x="5653614" y="2530268"/>
            <a:ext cx="142616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CFAFAA-7DD1-686E-3540-753E567B0B33}"/>
              </a:ext>
            </a:extLst>
          </p:cNvPr>
          <p:cNvGrpSpPr/>
          <p:nvPr/>
        </p:nvGrpSpPr>
        <p:grpSpPr>
          <a:xfrm>
            <a:off x="6695611" y="4081259"/>
            <a:ext cx="2194560" cy="1260003"/>
            <a:chOff x="8921977" y="4580523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D24EFB-148C-4520-A1B8-30193F77FD48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CC9A54-368F-279B-9D3A-72997C44C66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8BB6CA-5E2C-D145-32BD-23743D54C2ED}"/>
              </a:ext>
            </a:extLst>
          </p:cNvPr>
          <p:cNvGrpSpPr/>
          <p:nvPr/>
        </p:nvGrpSpPr>
        <p:grpSpPr>
          <a:xfrm>
            <a:off x="253830" y="4081259"/>
            <a:ext cx="2194560" cy="1260003"/>
            <a:chOff x="332936" y="4580523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73C3D6-600B-97F8-0FF3-D2764D72D3F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61764C-D363-8A68-7AC8-92AEDB20B95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ABB812D-411E-96B8-08A9-FACB269F3BB5}"/>
              </a:ext>
            </a:extLst>
          </p:cNvPr>
          <p:cNvGrpSpPr/>
          <p:nvPr/>
        </p:nvGrpSpPr>
        <p:grpSpPr>
          <a:xfrm>
            <a:off x="6695611" y="1882499"/>
            <a:ext cx="2194560" cy="1260003"/>
            <a:chOff x="8921977" y="1170335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A54AAD-E799-95F8-12AB-E6E1CE14981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FD0372-F574-2C9C-6210-53EF6F2D9B8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21476A-5546-D82B-D5AB-EFA77BD2FC69}"/>
              </a:ext>
            </a:extLst>
          </p:cNvPr>
          <p:cNvGrpSpPr/>
          <p:nvPr/>
        </p:nvGrpSpPr>
        <p:grpSpPr>
          <a:xfrm>
            <a:off x="253830" y="1882499"/>
            <a:ext cx="2194560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D1E961-E5CF-43D2-CF78-34BAB84674B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8D1F38E-628D-92D4-15E4-71110057503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Fire with solid fill">
            <a:extLst>
              <a:ext uri="{FF2B5EF4-FFF2-40B4-BE49-F238E27FC236}">
                <a16:creationId xmlns:a16="http://schemas.microsoft.com/office/drawing/2014/main" id="{BE7FDE43-B99B-BDDD-1606-9C7160B1D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4908" y="3035420"/>
            <a:ext cx="685800" cy="685800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D60131B5-8917-07F4-DB2B-BBF6948C0B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5540" y="4415227"/>
            <a:ext cx="685800" cy="685800"/>
          </a:xfrm>
          <a:prstGeom prst="rect">
            <a:avLst/>
          </a:prstGeom>
        </p:spPr>
      </p:pic>
      <p:pic>
        <p:nvPicPr>
          <p:cNvPr id="28" name="Graphic 27" descr="Lights On with solid fill">
            <a:extLst>
              <a:ext uri="{FF2B5EF4-FFF2-40B4-BE49-F238E27FC236}">
                <a16:creationId xmlns:a16="http://schemas.microsoft.com/office/drawing/2014/main" id="{73A98C15-F3BD-9823-F179-4FCBD95F74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80750" y="3506043"/>
            <a:ext cx="685800" cy="68580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5EA311D9-471B-7BDF-6F2B-1A10798AC7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2661" y="2120163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Square Folded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CFAFAA-7DD1-686E-3540-753E567B0B33}"/>
              </a:ext>
            </a:extLst>
          </p:cNvPr>
          <p:cNvGrpSpPr/>
          <p:nvPr/>
        </p:nvGrpSpPr>
        <p:grpSpPr>
          <a:xfrm>
            <a:off x="6695611" y="4081259"/>
            <a:ext cx="2194560" cy="1260003"/>
            <a:chOff x="8921977" y="4580523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D24EFB-148C-4520-A1B8-30193F77FD48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CC9A54-368F-279B-9D3A-72997C44C66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8BB6CA-5E2C-D145-32BD-23743D54C2ED}"/>
              </a:ext>
            </a:extLst>
          </p:cNvPr>
          <p:cNvGrpSpPr/>
          <p:nvPr/>
        </p:nvGrpSpPr>
        <p:grpSpPr>
          <a:xfrm>
            <a:off x="253830" y="4081259"/>
            <a:ext cx="2194560" cy="1260003"/>
            <a:chOff x="332936" y="4580523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73C3D6-600B-97F8-0FF3-D2764D72D3F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61764C-D363-8A68-7AC8-92AEDB20B95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ABB812D-411E-96B8-08A9-FACB269F3BB5}"/>
              </a:ext>
            </a:extLst>
          </p:cNvPr>
          <p:cNvGrpSpPr/>
          <p:nvPr/>
        </p:nvGrpSpPr>
        <p:grpSpPr>
          <a:xfrm>
            <a:off x="6695611" y="1882499"/>
            <a:ext cx="2194560" cy="1260003"/>
            <a:chOff x="8921977" y="1170335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A54AAD-E799-95F8-12AB-E6E1CE14981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FD0372-F574-2C9C-6210-53EF6F2D9B8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21476A-5546-D82B-D5AB-EFA77BD2FC69}"/>
              </a:ext>
            </a:extLst>
          </p:cNvPr>
          <p:cNvGrpSpPr/>
          <p:nvPr/>
        </p:nvGrpSpPr>
        <p:grpSpPr>
          <a:xfrm>
            <a:off x="253830" y="1882499"/>
            <a:ext cx="2194560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D1E961-E5CF-43D2-CF78-34BAB84674B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8D1F38E-628D-92D4-15E4-71110057503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4C80725-3DEA-4420-A74F-D9805D8F27A2}"/>
              </a:ext>
            </a:extLst>
          </p:cNvPr>
          <p:cNvSpPr/>
          <p:nvPr/>
        </p:nvSpPr>
        <p:spPr>
          <a:xfrm>
            <a:off x="2842619" y="1882499"/>
            <a:ext cx="1152921" cy="2305842"/>
          </a:xfrm>
          <a:custGeom>
            <a:avLst/>
            <a:gdLst>
              <a:gd name="connsiteX0" fmla="*/ 1537228 w 1537228"/>
              <a:gd name="connsiteY0" fmla="*/ 0 h 3074456"/>
              <a:gd name="connsiteX1" fmla="*/ 1537228 w 1537228"/>
              <a:gd name="connsiteY1" fmla="*/ 1537228 h 3074456"/>
              <a:gd name="connsiteX2" fmla="*/ 1537228 w 1537228"/>
              <a:gd name="connsiteY2" fmla="*/ 3074456 h 3074456"/>
              <a:gd name="connsiteX3" fmla="*/ 0 w 1537228"/>
              <a:gd name="connsiteY3" fmla="*/ 3074456 h 3074456"/>
              <a:gd name="connsiteX4" fmla="*/ 0 w 1537228"/>
              <a:gd name="connsiteY4" fmla="*/ 1537228 h 307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28" h="3074456">
                <a:moveTo>
                  <a:pt x="1537228" y="0"/>
                </a:moveTo>
                <a:lnTo>
                  <a:pt x="1537228" y="1537228"/>
                </a:lnTo>
                <a:lnTo>
                  <a:pt x="1537228" y="3074456"/>
                </a:lnTo>
                <a:lnTo>
                  <a:pt x="0" y="3074456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BEE7A91-3717-3348-5DC1-226A363B973B}"/>
              </a:ext>
            </a:extLst>
          </p:cNvPr>
          <p:cNvSpPr/>
          <p:nvPr/>
        </p:nvSpPr>
        <p:spPr>
          <a:xfrm>
            <a:off x="2842619" y="4188341"/>
            <a:ext cx="2305842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0 h 1537228"/>
              <a:gd name="connsiteX3" fmla="*/ 3074456 w 3074456"/>
              <a:gd name="connsiteY3" fmla="*/ 1537228 h 1537228"/>
              <a:gd name="connsiteX4" fmla="*/ 1537228 w 3074456"/>
              <a:gd name="connsiteY4" fmla="*/ 1537228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1537228" y="0"/>
                </a:lnTo>
                <a:lnTo>
                  <a:pt x="3074456" y="0"/>
                </a:lnTo>
                <a:lnTo>
                  <a:pt x="3074456" y="1537228"/>
                </a:lnTo>
                <a:lnTo>
                  <a:pt x="1537228" y="153722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D648D8E-91D4-A283-94DF-FB9BB4BB4764}"/>
              </a:ext>
            </a:extLst>
          </p:cNvPr>
          <p:cNvSpPr/>
          <p:nvPr/>
        </p:nvSpPr>
        <p:spPr>
          <a:xfrm>
            <a:off x="3995540" y="1882499"/>
            <a:ext cx="2305842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1537228" y="0"/>
                </a:ln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19558A7-0C56-7ADF-4CBE-B293FB0A66C1}"/>
              </a:ext>
            </a:extLst>
          </p:cNvPr>
          <p:cNvSpPr/>
          <p:nvPr/>
        </p:nvSpPr>
        <p:spPr>
          <a:xfrm>
            <a:off x="5148461" y="3035420"/>
            <a:ext cx="1152921" cy="2305842"/>
          </a:xfrm>
          <a:custGeom>
            <a:avLst/>
            <a:gdLst>
              <a:gd name="connsiteX0" fmla="*/ 0 w 1537228"/>
              <a:gd name="connsiteY0" fmla="*/ 0 h 3074456"/>
              <a:gd name="connsiteX1" fmla="*/ 1537228 w 1537228"/>
              <a:gd name="connsiteY1" fmla="*/ 0 h 3074456"/>
              <a:gd name="connsiteX2" fmla="*/ 1537228 w 1537228"/>
              <a:gd name="connsiteY2" fmla="*/ 1537228 h 3074456"/>
              <a:gd name="connsiteX3" fmla="*/ 0 w 1537228"/>
              <a:gd name="connsiteY3" fmla="*/ 3074456 h 3074456"/>
              <a:gd name="connsiteX4" fmla="*/ 0 w 1537228"/>
              <a:gd name="connsiteY4" fmla="*/ 1537228 h 307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28" h="3074456">
                <a:moveTo>
                  <a:pt x="0" y="0"/>
                </a:moveTo>
                <a:lnTo>
                  <a:pt x="1537228" y="0"/>
                </a:lnTo>
                <a:lnTo>
                  <a:pt x="1537228" y="1537228"/>
                </a:lnTo>
                <a:lnTo>
                  <a:pt x="0" y="3074456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F4E4471-D716-ED2F-F44B-A982C7DCA271}"/>
              </a:ext>
            </a:extLst>
          </p:cNvPr>
          <p:cNvSpPr/>
          <p:nvPr/>
        </p:nvSpPr>
        <p:spPr>
          <a:xfrm>
            <a:off x="3995540" y="1882499"/>
            <a:ext cx="142616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FD0E0CD-8085-279C-BB3F-619DD0FE51BE}"/>
              </a:ext>
            </a:extLst>
          </p:cNvPr>
          <p:cNvSpPr/>
          <p:nvPr/>
        </p:nvSpPr>
        <p:spPr>
          <a:xfrm rot="16200000">
            <a:off x="3347771" y="3540572"/>
            <a:ext cx="142616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659F89B-E73B-9231-294D-3266F9DAFADE}"/>
              </a:ext>
            </a:extLst>
          </p:cNvPr>
          <p:cNvSpPr/>
          <p:nvPr/>
        </p:nvSpPr>
        <p:spPr>
          <a:xfrm rot="10800000">
            <a:off x="5005845" y="4188341"/>
            <a:ext cx="142616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B088562-BEF5-DD8F-79A3-6074BA1FE818}"/>
              </a:ext>
            </a:extLst>
          </p:cNvPr>
          <p:cNvSpPr/>
          <p:nvPr/>
        </p:nvSpPr>
        <p:spPr>
          <a:xfrm rot="5400000">
            <a:off x="5653614" y="2530268"/>
            <a:ext cx="142616" cy="1152921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5" name="Graphic 34" descr="Fire with solid fill">
            <a:extLst>
              <a:ext uri="{FF2B5EF4-FFF2-40B4-BE49-F238E27FC236}">
                <a16:creationId xmlns:a16="http://schemas.microsoft.com/office/drawing/2014/main" id="{FAA59BF0-4498-2FBF-FF21-3D70961DC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4908" y="3035420"/>
            <a:ext cx="685800" cy="685800"/>
          </a:xfrm>
          <a:prstGeom prst="rect">
            <a:avLst/>
          </a:prstGeom>
        </p:spPr>
      </p:pic>
      <p:pic>
        <p:nvPicPr>
          <p:cNvPr id="36" name="Graphic 35" descr="Bar chart with solid fill">
            <a:extLst>
              <a:ext uri="{FF2B5EF4-FFF2-40B4-BE49-F238E27FC236}">
                <a16:creationId xmlns:a16="http://schemas.microsoft.com/office/drawing/2014/main" id="{1D1B0379-1C73-955E-BFA1-D0C1129A0D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5540" y="4415227"/>
            <a:ext cx="685800" cy="685800"/>
          </a:xfrm>
          <a:prstGeom prst="rect">
            <a:avLst/>
          </a:prstGeom>
        </p:spPr>
      </p:pic>
      <p:pic>
        <p:nvPicPr>
          <p:cNvPr id="37" name="Graphic 36" descr="Lights On with solid fill">
            <a:extLst>
              <a:ext uri="{FF2B5EF4-FFF2-40B4-BE49-F238E27FC236}">
                <a16:creationId xmlns:a16="http://schemas.microsoft.com/office/drawing/2014/main" id="{A0D6E558-BF59-6BCC-9440-CE5313F450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80750" y="3506043"/>
            <a:ext cx="685800" cy="685800"/>
          </a:xfrm>
          <a:prstGeom prst="rect">
            <a:avLst/>
          </a:prstGeom>
        </p:spPr>
      </p:pic>
      <p:pic>
        <p:nvPicPr>
          <p:cNvPr id="38" name="Graphic 37" descr="Rocket with solid fill">
            <a:extLst>
              <a:ext uri="{FF2B5EF4-FFF2-40B4-BE49-F238E27FC236}">
                <a16:creationId xmlns:a16="http://schemas.microsoft.com/office/drawing/2014/main" id="{286136E1-A295-E183-E798-AE3DDD40B2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2661" y="2120163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Folded Process – Slide Template</vt:lpstr>
      <vt:lpstr>Square Folded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Folded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2024-10-24T16:26:11Z</dcterms:modified>
  <cp:category>Charts &amp; Diagrams</cp:category>
</cp:coreProperties>
</file>