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5" r:id="rId4"/>
    <p:sldId id="33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6" autoAdjust="0"/>
    <p:restoredTop sz="96292" autoAdjust="0"/>
  </p:normalViewPr>
  <p:slideViewPr>
    <p:cSldViewPr snapToGrid="0" showGuides="1">
      <p:cViewPr varScale="1">
        <p:scale>
          <a:sx n="60" d="100"/>
          <a:sy n="60" d="100"/>
        </p:scale>
        <p:origin x="38" y="91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12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07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7-Stage Pentagon Cycle – Slide Template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09BEF05-906F-1A54-23A6-496CC55695C5}"/>
              </a:ext>
            </a:extLst>
          </p:cNvPr>
          <p:cNvGrpSpPr/>
          <p:nvPr/>
        </p:nvGrpSpPr>
        <p:grpSpPr>
          <a:xfrm>
            <a:off x="3910234" y="1006789"/>
            <a:ext cx="4371532" cy="4844421"/>
            <a:chOff x="3910234" y="1006789"/>
            <a:chExt cx="4371532" cy="4844421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C192C26-B2CE-3353-CAD0-B2670D46F0AF}"/>
                </a:ext>
              </a:extLst>
            </p:cNvPr>
            <p:cNvSpPr/>
            <p:nvPr/>
          </p:nvSpPr>
          <p:spPr>
            <a:xfrm>
              <a:off x="6524883" y="1922630"/>
              <a:ext cx="1756875" cy="1760496"/>
            </a:xfrm>
            <a:custGeom>
              <a:avLst/>
              <a:gdLst>
                <a:gd name="connsiteX0" fmla="*/ 67887 w 219780"/>
                <a:gd name="connsiteY0" fmla="*/ 153988 h 220233"/>
                <a:gd name="connsiteX1" fmla="*/ 68118 w 219780"/>
                <a:gd name="connsiteY1" fmla="*/ 154334 h 220233"/>
                <a:gd name="connsiteX2" fmla="*/ 69040 w 219780"/>
                <a:gd name="connsiteY2" fmla="*/ 156985 h 220233"/>
                <a:gd name="connsiteX3" fmla="*/ 69040 w 219780"/>
                <a:gd name="connsiteY3" fmla="*/ 158253 h 220233"/>
                <a:gd name="connsiteX4" fmla="*/ 64890 w 219780"/>
                <a:gd name="connsiteY4" fmla="*/ 162402 h 220233"/>
                <a:gd name="connsiteX5" fmla="*/ 42069 w 219780"/>
                <a:gd name="connsiteY5" fmla="*/ 162402 h 220233"/>
                <a:gd name="connsiteX6" fmla="*/ 38957 w 219780"/>
                <a:gd name="connsiteY6" fmla="*/ 164707 h 220233"/>
                <a:gd name="connsiteX7" fmla="*/ 40456 w 219780"/>
                <a:gd name="connsiteY7" fmla="*/ 168280 h 220233"/>
                <a:gd name="connsiteX8" fmla="*/ 127706 w 219780"/>
                <a:gd name="connsiteY8" fmla="*/ 219802 h 220233"/>
                <a:gd name="connsiteX9" fmla="*/ 130933 w 219780"/>
                <a:gd name="connsiteY9" fmla="*/ 219802 h 220233"/>
                <a:gd name="connsiteX10" fmla="*/ 218184 w 219780"/>
                <a:gd name="connsiteY10" fmla="*/ 168280 h 220233"/>
                <a:gd name="connsiteX11" fmla="*/ 219682 w 219780"/>
                <a:gd name="connsiteY11" fmla="*/ 164707 h 220233"/>
                <a:gd name="connsiteX12" fmla="*/ 216570 w 219780"/>
                <a:gd name="connsiteY12" fmla="*/ 162402 h 220233"/>
                <a:gd name="connsiteX13" fmla="*/ 194671 w 219780"/>
                <a:gd name="connsiteY13" fmla="*/ 162402 h 220233"/>
                <a:gd name="connsiteX14" fmla="*/ 191790 w 219780"/>
                <a:gd name="connsiteY14" fmla="*/ 161249 h 220233"/>
                <a:gd name="connsiteX15" fmla="*/ 190637 w 219780"/>
                <a:gd name="connsiteY15" fmla="*/ 158368 h 220233"/>
                <a:gd name="connsiteX16" fmla="*/ 190637 w 219780"/>
                <a:gd name="connsiteY16" fmla="*/ 130244 h 220233"/>
                <a:gd name="connsiteX17" fmla="*/ 172772 w 219780"/>
                <a:gd name="connsiteY17" fmla="*/ 87252 h 220233"/>
                <a:gd name="connsiteX18" fmla="*/ 85522 w 219780"/>
                <a:gd name="connsiteY18" fmla="*/ 0 h 220233"/>
                <a:gd name="connsiteX19" fmla="*/ 69386 w 219780"/>
                <a:gd name="connsiteY19" fmla="*/ 62471 h 220233"/>
                <a:gd name="connsiteX20" fmla="*/ 61202 w 219780"/>
                <a:gd name="connsiteY20" fmla="*/ 70655 h 220233"/>
                <a:gd name="connsiteX21" fmla="*/ 0 w 219780"/>
                <a:gd name="connsiteY21" fmla="*/ 86445 h 220233"/>
                <a:gd name="connsiteX22" fmla="*/ 67772 w 219780"/>
                <a:gd name="connsiteY22" fmla="*/ 154218 h 2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9780" h="220233">
                  <a:moveTo>
                    <a:pt x="67887" y="153988"/>
                  </a:moveTo>
                  <a:cubicBezTo>
                    <a:pt x="67887" y="153988"/>
                    <a:pt x="68118" y="154218"/>
                    <a:pt x="68118" y="154334"/>
                  </a:cubicBezTo>
                  <a:cubicBezTo>
                    <a:pt x="68694" y="155025"/>
                    <a:pt x="69040" y="155947"/>
                    <a:pt x="69040" y="156985"/>
                  </a:cubicBezTo>
                  <a:lnTo>
                    <a:pt x="69040" y="158253"/>
                  </a:lnTo>
                  <a:cubicBezTo>
                    <a:pt x="69040" y="160558"/>
                    <a:pt x="67196" y="162402"/>
                    <a:pt x="64890" y="162402"/>
                  </a:cubicBezTo>
                  <a:lnTo>
                    <a:pt x="42069" y="162402"/>
                  </a:lnTo>
                  <a:cubicBezTo>
                    <a:pt x="39764" y="162402"/>
                    <a:pt x="39188" y="164246"/>
                    <a:pt x="38957" y="164707"/>
                  </a:cubicBezTo>
                  <a:cubicBezTo>
                    <a:pt x="38842" y="165283"/>
                    <a:pt x="38496" y="167128"/>
                    <a:pt x="40456" y="168280"/>
                  </a:cubicBezTo>
                  <a:lnTo>
                    <a:pt x="127706" y="219802"/>
                  </a:lnTo>
                  <a:cubicBezTo>
                    <a:pt x="128744" y="220378"/>
                    <a:pt x="129896" y="220378"/>
                    <a:pt x="130933" y="219802"/>
                  </a:cubicBezTo>
                  <a:lnTo>
                    <a:pt x="218184" y="168280"/>
                  </a:lnTo>
                  <a:cubicBezTo>
                    <a:pt x="220143" y="167128"/>
                    <a:pt x="219798" y="165283"/>
                    <a:pt x="219682" y="164707"/>
                  </a:cubicBezTo>
                  <a:cubicBezTo>
                    <a:pt x="219567" y="164131"/>
                    <a:pt x="218876" y="162402"/>
                    <a:pt x="216570" y="162402"/>
                  </a:cubicBezTo>
                  <a:lnTo>
                    <a:pt x="194671" y="162402"/>
                  </a:lnTo>
                  <a:cubicBezTo>
                    <a:pt x="193634" y="162402"/>
                    <a:pt x="192597" y="161941"/>
                    <a:pt x="191790" y="161249"/>
                  </a:cubicBezTo>
                  <a:cubicBezTo>
                    <a:pt x="190983" y="160443"/>
                    <a:pt x="190637" y="159405"/>
                    <a:pt x="190637" y="158368"/>
                  </a:cubicBezTo>
                  <a:lnTo>
                    <a:pt x="190637" y="130244"/>
                  </a:lnTo>
                  <a:cubicBezTo>
                    <a:pt x="190637" y="113993"/>
                    <a:pt x="184298" y="98778"/>
                    <a:pt x="172772" y="87252"/>
                  </a:cubicBezTo>
                  <a:lnTo>
                    <a:pt x="85522" y="0"/>
                  </a:lnTo>
                  <a:lnTo>
                    <a:pt x="69386" y="62471"/>
                  </a:lnTo>
                  <a:cubicBezTo>
                    <a:pt x="68348" y="66505"/>
                    <a:pt x="65236" y="69617"/>
                    <a:pt x="61202" y="70655"/>
                  </a:cubicBezTo>
                  <a:lnTo>
                    <a:pt x="0" y="86445"/>
                  </a:lnTo>
                  <a:lnTo>
                    <a:pt x="67772" y="154218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A4163-10C3-B3D3-2A0F-D751634BDFA4}"/>
                </a:ext>
              </a:extLst>
            </p:cNvPr>
            <p:cNvSpPr/>
            <p:nvPr/>
          </p:nvSpPr>
          <p:spPr>
            <a:xfrm>
              <a:off x="6836305" y="3473289"/>
              <a:ext cx="1445461" cy="1627136"/>
            </a:xfrm>
            <a:custGeom>
              <a:avLst/>
              <a:gdLst>
                <a:gd name="connsiteX0" fmla="*/ 30083 w 180823"/>
                <a:gd name="connsiteY0" fmla="*/ 141540 h 203550"/>
                <a:gd name="connsiteX1" fmla="*/ 25933 w 180823"/>
                <a:gd name="connsiteY1" fmla="*/ 145689 h 203550"/>
                <a:gd name="connsiteX2" fmla="*/ 3112 w 180823"/>
                <a:gd name="connsiteY2" fmla="*/ 145689 h 203550"/>
                <a:gd name="connsiteX3" fmla="*/ 2075 w 180823"/>
                <a:gd name="connsiteY3" fmla="*/ 145805 h 203550"/>
                <a:gd name="connsiteX4" fmla="*/ 0 w 180823"/>
                <a:gd name="connsiteY4" fmla="*/ 148110 h 203550"/>
                <a:gd name="connsiteX5" fmla="*/ 0 w 180823"/>
                <a:gd name="connsiteY5" fmla="*/ 148456 h 203550"/>
                <a:gd name="connsiteX6" fmla="*/ 1498 w 180823"/>
                <a:gd name="connsiteY6" fmla="*/ 151568 h 203550"/>
                <a:gd name="connsiteX7" fmla="*/ 88749 w 180823"/>
                <a:gd name="connsiteY7" fmla="*/ 203089 h 203550"/>
                <a:gd name="connsiteX8" fmla="*/ 90363 w 180823"/>
                <a:gd name="connsiteY8" fmla="*/ 203550 h 203550"/>
                <a:gd name="connsiteX9" fmla="*/ 91976 w 180823"/>
                <a:gd name="connsiteY9" fmla="*/ 203089 h 203550"/>
                <a:gd name="connsiteX10" fmla="*/ 179227 w 180823"/>
                <a:gd name="connsiteY10" fmla="*/ 151568 h 203550"/>
                <a:gd name="connsiteX11" fmla="*/ 180725 w 180823"/>
                <a:gd name="connsiteY11" fmla="*/ 147995 h 203550"/>
                <a:gd name="connsiteX12" fmla="*/ 177613 w 180823"/>
                <a:gd name="connsiteY12" fmla="*/ 145689 h 203550"/>
                <a:gd name="connsiteX13" fmla="*/ 155714 w 180823"/>
                <a:gd name="connsiteY13" fmla="*/ 145689 h 203550"/>
                <a:gd name="connsiteX14" fmla="*/ 152833 w 180823"/>
                <a:gd name="connsiteY14" fmla="*/ 144537 h 203550"/>
                <a:gd name="connsiteX15" fmla="*/ 151680 w 180823"/>
                <a:gd name="connsiteY15" fmla="*/ 141655 h 203550"/>
                <a:gd name="connsiteX16" fmla="*/ 151680 w 180823"/>
                <a:gd name="connsiteY16" fmla="*/ 0 h 203550"/>
                <a:gd name="connsiteX17" fmla="*/ 96241 w 180823"/>
                <a:gd name="connsiteY17" fmla="*/ 32734 h 203550"/>
                <a:gd name="connsiteX18" fmla="*/ 90478 w 180823"/>
                <a:gd name="connsiteY18" fmla="*/ 34348 h 203550"/>
                <a:gd name="connsiteX19" fmla="*/ 84715 w 180823"/>
                <a:gd name="connsiteY19" fmla="*/ 32734 h 203550"/>
                <a:gd name="connsiteX20" fmla="*/ 30083 w 180823"/>
                <a:gd name="connsiteY20" fmla="*/ 461 h 203550"/>
                <a:gd name="connsiteX21" fmla="*/ 30083 w 180823"/>
                <a:gd name="connsiteY21" fmla="*/ 141655 h 20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823" h="203550">
                  <a:moveTo>
                    <a:pt x="30083" y="141540"/>
                  </a:moveTo>
                  <a:cubicBezTo>
                    <a:pt x="30083" y="143845"/>
                    <a:pt x="28238" y="145689"/>
                    <a:pt x="25933" y="145689"/>
                  </a:cubicBezTo>
                  <a:lnTo>
                    <a:pt x="3112" y="145689"/>
                  </a:lnTo>
                  <a:cubicBezTo>
                    <a:pt x="2766" y="145689"/>
                    <a:pt x="2421" y="145689"/>
                    <a:pt x="2075" y="145805"/>
                  </a:cubicBezTo>
                  <a:cubicBezTo>
                    <a:pt x="807" y="146150"/>
                    <a:pt x="230" y="147188"/>
                    <a:pt x="0" y="148110"/>
                  </a:cubicBezTo>
                  <a:cubicBezTo>
                    <a:pt x="0" y="148225"/>
                    <a:pt x="0" y="148340"/>
                    <a:pt x="0" y="148456"/>
                  </a:cubicBezTo>
                  <a:cubicBezTo>
                    <a:pt x="0" y="149262"/>
                    <a:pt x="0" y="150646"/>
                    <a:pt x="1498" y="151568"/>
                  </a:cubicBezTo>
                  <a:lnTo>
                    <a:pt x="88749" y="203089"/>
                  </a:lnTo>
                  <a:cubicBezTo>
                    <a:pt x="89210" y="203435"/>
                    <a:pt x="89786" y="203550"/>
                    <a:pt x="90363" y="203550"/>
                  </a:cubicBezTo>
                  <a:cubicBezTo>
                    <a:pt x="90939" y="203550"/>
                    <a:pt x="91515" y="203435"/>
                    <a:pt x="91976" y="203089"/>
                  </a:cubicBezTo>
                  <a:lnTo>
                    <a:pt x="179227" y="151568"/>
                  </a:lnTo>
                  <a:cubicBezTo>
                    <a:pt x="181186" y="150415"/>
                    <a:pt x="180840" y="148571"/>
                    <a:pt x="180725" y="147995"/>
                  </a:cubicBezTo>
                  <a:cubicBezTo>
                    <a:pt x="180610" y="147418"/>
                    <a:pt x="179918" y="145689"/>
                    <a:pt x="177613" y="145689"/>
                  </a:cubicBezTo>
                  <a:lnTo>
                    <a:pt x="155714" y="145689"/>
                  </a:lnTo>
                  <a:cubicBezTo>
                    <a:pt x="154676" y="145689"/>
                    <a:pt x="153639" y="145228"/>
                    <a:pt x="152833" y="144537"/>
                  </a:cubicBezTo>
                  <a:cubicBezTo>
                    <a:pt x="152026" y="143845"/>
                    <a:pt x="151680" y="142693"/>
                    <a:pt x="151680" y="141655"/>
                  </a:cubicBezTo>
                  <a:lnTo>
                    <a:pt x="151680" y="0"/>
                  </a:lnTo>
                  <a:lnTo>
                    <a:pt x="96241" y="32734"/>
                  </a:lnTo>
                  <a:cubicBezTo>
                    <a:pt x="94512" y="33771"/>
                    <a:pt x="92437" y="34348"/>
                    <a:pt x="90478" y="34348"/>
                  </a:cubicBezTo>
                  <a:cubicBezTo>
                    <a:pt x="88518" y="34348"/>
                    <a:pt x="86444" y="33771"/>
                    <a:pt x="84715" y="32734"/>
                  </a:cubicBezTo>
                  <a:lnTo>
                    <a:pt x="30083" y="461"/>
                  </a:lnTo>
                  <a:lnTo>
                    <a:pt x="30083" y="141655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5CD8479-D976-4E3E-A198-292F20C4CF7C}"/>
                </a:ext>
              </a:extLst>
            </p:cNvPr>
            <p:cNvSpPr/>
            <p:nvPr/>
          </p:nvSpPr>
          <p:spPr>
            <a:xfrm>
              <a:off x="5635094" y="4408483"/>
              <a:ext cx="2420152" cy="1442727"/>
            </a:xfrm>
            <a:custGeom>
              <a:avLst/>
              <a:gdLst>
                <a:gd name="connsiteX0" fmla="*/ 61289 w 302754"/>
                <a:gd name="connsiteY0" fmla="*/ 29046 h 180481"/>
                <a:gd name="connsiteX1" fmla="*/ 57139 w 302754"/>
                <a:gd name="connsiteY1" fmla="*/ 24896 h 180481"/>
                <a:gd name="connsiteX2" fmla="*/ 57139 w 302754"/>
                <a:gd name="connsiteY2" fmla="*/ 3112 h 180481"/>
                <a:gd name="connsiteX3" fmla="*/ 54834 w 302754"/>
                <a:gd name="connsiteY3" fmla="*/ 0 h 180481"/>
                <a:gd name="connsiteX4" fmla="*/ 54719 w 302754"/>
                <a:gd name="connsiteY4" fmla="*/ 0 h 180481"/>
                <a:gd name="connsiteX5" fmla="*/ 54719 w 302754"/>
                <a:gd name="connsiteY5" fmla="*/ 0 h 180481"/>
                <a:gd name="connsiteX6" fmla="*/ 54604 w 302754"/>
                <a:gd name="connsiteY6" fmla="*/ 0 h 180481"/>
                <a:gd name="connsiteX7" fmla="*/ 54604 w 302754"/>
                <a:gd name="connsiteY7" fmla="*/ 0 h 180481"/>
                <a:gd name="connsiteX8" fmla="*/ 54143 w 302754"/>
                <a:gd name="connsiteY8" fmla="*/ 0 h 180481"/>
                <a:gd name="connsiteX9" fmla="*/ 54143 w 302754"/>
                <a:gd name="connsiteY9" fmla="*/ 0 h 180481"/>
                <a:gd name="connsiteX10" fmla="*/ 53912 w 302754"/>
                <a:gd name="connsiteY10" fmla="*/ 0 h 180481"/>
                <a:gd name="connsiteX11" fmla="*/ 53912 w 302754"/>
                <a:gd name="connsiteY11" fmla="*/ 0 h 180481"/>
                <a:gd name="connsiteX12" fmla="*/ 53336 w 302754"/>
                <a:gd name="connsiteY12" fmla="*/ 115 h 180481"/>
                <a:gd name="connsiteX13" fmla="*/ 53336 w 302754"/>
                <a:gd name="connsiteY13" fmla="*/ 115 h 180481"/>
                <a:gd name="connsiteX14" fmla="*/ 53105 w 302754"/>
                <a:gd name="connsiteY14" fmla="*/ 115 h 180481"/>
                <a:gd name="connsiteX15" fmla="*/ 53105 w 302754"/>
                <a:gd name="connsiteY15" fmla="*/ 115 h 180481"/>
                <a:gd name="connsiteX16" fmla="*/ 52760 w 302754"/>
                <a:gd name="connsiteY16" fmla="*/ 346 h 180481"/>
                <a:gd name="connsiteX17" fmla="*/ 52760 w 302754"/>
                <a:gd name="connsiteY17" fmla="*/ 346 h 180481"/>
                <a:gd name="connsiteX18" fmla="*/ 52414 w 302754"/>
                <a:gd name="connsiteY18" fmla="*/ 576 h 180481"/>
                <a:gd name="connsiteX19" fmla="*/ 52414 w 302754"/>
                <a:gd name="connsiteY19" fmla="*/ 576 h 180481"/>
                <a:gd name="connsiteX20" fmla="*/ 52183 w 302754"/>
                <a:gd name="connsiteY20" fmla="*/ 807 h 180481"/>
                <a:gd name="connsiteX21" fmla="*/ 52183 w 302754"/>
                <a:gd name="connsiteY21" fmla="*/ 807 h 180481"/>
                <a:gd name="connsiteX22" fmla="*/ 51953 w 302754"/>
                <a:gd name="connsiteY22" fmla="*/ 1153 h 180481"/>
                <a:gd name="connsiteX23" fmla="*/ 36854 w 302754"/>
                <a:gd name="connsiteY23" fmla="*/ 26625 h 180481"/>
                <a:gd name="connsiteX24" fmla="*/ 432 w 302754"/>
                <a:gd name="connsiteY24" fmla="*/ 88405 h 180481"/>
                <a:gd name="connsiteX25" fmla="*/ 432 w 302754"/>
                <a:gd name="connsiteY25" fmla="*/ 91632 h 180481"/>
                <a:gd name="connsiteX26" fmla="*/ 51953 w 302754"/>
                <a:gd name="connsiteY26" fmla="*/ 178884 h 180481"/>
                <a:gd name="connsiteX27" fmla="*/ 55526 w 302754"/>
                <a:gd name="connsiteY27" fmla="*/ 180383 h 180481"/>
                <a:gd name="connsiteX28" fmla="*/ 57831 w 302754"/>
                <a:gd name="connsiteY28" fmla="*/ 177271 h 180481"/>
                <a:gd name="connsiteX29" fmla="*/ 57831 w 302754"/>
                <a:gd name="connsiteY29" fmla="*/ 154334 h 180481"/>
                <a:gd name="connsiteX30" fmla="*/ 61980 w 302754"/>
                <a:gd name="connsiteY30" fmla="*/ 150185 h 180481"/>
                <a:gd name="connsiteX31" fmla="*/ 241898 w 302754"/>
                <a:gd name="connsiteY31" fmla="*/ 150185 h 180481"/>
                <a:gd name="connsiteX32" fmla="*/ 302755 w 302754"/>
                <a:gd name="connsiteY32" fmla="*/ 89327 h 180481"/>
                <a:gd name="connsiteX33" fmla="*/ 302755 w 302754"/>
                <a:gd name="connsiteY33" fmla="*/ 59935 h 180481"/>
                <a:gd name="connsiteX34" fmla="*/ 247315 w 302754"/>
                <a:gd name="connsiteY34" fmla="*/ 92669 h 180481"/>
                <a:gd name="connsiteX35" fmla="*/ 241552 w 302754"/>
                <a:gd name="connsiteY35" fmla="*/ 94283 h 180481"/>
                <a:gd name="connsiteX36" fmla="*/ 235789 w 302754"/>
                <a:gd name="connsiteY36" fmla="*/ 92669 h 180481"/>
                <a:gd name="connsiteX37" fmla="*/ 148539 w 302754"/>
                <a:gd name="connsiteY37" fmla="*/ 41148 h 180481"/>
                <a:gd name="connsiteX38" fmla="*/ 142892 w 302754"/>
                <a:gd name="connsiteY38" fmla="*/ 30775 h 180481"/>
                <a:gd name="connsiteX39" fmla="*/ 142892 w 302754"/>
                <a:gd name="connsiteY39" fmla="*/ 29968 h 180481"/>
                <a:gd name="connsiteX40" fmla="*/ 143007 w 302754"/>
                <a:gd name="connsiteY40" fmla="*/ 29161 h 180481"/>
                <a:gd name="connsiteX41" fmla="*/ 143007 w 302754"/>
                <a:gd name="connsiteY41" fmla="*/ 28930 h 180481"/>
                <a:gd name="connsiteX42" fmla="*/ 143007 w 302754"/>
                <a:gd name="connsiteY42" fmla="*/ 28469 h 180481"/>
                <a:gd name="connsiteX43" fmla="*/ 61750 w 302754"/>
                <a:gd name="connsiteY43" fmla="*/ 28469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2754" h="180481">
                  <a:moveTo>
                    <a:pt x="61289" y="29046"/>
                  </a:moveTo>
                  <a:cubicBezTo>
                    <a:pt x="58983" y="29046"/>
                    <a:pt x="57139" y="27201"/>
                    <a:pt x="57139" y="24896"/>
                  </a:cubicBezTo>
                  <a:lnTo>
                    <a:pt x="57139" y="3112"/>
                  </a:lnTo>
                  <a:cubicBezTo>
                    <a:pt x="57139" y="807"/>
                    <a:pt x="55295" y="231"/>
                    <a:pt x="54834" y="0"/>
                  </a:cubicBezTo>
                  <a:cubicBezTo>
                    <a:pt x="54834" y="0"/>
                    <a:pt x="54834" y="0"/>
                    <a:pt x="54719" y="0"/>
                  </a:cubicBezTo>
                  <a:cubicBezTo>
                    <a:pt x="54719" y="0"/>
                    <a:pt x="54719" y="0"/>
                    <a:pt x="54719" y="0"/>
                  </a:cubicBezTo>
                  <a:cubicBezTo>
                    <a:pt x="54719" y="0"/>
                    <a:pt x="54719" y="0"/>
                    <a:pt x="54604" y="0"/>
                  </a:cubicBezTo>
                  <a:cubicBezTo>
                    <a:pt x="54604" y="0"/>
                    <a:pt x="54604" y="0"/>
                    <a:pt x="54604" y="0"/>
                  </a:cubicBezTo>
                  <a:cubicBezTo>
                    <a:pt x="54488" y="0"/>
                    <a:pt x="54258" y="0"/>
                    <a:pt x="54143" y="0"/>
                  </a:cubicBezTo>
                  <a:cubicBezTo>
                    <a:pt x="54143" y="0"/>
                    <a:pt x="54143" y="0"/>
                    <a:pt x="54143" y="0"/>
                  </a:cubicBezTo>
                  <a:cubicBezTo>
                    <a:pt x="54143" y="0"/>
                    <a:pt x="54027" y="0"/>
                    <a:pt x="53912" y="0"/>
                  </a:cubicBezTo>
                  <a:cubicBezTo>
                    <a:pt x="53912" y="0"/>
                    <a:pt x="53912" y="0"/>
                    <a:pt x="53912" y="0"/>
                  </a:cubicBezTo>
                  <a:cubicBezTo>
                    <a:pt x="53681" y="0"/>
                    <a:pt x="53451" y="0"/>
                    <a:pt x="53336" y="115"/>
                  </a:cubicBezTo>
                  <a:cubicBezTo>
                    <a:pt x="53336" y="115"/>
                    <a:pt x="53336" y="115"/>
                    <a:pt x="53336" y="115"/>
                  </a:cubicBezTo>
                  <a:cubicBezTo>
                    <a:pt x="53336" y="115"/>
                    <a:pt x="53221" y="115"/>
                    <a:pt x="53105" y="115"/>
                  </a:cubicBezTo>
                  <a:cubicBezTo>
                    <a:pt x="53105" y="115"/>
                    <a:pt x="53105" y="115"/>
                    <a:pt x="53105" y="115"/>
                  </a:cubicBezTo>
                  <a:cubicBezTo>
                    <a:pt x="53105" y="115"/>
                    <a:pt x="52875" y="115"/>
                    <a:pt x="52760" y="346"/>
                  </a:cubicBezTo>
                  <a:cubicBezTo>
                    <a:pt x="52760" y="346"/>
                    <a:pt x="52760" y="346"/>
                    <a:pt x="52760" y="346"/>
                  </a:cubicBezTo>
                  <a:cubicBezTo>
                    <a:pt x="52760" y="346"/>
                    <a:pt x="52529" y="461"/>
                    <a:pt x="52414" y="576"/>
                  </a:cubicBezTo>
                  <a:cubicBezTo>
                    <a:pt x="52414" y="576"/>
                    <a:pt x="52414" y="576"/>
                    <a:pt x="52414" y="576"/>
                  </a:cubicBezTo>
                  <a:cubicBezTo>
                    <a:pt x="52414" y="576"/>
                    <a:pt x="52298" y="692"/>
                    <a:pt x="52183" y="807"/>
                  </a:cubicBezTo>
                  <a:cubicBezTo>
                    <a:pt x="52183" y="807"/>
                    <a:pt x="52183" y="807"/>
                    <a:pt x="52183" y="807"/>
                  </a:cubicBezTo>
                  <a:cubicBezTo>
                    <a:pt x="52183" y="922"/>
                    <a:pt x="51953" y="1037"/>
                    <a:pt x="51953" y="1153"/>
                  </a:cubicBezTo>
                  <a:lnTo>
                    <a:pt x="36854" y="26625"/>
                  </a:lnTo>
                  <a:lnTo>
                    <a:pt x="432" y="88405"/>
                  </a:lnTo>
                  <a:cubicBezTo>
                    <a:pt x="-144" y="89442"/>
                    <a:pt x="-144" y="90595"/>
                    <a:pt x="432" y="91632"/>
                  </a:cubicBezTo>
                  <a:lnTo>
                    <a:pt x="51953" y="178884"/>
                  </a:lnTo>
                  <a:cubicBezTo>
                    <a:pt x="53105" y="180844"/>
                    <a:pt x="54949" y="180498"/>
                    <a:pt x="55526" y="180383"/>
                  </a:cubicBezTo>
                  <a:cubicBezTo>
                    <a:pt x="56102" y="180267"/>
                    <a:pt x="57831" y="179576"/>
                    <a:pt x="57831" y="177271"/>
                  </a:cubicBezTo>
                  <a:lnTo>
                    <a:pt x="57831" y="154334"/>
                  </a:lnTo>
                  <a:cubicBezTo>
                    <a:pt x="57831" y="152029"/>
                    <a:pt x="59675" y="150185"/>
                    <a:pt x="61980" y="150185"/>
                  </a:cubicBezTo>
                  <a:lnTo>
                    <a:pt x="241898" y="150185"/>
                  </a:lnTo>
                  <a:cubicBezTo>
                    <a:pt x="275438" y="150185"/>
                    <a:pt x="302755" y="122868"/>
                    <a:pt x="302755" y="89327"/>
                  </a:cubicBezTo>
                  <a:lnTo>
                    <a:pt x="302755" y="59935"/>
                  </a:lnTo>
                  <a:lnTo>
                    <a:pt x="247315" y="92669"/>
                  </a:lnTo>
                  <a:cubicBezTo>
                    <a:pt x="245586" y="93707"/>
                    <a:pt x="243512" y="94283"/>
                    <a:pt x="241552" y="94283"/>
                  </a:cubicBezTo>
                  <a:cubicBezTo>
                    <a:pt x="239593" y="94283"/>
                    <a:pt x="237518" y="93707"/>
                    <a:pt x="235789" y="92669"/>
                  </a:cubicBezTo>
                  <a:lnTo>
                    <a:pt x="148539" y="41148"/>
                  </a:lnTo>
                  <a:cubicBezTo>
                    <a:pt x="144851" y="38958"/>
                    <a:pt x="142776" y="35039"/>
                    <a:pt x="142892" y="30775"/>
                  </a:cubicBezTo>
                  <a:cubicBezTo>
                    <a:pt x="142892" y="30544"/>
                    <a:pt x="142892" y="30198"/>
                    <a:pt x="142892" y="29968"/>
                  </a:cubicBezTo>
                  <a:cubicBezTo>
                    <a:pt x="142892" y="29737"/>
                    <a:pt x="142892" y="29391"/>
                    <a:pt x="143007" y="29161"/>
                  </a:cubicBezTo>
                  <a:cubicBezTo>
                    <a:pt x="143007" y="29161"/>
                    <a:pt x="143007" y="28930"/>
                    <a:pt x="143007" y="28930"/>
                  </a:cubicBezTo>
                  <a:cubicBezTo>
                    <a:pt x="143007" y="28815"/>
                    <a:pt x="143007" y="28700"/>
                    <a:pt x="143007" y="28469"/>
                  </a:cubicBezTo>
                  <a:lnTo>
                    <a:pt x="61750" y="28469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9F3B311-D576-9F79-1868-1C63800923FC}"/>
                </a:ext>
              </a:extLst>
            </p:cNvPr>
            <p:cNvSpPr/>
            <p:nvPr/>
          </p:nvSpPr>
          <p:spPr>
            <a:xfrm>
              <a:off x="3911153" y="4114791"/>
              <a:ext cx="1927327" cy="1497908"/>
            </a:xfrm>
            <a:custGeom>
              <a:avLst/>
              <a:gdLst>
                <a:gd name="connsiteX0" fmla="*/ 179786 w 241103"/>
                <a:gd name="connsiteY0" fmla="*/ 65785 h 187384"/>
                <a:gd name="connsiteX1" fmla="*/ 175752 w 241103"/>
                <a:gd name="connsiteY1" fmla="*/ 62212 h 187384"/>
                <a:gd name="connsiteX2" fmla="*/ 178749 w 241103"/>
                <a:gd name="connsiteY2" fmla="*/ 57717 h 187384"/>
                <a:gd name="connsiteX3" fmla="*/ 180939 w 241103"/>
                <a:gd name="connsiteY3" fmla="*/ 55066 h 187384"/>
                <a:gd name="connsiteX4" fmla="*/ 179440 w 241103"/>
                <a:gd name="connsiteY4" fmla="*/ 51954 h 187384"/>
                <a:gd name="connsiteX5" fmla="*/ 92190 w 241103"/>
                <a:gd name="connsiteY5" fmla="*/ 432 h 187384"/>
                <a:gd name="connsiteX6" fmla="*/ 88962 w 241103"/>
                <a:gd name="connsiteY6" fmla="*/ 432 h 187384"/>
                <a:gd name="connsiteX7" fmla="*/ 27415 w 241103"/>
                <a:gd name="connsiteY7" fmla="*/ 36739 h 187384"/>
                <a:gd name="connsiteX8" fmla="*/ 27415 w 241103"/>
                <a:gd name="connsiteY8" fmla="*/ 36739 h 187384"/>
                <a:gd name="connsiteX9" fmla="*/ 1597 w 241103"/>
                <a:gd name="connsiteY9" fmla="*/ 51954 h 187384"/>
                <a:gd name="connsiteX10" fmla="*/ 98 w 241103"/>
                <a:gd name="connsiteY10" fmla="*/ 55527 h 187384"/>
                <a:gd name="connsiteX11" fmla="*/ 3210 w 241103"/>
                <a:gd name="connsiteY11" fmla="*/ 57832 h 187384"/>
                <a:gd name="connsiteX12" fmla="*/ 25340 w 241103"/>
                <a:gd name="connsiteY12" fmla="*/ 57832 h 187384"/>
                <a:gd name="connsiteX13" fmla="*/ 28221 w 241103"/>
                <a:gd name="connsiteY13" fmla="*/ 58985 h 187384"/>
                <a:gd name="connsiteX14" fmla="*/ 29374 w 241103"/>
                <a:gd name="connsiteY14" fmla="*/ 61866 h 187384"/>
                <a:gd name="connsiteX15" fmla="*/ 29374 w 241103"/>
                <a:gd name="connsiteY15" fmla="*/ 126527 h 187384"/>
                <a:gd name="connsiteX16" fmla="*/ 90230 w 241103"/>
                <a:gd name="connsiteY16" fmla="*/ 187385 h 187384"/>
                <a:gd name="connsiteX17" fmla="*/ 240527 w 241103"/>
                <a:gd name="connsiteY17" fmla="*/ 187385 h 187384"/>
                <a:gd name="connsiteX18" fmla="*/ 208370 w 241103"/>
                <a:gd name="connsiteY18" fmla="*/ 132867 h 187384"/>
                <a:gd name="connsiteX19" fmla="*/ 206757 w 241103"/>
                <a:gd name="connsiteY19" fmla="*/ 127104 h 187384"/>
                <a:gd name="connsiteX20" fmla="*/ 207909 w 241103"/>
                <a:gd name="connsiteY20" fmla="*/ 122032 h 187384"/>
                <a:gd name="connsiteX21" fmla="*/ 208255 w 241103"/>
                <a:gd name="connsiteY21" fmla="*/ 121341 h 187384"/>
                <a:gd name="connsiteX22" fmla="*/ 241103 w 241103"/>
                <a:gd name="connsiteY22" fmla="*/ 65785 h 187384"/>
                <a:gd name="connsiteX23" fmla="*/ 179786 w 241103"/>
                <a:gd name="connsiteY23" fmla="*/ 65785 h 18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1103" h="187384">
                  <a:moveTo>
                    <a:pt x="179786" y="65785"/>
                  </a:moveTo>
                  <a:cubicBezTo>
                    <a:pt x="177711" y="65785"/>
                    <a:pt x="175982" y="64287"/>
                    <a:pt x="175752" y="62212"/>
                  </a:cubicBezTo>
                  <a:cubicBezTo>
                    <a:pt x="175521" y="60137"/>
                    <a:pt x="176674" y="58293"/>
                    <a:pt x="178749" y="57717"/>
                  </a:cubicBezTo>
                  <a:cubicBezTo>
                    <a:pt x="180132" y="57371"/>
                    <a:pt x="180823" y="55988"/>
                    <a:pt x="180939" y="55066"/>
                  </a:cubicBezTo>
                  <a:cubicBezTo>
                    <a:pt x="180939" y="54259"/>
                    <a:pt x="180939" y="52876"/>
                    <a:pt x="179440" y="51954"/>
                  </a:cubicBezTo>
                  <a:lnTo>
                    <a:pt x="92190" y="432"/>
                  </a:lnTo>
                  <a:cubicBezTo>
                    <a:pt x="91152" y="-144"/>
                    <a:pt x="90000" y="-144"/>
                    <a:pt x="88962" y="432"/>
                  </a:cubicBezTo>
                  <a:lnTo>
                    <a:pt x="27415" y="36739"/>
                  </a:lnTo>
                  <a:cubicBezTo>
                    <a:pt x="27415" y="36739"/>
                    <a:pt x="27415" y="36739"/>
                    <a:pt x="27415" y="36739"/>
                  </a:cubicBezTo>
                  <a:lnTo>
                    <a:pt x="1597" y="51954"/>
                  </a:lnTo>
                  <a:cubicBezTo>
                    <a:pt x="-363" y="53106"/>
                    <a:pt x="-17" y="54951"/>
                    <a:pt x="98" y="55527"/>
                  </a:cubicBezTo>
                  <a:cubicBezTo>
                    <a:pt x="214" y="56103"/>
                    <a:pt x="905" y="57832"/>
                    <a:pt x="3210" y="57832"/>
                  </a:cubicBezTo>
                  <a:lnTo>
                    <a:pt x="25340" y="57832"/>
                  </a:lnTo>
                  <a:cubicBezTo>
                    <a:pt x="26377" y="57832"/>
                    <a:pt x="27415" y="58293"/>
                    <a:pt x="28221" y="58985"/>
                  </a:cubicBezTo>
                  <a:cubicBezTo>
                    <a:pt x="29028" y="59676"/>
                    <a:pt x="29374" y="60829"/>
                    <a:pt x="29374" y="61866"/>
                  </a:cubicBezTo>
                  <a:lnTo>
                    <a:pt x="29374" y="126527"/>
                  </a:lnTo>
                  <a:cubicBezTo>
                    <a:pt x="29374" y="160068"/>
                    <a:pt x="56690" y="187385"/>
                    <a:pt x="90230" y="187385"/>
                  </a:cubicBezTo>
                  <a:lnTo>
                    <a:pt x="240527" y="187385"/>
                  </a:lnTo>
                  <a:lnTo>
                    <a:pt x="208370" y="132867"/>
                  </a:lnTo>
                  <a:cubicBezTo>
                    <a:pt x="207333" y="131138"/>
                    <a:pt x="206757" y="129063"/>
                    <a:pt x="206757" y="127104"/>
                  </a:cubicBezTo>
                  <a:cubicBezTo>
                    <a:pt x="206757" y="125144"/>
                    <a:pt x="207102" y="123646"/>
                    <a:pt x="207909" y="122032"/>
                  </a:cubicBezTo>
                  <a:cubicBezTo>
                    <a:pt x="207909" y="121802"/>
                    <a:pt x="208140" y="121571"/>
                    <a:pt x="208255" y="121341"/>
                  </a:cubicBezTo>
                  <a:lnTo>
                    <a:pt x="241103" y="65785"/>
                  </a:lnTo>
                  <a:lnTo>
                    <a:pt x="179786" y="65785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96B07CB-CA28-AA83-0E4D-1F7BA1496D45}"/>
                </a:ext>
              </a:extLst>
            </p:cNvPr>
            <p:cNvSpPr/>
            <p:nvPr/>
          </p:nvSpPr>
          <p:spPr>
            <a:xfrm>
              <a:off x="3910234" y="2690129"/>
              <a:ext cx="1447164" cy="1630821"/>
            </a:xfrm>
            <a:custGeom>
              <a:avLst/>
              <a:gdLst>
                <a:gd name="connsiteX0" fmla="*/ 151087 w 181036"/>
                <a:gd name="connsiteY0" fmla="*/ 62010 h 204011"/>
                <a:gd name="connsiteX1" fmla="*/ 155236 w 181036"/>
                <a:gd name="connsiteY1" fmla="*/ 57861 h 204011"/>
                <a:gd name="connsiteX2" fmla="*/ 177826 w 181036"/>
                <a:gd name="connsiteY2" fmla="*/ 57861 h 204011"/>
                <a:gd name="connsiteX3" fmla="*/ 180939 w 181036"/>
                <a:gd name="connsiteY3" fmla="*/ 55556 h 204011"/>
                <a:gd name="connsiteX4" fmla="*/ 179440 w 181036"/>
                <a:gd name="connsiteY4" fmla="*/ 51982 h 204011"/>
                <a:gd name="connsiteX5" fmla="*/ 170565 w 181036"/>
                <a:gd name="connsiteY5" fmla="*/ 46796 h 204011"/>
                <a:gd name="connsiteX6" fmla="*/ 92074 w 181036"/>
                <a:gd name="connsiteY6" fmla="*/ 461 h 204011"/>
                <a:gd name="connsiteX7" fmla="*/ 89654 w 181036"/>
                <a:gd name="connsiteY7" fmla="*/ 115 h 204011"/>
                <a:gd name="connsiteX8" fmla="*/ 88847 w 181036"/>
                <a:gd name="connsiteY8" fmla="*/ 461 h 204011"/>
                <a:gd name="connsiteX9" fmla="*/ 1597 w 181036"/>
                <a:gd name="connsiteY9" fmla="*/ 51982 h 204011"/>
                <a:gd name="connsiteX10" fmla="*/ 98 w 181036"/>
                <a:gd name="connsiteY10" fmla="*/ 55556 h 204011"/>
                <a:gd name="connsiteX11" fmla="*/ 3210 w 181036"/>
                <a:gd name="connsiteY11" fmla="*/ 57861 h 204011"/>
                <a:gd name="connsiteX12" fmla="*/ 25340 w 181036"/>
                <a:gd name="connsiteY12" fmla="*/ 57861 h 204011"/>
                <a:gd name="connsiteX13" fmla="*/ 28221 w 181036"/>
                <a:gd name="connsiteY13" fmla="*/ 59013 h 204011"/>
                <a:gd name="connsiteX14" fmla="*/ 29374 w 181036"/>
                <a:gd name="connsiteY14" fmla="*/ 61895 h 204011"/>
                <a:gd name="connsiteX15" fmla="*/ 29374 w 181036"/>
                <a:gd name="connsiteY15" fmla="*/ 204011 h 204011"/>
                <a:gd name="connsiteX16" fmla="*/ 84698 w 181036"/>
                <a:gd name="connsiteY16" fmla="*/ 171392 h 204011"/>
                <a:gd name="connsiteX17" fmla="*/ 96224 w 181036"/>
                <a:gd name="connsiteY17" fmla="*/ 171392 h 204011"/>
                <a:gd name="connsiteX18" fmla="*/ 150971 w 181036"/>
                <a:gd name="connsiteY18" fmla="*/ 203665 h 204011"/>
                <a:gd name="connsiteX19" fmla="*/ 150971 w 181036"/>
                <a:gd name="connsiteY19" fmla="*/ 61780 h 2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1036" h="204011">
                  <a:moveTo>
                    <a:pt x="151087" y="62010"/>
                  </a:moveTo>
                  <a:cubicBezTo>
                    <a:pt x="151087" y="59705"/>
                    <a:pt x="152931" y="57861"/>
                    <a:pt x="155236" y="57861"/>
                  </a:cubicBezTo>
                  <a:lnTo>
                    <a:pt x="177826" y="57861"/>
                  </a:lnTo>
                  <a:cubicBezTo>
                    <a:pt x="180132" y="57861"/>
                    <a:pt x="180708" y="56017"/>
                    <a:pt x="180939" y="55556"/>
                  </a:cubicBezTo>
                  <a:cubicBezTo>
                    <a:pt x="181054" y="54979"/>
                    <a:pt x="181400" y="53135"/>
                    <a:pt x="179440" y="51982"/>
                  </a:cubicBezTo>
                  <a:lnTo>
                    <a:pt x="170565" y="46796"/>
                  </a:lnTo>
                  <a:lnTo>
                    <a:pt x="92074" y="461"/>
                  </a:lnTo>
                  <a:cubicBezTo>
                    <a:pt x="91383" y="0"/>
                    <a:pt x="90461" y="-115"/>
                    <a:pt x="89654" y="115"/>
                  </a:cubicBezTo>
                  <a:cubicBezTo>
                    <a:pt x="89423" y="115"/>
                    <a:pt x="89078" y="346"/>
                    <a:pt x="88847" y="461"/>
                  </a:cubicBezTo>
                  <a:lnTo>
                    <a:pt x="1597" y="51982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340" y="57861"/>
                  </a:lnTo>
                  <a:cubicBezTo>
                    <a:pt x="26377" y="57861"/>
                    <a:pt x="27414" y="58322"/>
                    <a:pt x="28221" y="59013"/>
                  </a:cubicBezTo>
                  <a:cubicBezTo>
                    <a:pt x="29028" y="59705"/>
                    <a:pt x="29374" y="60858"/>
                    <a:pt x="29374" y="61895"/>
                  </a:cubicBezTo>
                  <a:lnTo>
                    <a:pt x="29374" y="204011"/>
                  </a:lnTo>
                  <a:lnTo>
                    <a:pt x="84698" y="171392"/>
                  </a:lnTo>
                  <a:cubicBezTo>
                    <a:pt x="88271" y="169318"/>
                    <a:pt x="92651" y="169318"/>
                    <a:pt x="96224" y="171392"/>
                  </a:cubicBezTo>
                  <a:lnTo>
                    <a:pt x="150971" y="203665"/>
                  </a:lnTo>
                  <a:lnTo>
                    <a:pt x="150971" y="61780"/>
                  </a:ln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AABA145-37F6-CD97-0C6D-1492170F9BED}"/>
                </a:ext>
              </a:extLst>
            </p:cNvPr>
            <p:cNvSpPr/>
            <p:nvPr/>
          </p:nvSpPr>
          <p:spPr>
            <a:xfrm>
              <a:off x="4147801" y="1522692"/>
              <a:ext cx="1916407" cy="1470562"/>
            </a:xfrm>
            <a:custGeom>
              <a:avLst/>
              <a:gdLst>
                <a:gd name="connsiteX0" fmla="*/ 212997 w 239737"/>
                <a:gd name="connsiteY0" fmla="*/ 113539 h 183963"/>
                <a:gd name="connsiteX1" fmla="*/ 218760 w 239737"/>
                <a:gd name="connsiteY1" fmla="*/ 113539 h 183963"/>
                <a:gd name="connsiteX2" fmla="*/ 234320 w 239737"/>
                <a:gd name="connsiteY2" fmla="*/ 129099 h 183963"/>
                <a:gd name="connsiteX3" fmla="*/ 234781 w 239737"/>
                <a:gd name="connsiteY3" fmla="*/ 129445 h 183963"/>
                <a:gd name="connsiteX4" fmla="*/ 238239 w 239737"/>
                <a:gd name="connsiteY4" fmla="*/ 129560 h 183963"/>
                <a:gd name="connsiteX5" fmla="*/ 238239 w 239737"/>
                <a:gd name="connsiteY5" fmla="*/ 129560 h 183963"/>
                <a:gd name="connsiteX6" fmla="*/ 238469 w 239737"/>
                <a:gd name="connsiteY6" fmla="*/ 129330 h 183963"/>
                <a:gd name="connsiteX7" fmla="*/ 238585 w 239737"/>
                <a:gd name="connsiteY7" fmla="*/ 129215 h 183963"/>
                <a:gd name="connsiteX8" fmla="*/ 239737 w 239737"/>
                <a:gd name="connsiteY8" fmla="*/ 126794 h 183963"/>
                <a:gd name="connsiteX9" fmla="*/ 239622 w 239737"/>
                <a:gd name="connsiteY9" fmla="*/ 125987 h 183963"/>
                <a:gd name="connsiteX10" fmla="*/ 239622 w 239737"/>
                <a:gd name="connsiteY10" fmla="*/ 125987 h 183963"/>
                <a:gd name="connsiteX11" fmla="*/ 232130 w 239737"/>
                <a:gd name="connsiteY11" fmla="*/ 97057 h 183963"/>
                <a:gd name="connsiteX12" fmla="*/ 214265 w 239737"/>
                <a:gd name="connsiteY12" fmla="*/ 27785 h 183963"/>
                <a:gd name="connsiteX13" fmla="*/ 211960 w 239737"/>
                <a:gd name="connsiteY13" fmla="*/ 25480 h 183963"/>
                <a:gd name="connsiteX14" fmla="*/ 143496 w 239737"/>
                <a:gd name="connsiteY14" fmla="*/ 7845 h 183963"/>
                <a:gd name="connsiteX15" fmla="*/ 143496 w 239737"/>
                <a:gd name="connsiteY15" fmla="*/ 7845 h 183963"/>
                <a:gd name="connsiteX16" fmla="*/ 113760 w 239737"/>
                <a:gd name="connsiteY16" fmla="*/ 123 h 183963"/>
                <a:gd name="connsiteX17" fmla="*/ 110187 w 239737"/>
                <a:gd name="connsiteY17" fmla="*/ 1621 h 183963"/>
                <a:gd name="connsiteX18" fmla="*/ 110648 w 239737"/>
                <a:gd name="connsiteY18" fmla="*/ 5425 h 183963"/>
                <a:gd name="connsiteX19" fmla="*/ 126784 w 239737"/>
                <a:gd name="connsiteY19" fmla="*/ 21446 h 183963"/>
                <a:gd name="connsiteX20" fmla="*/ 127937 w 239737"/>
                <a:gd name="connsiteY20" fmla="*/ 24328 h 183963"/>
                <a:gd name="connsiteX21" fmla="*/ 126784 w 239737"/>
                <a:gd name="connsiteY21" fmla="*/ 27209 h 183963"/>
                <a:gd name="connsiteX22" fmla="*/ 17289 w 239737"/>
                <a:gd name="connsiteY22" fmla="*/ 136707 h 183963"/>
                <a:gd name="connsiteX23" fmla="*/ 0 w 239737"/>
                <a:gd name="connsiteY23" fmla="*/ 171631 h 183963"/>
                <a:gd name="connsiteX24" fmla="*/ 54748 w 239737"/>
                <a:gd name="connsiteY24" fmla="*/ 139358 h 183963"/>
                <a:gd name="connsiteX25" fmla="*/ 60511 w 239737"/>
                <a:gd name="connsiteY25" fmla="*/ 137744 h 183963"/>
                <a:gd name="connsiteX26" fmla="*/ 63392 w 239737"/>
                <a:gd name="connsiteY26" fmla="*/ 138090 h 183963"/>
                <a:gd name="connsiteX27" fmla="*/ 65697 w 239737"/>
                <a:gd name="connsiteY27" fmla="*/ 138896 h 183963"/>
                <a:gd name="connsiteX28" fmla="*/ 66389 w 239737"/>
                <a:gd name="connsiteY28" fmla="*/ 139242 h 183963"/>
                <a:gd name="connsiteX29" fmla="*/ 142113 w 239737"/>
                <a:gd name="connsiteY29" fmla="*/ 183963 h 183963"/>
                <a:gd name="connsiteX30" fmla="*/ 212767 w 239737"/>
                <a:gd name="connsiteY30" fmla="*/ 113309 h 18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39737" h="183963">
                  <a:moveTo>
                    <a:pt x="212997" y="113539"/>
                  </a:moveTo>
                  <a:cubicBezTo>
                    <a:pt x="214611" y="111926"/>
                    <a:pt x="217147" y="111926"/>
                    <a:pt x="218760" y="113539"/>
                  </a:cubicBezTo>
                  <a:lnTo>
                    <a:pt x="234320" y="129099"/>
                  </a:lnTo>
                  <a:cubicBezTo>
                    <a:pt x="234435" y="129215"/>
                    <a:pt x="234550" y="129330"/>
                    <a:pt x="234781" y="129445"/>
                  </a:cubicBezTo>
                  <a:cubicBezTo>
                    <a:pt x="236279" y="130598"/>
                    <a:pt x="237778" y="129906"/>
                    <a:pt x="238239" y="129560"/>
                  </a:cubicBezTo>
                  <a:cubicBezTo>
                    <a:pt x="238239" y="129560"/>
                    <a:pt x="238239" y="129560"/>
                    <a:pt x="238239" y="129560"/>
                  </a:cubicBezTo>
                  <a:cubicBezTo>
                    <a:pt x="238239" y="129560"/>
                    <a:pt x="238354" y="129560"/>
                    <a:pt x="238469" y="129330"/>
                  </a:cubicBezTo>
                  <a:cubicBezTo>
                    <a:pt x="238469" y="129330"/>
                    <a:pt x="238469" y="129330"/>
                    <a:pt x="238585" y="129215"/>
                  </a:cubicBezTo>
                  <a:cubicBezTo>
                    <a:pt x="239161" y="128754"/>
                    <a:pt x="239737" y="127947"/>
                    <a:pt x="239737" y="126794"/>
                  </a:cubicBezTo>
                  <a:cubicBezTo>
                    <a:pt x="239737" y="126564"/>
                    <a:pt x="239737" y="126333"/>
                    <a:pt x="239622" y="125987"/>
                  </a:cubicBezTo>
                  <a:lnTo>
                    <a:pt x="239622" y="125987"/>
                  </a:lnTo>
                  <a:cubicBezTo>
                    <a:pt x="239622" y="125987"/>
                    <a:pt x="232130" y="97057"/>
                    <a:pt x="232130" y="97057"/>
                  </a:cubicBezTo>
                  <a:lnTo>
                    <a:pt x="214265" y="27785"/>
                  </a:lnTo>
                  <a:cubicBezTo>
                    <a:pt x="213919" y="26633"/>
                    <a:pt x="213113" y="25826"/>
                    <a:pt x="211960" y="25480"/>
                  </a:cubicBezTo>
                  <a:lnTo>
                    <a:pt x="143496" y="7845"/>
                  </a:lnTo>
                  <a:cubicBezTo>
                    <a:pt x="143496" y="7845"/>
                    <a:pt x="143496" y="7845"/>
                    <a:pt x="143496" y="7845"/>
                  </a:cubicBezTo>
                  <a:lnTo>
                    <a:pt x="113760" y="123"/>
                  </a:lnTo>
                  <a:cubicBezTo>
                    <a:pt x="111570" y="-453"/>
                    <a:pt x="110533" y="1160"/>
                    <a:pt x="110187" y="1621"/>
                  </a:cubicBezTo>
                  <a:cubicBezTo>
                    <a:pt x="109957" y="2082"/>
                    <a:pt x="109150" y="3811"/>
                    <a:pt x="110648" y="5425"/>
                  </a:cubicBezTo>
                  <a:lnTo>
                    <a:pt x="126784" y="21446"/>
                  </a:lnTo>
                  <a:cubicBezTo>
                    <a:pt x="127591" y="22253"/>
                    <a:pt x="127937" y="23290"/>
                    <a:pt x="127937" y="24328"/>
                  </a:cubicBezTo>
                  <a:cubicBezTo>
                    <a:pt x="127937" y="25365"/>
                    <a:pt x="127476" y="26402"/>
                    <a:pt x="126784" y="27209"/>
                  </a:cubicBezTo>
                  <a:lnTo>
                    <a:pt x="17289" y="136707"/>
                  </a:lnTo>
                  <a:cubicBezTo>
                    <a:pt x="7723" y="146273"/>
                    <a:pt x="1729" y="158376"/>
                    <a:pt x="0" y="171631"/>
                  </a:cubicBezTo>
                  <a:lnTo>
                    <a:pt x="54748" y="139358"/>
                  </a:lnTo>
                  <a:cubicBezTo>
                    <a:pt x="56477" y="138320"/>
                    <a:pt x="58551" y="137744"/>
                    <a:pt x="60511" y="137744"/>
                  </a:cubicBezTo>
                  <a:cubicBezTo>
                    <a:pt x="62470" y="137744"/>
                    <a:pt x="62470" y="137859"/>
                    <a:pt x="63392" y="138090"/>
                  </a:cubicBezTo>
                  <a:cubicBezTo>
                    <a:pt x="64199" y="138320"/>
                    <a:pt x="64890" y="138551"/>
                    <a:pt x="65697" y="138896"/>
                  </a:cubicBezTo>
                  <a:cubicBezTo>
                    <a:pt x="65928" y="138896"/>
                    <a:pt x="66158" y="139127"/>
                    <a:pt x="66389" y="139242"/>
                  </a:cubicBezTo>
                  <a:lnTo>
                    <a:pt x="142113" y="183963"/>
                  </a:lnTo>
                  <a:lnTo>
                    <a:pt x="212767" y="113309"/>
                  </a:ln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03F5C27-AB5D-5381-D866-60D667578F5D}"/>
                </a:ext>
              </a:extLst>
            </p:cNvPr>
            <p:cNvSpPr/>
            <p:nvPr/>
          </p:nvSpPr>
          <p:spPr>
            <a:xfrm>
              <a:off x="5369516" y="1006789"/>
              <a:ext cx="1851969" cy="1617975"/>
            </a:xfrm>
            <a:custGeom>
              <a:avLst/>
              <a:gdLst>
                <a:gd name="connsiteX0" fmla="*/ 69501 w 231676"/>
                <a:gd name="connsiteY0" fmla="*/ 90364 h 202404"/>
                <a:gd name="connsiteX1" fmla="*/ 85522 w 231676"/>
                <a:gd name="connsiteY1" fmla="*/ 152720 h 202404"/>
                <a:gd name="connsiteX2" fmla="*/ 88173 w 231676"/>
                <a:gd name="connsiteY2" fmla="*/ 150069 h 202404"/>
                <a:gd name="connsiteX3" fmla="*/ 91054 w 231676"/>
                <a:gd name="connsiteY3" fmla="*/ 148917 h 202404"/>
                <a:gd name="connsiteX4" fmla="*/ 93935 w 231676"/>
                <a:gd name="connsiteY4" fmla="*/ 150069 h 202404"/>
                <a:gd name="connsiteX5" fmla="*/ 118946 w 231676"/>
                <a:gd name="connsiteY5" fmla="*/ 174965 h 202404"/>
                <a:gd name="connsiteX6" fmla="*/ 118946 w 231676"/>
                <a:gd name="connsiteY6" fmla="*/ 180728 h 202404"/>
                <a:gd name="connsiteX7" fmla="*/ 102695 w 231676"/>
                <a:gd name="connsiteY7" fmla="*/ 196980 h 202404"/>
                <a:gd name="connsiteX8" fmla="*/ 102234 w 231676"/>
                <a:gd name="connsiteY8" fmla="*/ 200784 h 202404"/>
                <a:gd name="connsiteX9" fmla="*/ 105807 w 231676"/>
                <a:gd name="connsiteY9" fmla="*/ 202282 h 202404"/>
                <a:gd name="connsiteX10" fmla="*/ 135774 w 231676"/>
                <a:gd name="connsiteY10" fmla="*/ 194560 h 202404"/>
                <a:gd name="connsiteX11" fmla="*/ 135774 w 231676"/>
                <a:gd name="connsiteY11" fmla="*/ 194560 h 202404"/>
                <a:gd name="connsiteX12" fmla="*/ 204007 w 231676"/>
                <a:gd name="connsiteY12" fmla="*/ 176925 h 202404"/>
                <a:gd name="connsiteX13" fmla="*/ 206312 w 231676"/>
                <a:gd name="connsiteY13" fmla="*/ 174620 h 202404"/>
                <a:gd name="connsiteX14" fmla="*/ 224177 w 231676"/>
                <a:gd name="connsiteY14" fmla="*/ 105118 h 202404"/>
                <a:gd name="connsiteX15" fmla="*/ 224177 w 231676"/>
                <a:gd name="connsiteY15" fmla="*/ 105118 h 202404"/>
                <a:gd name="connsiteX16" fmla="*/ 231554 w 231676"/>
                <a:gd name="connsiteY16" fmla="*/ 76418 h 202404"/>
                <a:gd name="connsiteX17" fmla="*/ 230056 w 231676"/>
                <a:gd name="connsiteY17" fmla="*/ 72845 h 202404"/>
                <a:gd name="connsiteX18" fmla="*/ 226252 w 231676"/>
                <a:gd name="connsiteY18" fmla="*/ 73306 h 202404"/>
                <a:gd name="connsiteX19" fmla="*/ 210807 w 231676"/>
                <a:gd name="connsiteY19" fmla="*/ 88751 h 202404"/>
                <a:gd name="connsiteX20" fmla="*/ 207926 w 231676"/>
                <a:gd name="connsiteY20" fmla="*/ 89903 h 202404"/>
                <a:gd name="connsiteX21" fmla="*/ 205044 w 231676"/>
                <a:gd name="connsiteY21" fmla="*/ 88751 h 202404"/>
                <a:gd name="connsiteX22" fmla="*/ 134160 w 231676"/>
                <a:gd name="connsiteY22" fmla="*/ 17865 h 202404"/>
                <a:gd name="connsiteX23" fmla="*/ 91169 w 231676"/>
                <a:gd name="connsiteY23" fmla="*/ 0 h 202404"/>
                <a:gd name="connsiteX24" fmla="*/ 48178 w 231676"/>
                <a:gd name="connsiteY24" fmla="*/ 17865 h 202404"/>
                <a:gd name="connsiteX25" fmla="*/ 0 w 231676"/>
                <a:gd name="connsiteY25" fmla="*/ 66044 h 202404"/>
                <a:gd name="connsiteX26" fmla="*/ 61433 w 231676"/>
                <a:gd name="connsiteY26" fmla="*/ 81950 h 202404"/>
                <a:gd name="connsiteX27" fmla="*/ 62931 w 231676"/>
                <a:gd name="connsiteY27" fmla="*/ 82411 h 202404"/>
                <a:gd name="connsiteX28" fmla="*/ 69616 w 231676"/>
                <a:gd name="connsiteY28" fmla="*/ 90134 h 20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676" h="202404">
                  <a:moveTo>
                    <a:pt x="69501" y="90364"/>
                  </a:moveTo>
                  <a:lnTo>
                    <a:pt x="85522" y="152720"/>
                  </a:lnTo>
                  <a:lnTo>
                    <a:pt x="88173" y="150069"/>
                  </a:lnTo>
                  <a:cubicBezTo>
                    <a:pt x="88979" y="149262"/>
                    <a:pt x="90017" y="148917"/>
                    <a:pt x="91054" y="148917"/>
                  </a:cubicBezTo>
                  <a:cubicBezTo>
                    <a:pt x="92091" y="148917"/>
                    <a:pt x="93129" y="149262"/>
                    <a:pt x="93935" y="150069"/>
                  </a:cubicBezTo>
                  <a:lnTo>
                    <a:pt x="118946" y="174965"/>
                  </a:lnTo>
                  <a:cubicBezTo>
                    <a:pt x="120560" y="176579"/>
                    <a:pt x="120560" y="179115"/>
                    <a:pt x="118946" y="180728"/>
                  </a:cubicBezTo>
                  <a:lnTo>
                    <a:pt x="102695" y="196980"/>
                  </a:lnTo>
                  <a:cubicBezTo>
                    <a:pt x="101081" y="198594"/>
                    <a:pt x="101888" y="200323"/>
                    <a:pt x="102234" y="200784"/>
                  </a:cubicBezTo>
                  <a:cubicBezTo>
                    <a:pt x="102464" y="201245"/>
                    <a:pt x="103617" y="202858"/>
                    <a:pt x="105807" y="202282"/>
                  </a:cubicBezTo>
                  <a:lnTo>
                    <a:pt x="135774" y="194560"/>
                  </a:lnTo>
                  <a:cubicBezTo>
                    <a:pt x="135774" y="194560"/>
                    <a:pt x="135774" y="194560"/>
                    <a:pt x="135774" y="194560"/>
                  </a:cubicBezTo>
                  <a:lnTo>
                    <a:pt x="204007" y="176925"/>
                  </a:lnTo>
                  <a:cubicBezTo>
                    <a:pt x="205160" y="176579"/>
                    <a:pt x="205966" y="175772"/>
                    <a:pt x="206312" y="174620"/>
                  </a:cubicBezTo>
                  <a:lnTo>
                    <a:pt x="224177" y="105118"/>
                  </a:lnTo>
                  <a:cubicBezTo>
                    <a:pt x="224177" y="105118"/>
                    <a:pt x="224177" y="105118"/>
                    <a:pt x="224177" y="105118"/>
                  </a:cubicBezTo>
                  <a:lnTo>
                    <a:pt x="231554" y="76418"/>
                  </a:lnTo>
                  <a:cubicBezTo>
                    <a:pt x="232130" y="74228"/>
                    <a:pt x="230516" y="73190"/>
                    <a:pt x="230056" y="72845"/>
                  </a:cubicBezTo>
                  <a:cubicBezTo>
                    <a:pt x="229594" y="72614"/>
                    <a:pt x="227865" y="71807"/>
                    <a:pt x="226252" y="73306"/>
                  </a:cubicBezTo>
                  <a:lnTo>
                    <a:pt x="210807" y="88751"/>
                  </a:lnTo>
                  <a:cubicBezTo>
                    <a:pt x="210000" y="89557"/>
                    <a:pt x="208963" y="89903"/>
                    <a:pt x="207926" y="89903"/>
                  </a:cubicBezTo>
                  <a:cubicBezTo>
                    <a:pt x="206889" y="89903"/>
                    <a:pt x="205851" y="89442"/>
                    <a:pt x="205044" y="88751"/>
                  </a:cubicBezTo>
                  <a:lnTo>
                    <a:pt x="134160" y="17865"/>
                  </a:lnTo>
                  <a:cubicBezTo>
                    <a:pt x="122635" y="6339"/>
                    <a:pt x="107421" y="0"/>
                    <a:pt x="91169" y="0"/>
                  </a:cubicBezTo>
                  <a:cubicBezTo>
                    <a:pt x="74918" y="0"/>
                    <a:pt x="59704" y="6339"/>
                    <a:pt x="48178" y="17865"/>
                  </a:cubicBezTo>
                  <a:lnTo>
                    <a:pt x="0" y="66044"/>
                  </a:lnTo>
                  <a:lnTo>
                    <a:pt x="61433" y="81950"/>
                  </a:lnTo>
                  <a:cubicBezTo>
                    <a:pt x="61894" y="82065"/>
                    <a:pt x="62470" y="82296"/>
                    <a:pt x="62931" y="82411"/>
                  </a:cubicBezTo>
                  <a:cubicBezTo>
                    <a:pt x="66273" y="83794"/>
                    <a:pt x="68694" y="86561"/>
                    <a:pt x="69616" y="90134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" name="Graphic 3" descr="Brainstorm with solid fill">
              <a:extLst>
                <a:ext uri="{FF2B5EF4-FFF2-40B4-BE49-F238E27FC236}">
                  <a16:creationId xmlns:a16="http://schemas.microsoft.com/office/drawing/2014/main" id="{8F22D312-58C2-F8D5-77C3-E6D7BE01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20983" y="3806059"/>
              <a:ext cx="676104" cy="676104"/>
            </a:xfrm>
            <a:prstGeom prst="rect">
              <a:avLst/>
            </a:prstGeom>
          </p:spPr>
        </p:pic>
        <p:pic>
          <p:nvPicPr>
            <p:cNvPr id="5" name="Graphic 4" descr="Bullseye with solid fill">
              <a:extLst>
                <a:ext uri="{FF2B5EF4-FFF2-40B4-BE49-F238E27FC236}">
                  <a16:creationId xmlns:a16="http://schemas.microsoft.com/office/drawing/2014/main" id="{D0DBEDAE-8850-D3ED-B4BA-56047EF49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82573" y="4791794"/>
              <a:ext cx="676104" cy="676104"/>
            </a:xfrm>
            <a:prstGeom prst="rect">
              <a:avLst/>
            </a:prstGeom>
          </p:spPr>
        </p:pic>
        <p:pic>
          <p:nvPicPr>
            <p:cNvPr id="6" name="Graphic 5" descr="Hourglass 30% with solid fill">
              <a:extLst>
                <a:ext uri="{FF2B5EF4-FFF2-40B4-BE49-F238E27FC236}">
                  <a16:creationId xmlns:a16="http://schemas.microsoft.com/office/drawing/2014/main" id="{E786C665-34B9-78C3-8651-5BC971722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82666" y="1306106"/>
              <a:ext cx="676104" cy="676104"/>
            </a:xfrm>
            <a:prstGeom prst="rect">
              <a:avLst/>
            </a:prstGeom>
          </p:spPr>
        </p:pic>
        <p:pic>
          <p:nvPicPr>
            <p:cNvPr id="7" name="Graphic 6" descr="Lightbulb with solid fill">
              <a:extLst>
                <a:ext uri="{FF2B5EF4-FFF2-40B4-BE49-F238E27FC236}">
                  <a16:creationId xmlns:a16="http://schemas.microsoft.com/office/drawing/2014/main" id="{AA5A79FE-BD20-F6AA-8E30-EF89DA906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27418" y="2045969"/>
              <a:ext cx="676104" cy="676104"/>
            </a:xfrm>
            <a:prstGeom prst="rect">
              <a:avLst/>
            </a:prstGeom>
          </p:spPr>
        </p:pic>
        <p:pic>
          <p:nvPicPr>
            <p:cNvPr id="8" name="Graphic 7" descr="Research with solid fill">
              <a:extLst>
                <a:ext uri="{FF2B5EF4-FFF2-40B4-BE49-F238E27FC236}">
                  <a16:creationId xmlns:a16="http://schemas.microsoft.com/office/drawing/2014/main" id="{BF8994C9-3A32-9160-A2F7-ADAA3DB53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111588" y="2455317"/>
              <a:ext cx="676104" cy="676104"/>
            </a:xfrm>
            <a:prstGeom prst="rect">
              <a:avLst/>
            </a:prstGeom>
          </p:spPr>
        </p:pic>
        <p:pic>
          <p:nvPicPr>
            <p:cNvPr id="9" name="Graphic 8" descr="Bar graph with upward trend with solid fill">
              <a:extLst>
                <a:ext uri="{FF2B5EF4-FFF2-40B4-BE49-F238E27FC236}">
                  <a16:creationId xmlns:a16="http://schemas.microsoft.com/office/drawing/2014/main" id="{B98EE913-E8FA-F817-75B9-904BF3D2A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666819" y="4791794"/>
              <a:ext cx="676104" cy="676104"/>
            </a:xfrm>
            <a:prstGeom prst="rect">
              <a:avLst/>
            </a:prstGeom>
          </p:spPr>
        </p:pic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A54D1DFD-7089-25F1-8F64-FB379D3A5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95764" y="3292969"/>
              <a:ext cx="676104" cy="67610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C0F486-A131-31A2-8E4E-8FC9BE78A62A}"/>
                </a:ext>
              </a:extLst>
            </p:cNvPr>
            <p:cNvSpPr txBox="1"/>
            <p:nvPr/>
          </p:nvSpPr>
          <p:spPr>
            <a:xfrm>
              <a:off x="6407453" y="1988457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BA400C-066A-63DD-F731-1A2287221B0D}"/>
                </a:ext>
              </a:extLst>
            </p:cNvPr>
            <p:cNvSpPr txBox="1"/>
            <p:nvPr/>
          </p:nvSpPr>
          <p:spPr>
            <a:xfrm>
              <a:off x="7185197" y="308574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7D0196-265E-AE5A-B71E-056B0D296498}"/>
                </a:ext>
              </a:extLst>
            </p:cNvPr>
            <p:cNvSpPr txBox="1"/>
            <p:nvPr/>
          </p:nvSpPr>
          <p:spPr>
            <a:xfrm>
              <a:off x="7215137" y="447970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E15243-5555-9C48-1C46-0C66162EE4BC}"/>
                </a:ext>
              </a:extLst>
            </p:cNvPr>
            <p:cNvSpPr txBox="1"/>
            <p:nvPr/>
          </p:nvSpPr>
          <p:spPr>
            <a:xfrm>
              <a:off x="5644976" y="4899014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FA2539-419A-9BFF-8DA1-68906A25B064}"/>
                </a:ext>
              </a:extLst>
            </p:cNvPr>
            <p:cNvSpPr txBox="1"/>
            <p:nvPr/>
          </p:nvSpPr>
          <p:spPr>
            <a:xfrm>
              <a:off x="4289918" y="4248867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654D5C-EB48-A083-6386-7DB3CB5471D5}"/>
                </a:ext>
              </a:extLst>
            </p:cNvPr>
            <p:cNvSpPr txBox="1"/>
            <p:nvPr/>
          </p:nvSpPr>
          <p:spPr>
            <a:xfrm>
              <a:off x="4289918" y="276531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06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D43FDB-7FDB-CAE2-EADC-7076F56925A0}"/>
                </a:ext>
              </a:extLst>
            </p:cNvPr>
            <p:cNvSpPr txBox="1"/>
            <p:nvPr/>
          </p:nvSpPr>
          <p:spPr>
            <a:xfrm>
              <a:off x="5270941" y="1765052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A26700"/>
                  </a:solidFill>
                </a:rPr>
                <a:t>07</a:t>
              </a:r>
            </a:p>
          </p:txBody>
        </p:sp>
        <p:pic>
          <p:nvPicPr>
            <p:cNvPr id="47" name="Graphic 46" descr="Trophy">
              <a:extLst>
                <a:ext uri="{FF2B5EF4-FFF2-40B4-BE49-F238E27FC236}">
                  <a16:creationId xmlns:a16="http://schemas.microsoft.com/office/drawing/2014/main" id="{C3B525E9-89F8-5ABD-C1CE-92FB7B811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9D331A9-359A-298B-D024-C4097C1EBD82}"/>
              </a:ext>
            </a:extLst>
          </p:cNvPr>
          <p:cNvGrpSpPr/>
          <p:nvPr/>
        </p:nvGrpSpPr>
        <p:grpSpPr>
          <a:xfrm>
            <a:off x="8676534" y="3568950"/>
            <a:ext cx="2926080" cy="1052147"/>
            <a:chOff x="8676534" y="3568948"/>
            <a:chExt cx="2926080" cy="105214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A0054B1-2505-CC8E-2A4C-51EC502AF372}"/>
                </a:ext>
              </a:extLst>
            </p:cNvPr>
            <p:cNvSpPr txBox="1"/>
            <p:nvPr/>
          </p:nvSpPr>
          <p:spPr>
            <a:xfrm>
              <a:off x="8676534" y="356894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9FF9405-11E9-702A-F915-D099333CB976}"/>
                </a:ext>
              </a:extLst>
            </p:cNvPr>
            <p:cNvSpPr txBox="1"/>
            <p:nvPr/>
          </p:nvSpPr>
          <p:spPr>
            <a:xfrm>
              <a:off x="8676534" y="397476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F1E0393-74D2-F22A-2EAB-4320133AEAE7}"/>
              </a:ext>
            </a:extLst>
          </p:cNvPr>
          <p:cNvGrpSpPr/>
          <p:nvPr/>
        </p:nvGrpSpPr>
        <p:grpSpPr>
          <a:xfrm>
            <a:off x="8676534" y="4705678"/>
            <a:ext cx="2926080" cy="1052147"/>
            <a:chOff x="8676534" y="4705678"/>
            <a:chExt cx="2926080" cy="105214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FA696A1-7C35-E827-431B-980A1E28C47A}"/>
                </a:ext>
              </a:extLst>
            </p:cNvPr>
            <p:cNvSpPr txBox="1"/>
            <p:nvPr/>
          </p:nvSpPr>
          <p:spPr>
            <a:xfrm>
              <a:off x="8676534" y="470567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3D71C96-7BE5-9769-52FA-70875522748B}"/>
                </a:ext>
              </a:extLst>
            </p:cNvPr>
            <p:cNvSpPr txBox="1"/>
            <p:nvPr/>
          </p:nvSpPr>
          <p:spPr>
            <a:xfrm>
              <a:off x="8676534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41CFFA6-B81D-480E-326A-C674B327CD8E}"/>
              </a:ext>
            </a:extLst>
          </p:cNvPr>
          <p:cNvGrpSpPr/>
          <p:nvPr/>
        </p:nvGrpSpPr>
        <p:grpSpPr>
          <a:xfrm>
            <a:off x="593001" y="3000585"/>
            <a:ext cx="2926080" cy="1052147"/>
            <a:chOff x="593001" y="3000584"/>
            <a:chExt cx="2926080" cy="105214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2B57B8-D263-DB6F-67D4-CE1DE5367E65}"/>
                </a:ext>
              </a:extLst>
            </p:cNvPr>
            <p:cNvSpPr txBox="1"/>
            <p:nvPr/>
          </p:nvSpPr>
          <p:spPr>
            <a:xfrm>
              <a:off x="593001" y="300058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06 -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56533E-405C-8D06-1F00-374C8C6A61E6}"/>
                </a:ext>
              </a:extLst>
            </p:cNvPr>
            <p:cNvSpPr txBox="1"/>
            <p:nvPr/>
          </p:nvSpPr>
          <p:spPr>
            <a:xfrm>
              <a:off x="593001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EE6B0EA-DB27-1876-1409-DBA9F63BF2D3}"/>
              </a:ext>
            </a:extLst>
          </p:cNvPr>
          <p:cNvGrpSpPr/>
          <p:nvPr/>
        </p:nvGrpSpPr>
        <p:grpSpPr>
          <a:xfrm>
            <a:off x="593001" y="4137315"/>
            <a:ext cx="2926080" cy="1052147"/>
            <a:chOff x="593001" y="4705678"/>
            <a:chExt cx="2926080" cy="105214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F550BFB-40AD-3860-6F10-ADEB635379BD}"/>
                </a:ext>
              </a:extLst>
            </p:cNvPr>
            <p:cNvSpPr txBox="1"/>
            <p:nvPr/>
          </p:nvSpPr>
          <p:spPr>
            <a:xfrm>
              <a:off x="593001" y="470567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047E146-E77C-3262-3D1A-4DA07DC0304D}"/>
                </a:ext>
              </a:extLst>
            </p:cNvPr>
            <p:cNvSpPr txBox="1"/>
            <p:nvPr/>
          </p:nvSpPr>
          <p:spPr>
            <a:xfrm>
              <a:off x="593001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8C9595-6268-F0DA-06CF-F3F29BA214FE}"/>
              </a:ext>
            </a:extLst>
          </p:cNvPr>
          <p:cNvGrpSpPr/>
          <p:nvPr/>
        </p:nvGrpSpPr>
        <p:grpSpPr>
          <a:xfrm>
            <a:off x="8676534" y="1295490"/>
            <a:ext cx="2926080" cy="1052147"/>
            <a:chOff x="8676534" y="1295490"/>
            <a:chExt cx="2926080" cy="105214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13CCF9C-94D1-D987-D137-08DBD8354FB9}"/>
                </a:ext>
              </a:extLst>
            </p:cNvPr>
            <p:cNvSpPr txBox="1"/>
            <p:nvPr/>
          </p:nvSpPr>
          <p:spPr>
            <a:xfrm>
              <a:off x="8676534" y="129549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B72B6A7-36DC-1453-5C5B-1008BAC54A14}"/>
                </a:ext>
              </a:extLst>
            </p:cNvPr>
            <p:cNvSpPr txBox="1"/>
            <p:nvPr/>
          </p:nvSpPr>
          <p:spPr>
            <a:xfrm>
              <a:off x="8676534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ECA77D4-59BF-9073-28C2-1A46502F8C88}"/>
              </a:ext>
            </a:extLst>
          </p:cNvPr>
          <p:cNvGrpSpPr/>
          <p:nvPr/>
        </p:nvGrpSpPr>
        <p:grpSpPr>
          <a:xfrm>
            <a:off x="593001" y="1863855"/>
            <a:ext cx="2926080" cy="1052147"/>
            <a:chOff x="593001" y="1295490"/>
            <a:chExt cx="2926080" cy="105214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68A4B7-8C37-93B9-2E27-EBD04E5A149A}"/>
                </a:ext>
              </a:extLst>
            </p:cNvPr>
            <p:cNvSpPr txBox="1"/>
            <p:nvPr/>
          </p:nvSpPr>
          <p:spPr>
            <a:xfrm>
              <a:off x="593001" y="129549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07 -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50359F2-BF02-E4AF-8A62-C706F12A5F40}"/>
                </a:ext>
              </a:extLst>
            </p:cNvPr>
            <p:cNvSpPr txBox="1"/>
            <p:nvPr/>
          </p:nvSpPr>
          <p:spPr>
            <a:xfrm>
              <a:off x="593001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6FD0515-48E0-7177-8ECF-DCA80C598BD6}"/>
              </a:ext>
            </a:extLst>
          </p:cNvPr>
          <p:cNvGrpSpPr/>
          <p:nvPr/>
        </p:nvGrpSpPr>
        <p:grpSpPr>
          <a:xfrm>
            <a:off x="8676534" y="2432220"/>
            <a:ext cx="2926080" cy="1052147"/>
            <a:chOff x="8676534" y="2432219"/>
            <a:chExt cx="2926080" cy="105214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270CA53-99B4-3438-146E-9E7F88B56E4E}"/>
                </a:ext>
              </a:extLst>
            </p:cNvPr>
            <p:cNvSpPr txBox="1"/>
            <p:nvPr/>
          </p:nvSpPr>
          <p:spPr>
            <a:xfrm>
              <a:off x="8676534" y="243221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579B3E2-9769-97D5-316E-F87E0CE3CAE9}"/>
                </a:ext>
              </a:extLst>
            </p:cNvPr>
            <p:cNvSpPr txBox="1"/>
            <p:nvPr/>
          </p:nvSpPr>
          <p:spPr>
            <a:xfrm>
              <a:off x="8676534" y="283803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840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7-Stage Pentagon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2334A3-39F6-541E-8E3A-23233353162E}"/>
              </a:ext>
            </a:extLst>
          </p:cNvPr>
          <p:cNvGrpSpPr/>
          <p:nvPr/>
        </p:nvGrpSpPr>
        <p:grpSpPr>
          <a:xfrm>
            <a:off x="3910234" y="1006789"/>
            <a:ext cx="4371532" cy="4844421"/>
            <a:chOff x="3910234" y="1006789"/>
            <a:chExt cx="4371532" cy="4844421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C192C26-B2CE-3353-CAD0-B2670D46F0AF}"/>
                </a:ext>
              </a:extLst>
            </p:cNvPr>
            <p:cNvSpPr/>
            <p:nvPr/>
          </p:nvSpPr>
          <p:spPr>
            <a:xfrm>
              <a:off x="6524883" y="1922630"/>
              <a:ext cx="1756875" cy="1760496"/>
            </a:xfrm>
            <a:custGeom>
              <a:avLst/>
              <a:gdLst>
                <a:gd name="connsiteX0" fmla="*/ 67887 w 219780"/>
                <a:gd name="connsiteY0" fmla="*/ 153988 h 220233"/>
                <a:gd name="connsiteX1" fmla="*/ 68118 w 219780"/>
                <a:gd name="connsiteY1" fmla="*/ 154334 h 220233"/>
                <a:gd name="connsiteX2" fmla="*/ 69040 w 219780"/>
                <a:gd name="connsiteY2" fmla="*/ 156985 h 220233"/>
                <a:gd name="connsiteX3" fmla="*/ 69040 w 219780"/>
                <a:gd name="connsiteY3" fmla="*/ 158253 h 220233"/>
                <a:gd name="connsiteX4" fmla="*/ 64890 w 219780"/>
                <a:gd name="connsiteY4" fmla="*/ 162402 h 220233"/>
                <a:gd name="connsiteX5" fmla="*/ 42069 w 219780"/>
                <a:gd name="connsiteY5" fmla="*/ 162402 h 220233"/>
                <a:gd name="connsiteX6" fmla="*/ 38957 w 219780"/>
                <a:gd name="connsiteY6" fmla="*/ 164707 h 220233"/>
                <a:gd name="connsiteX7" fmla="*/ 40456 w 219780"/>
                <a:gd name="connsiteY7" fmla="*/ 168280 h 220233"/>
                <a:gd name="connsiteX8" fmla="*/ 127706 w 219780"/>
                <a:gd name="connsiteY8" fmla="*/ 219802 h 220233"/>
                <a:gd name="connsiteX9" fmla="*/ 130933 w 219780"/>
                <a:gd name="connsiteY9" fmla="*/ 219802 h 220233"/>
                <a:gd name="connsiteX10" fmla="*/ 218184 w 219780"/>
                <a:gd name="connsiteY10" fmla="*/ 168280 h 220233"/>
                <a:gd name="connsiteX11" fmla="*/ 219682 w 219780"/>
                <a:gd name="connsiteY11" fmla="*/ 164707 h 220233"/>
                <a:gd name="connsiteX12" fmla="*/ 216570 w 219780"/>
                <a:gd name="connsiteY12" fmla="*/ 162402 h 220233"/>
                <a:gd name="connsiteX13" fmla="*/ 194671 w 219780"/>
                <a:gd name="connsiteY13" fmla="*/ 162402 h 220233"/>
                <a:gd name="connsiteX14" fmla="*/ 191790 w 219780"/>
                <a:gd name="connsiteY14" fmla="*/ 161249 h 220233"/>
                <a:gd name="connsiteX15" fmla="*/ 190637 w 219780"/>
                <a:gd name="connsiteY15" fmla="*/ 158368 h 220233"/>
                <a:gd name="connsiteX16" fmla="*/ 190637 w 219780"/>
                <a:gd name="connsiteY16" fmla="*/ 130244 h 220233"/>
                <a:gd name="connsiteX17" fmla="*/ 172772 w 219780"/>
                <a:gd name="connsiteY17" fmla="*/ 87252 h 220233"/>
                <a:gd name="connsiteX18" fmla="*/ 85522 w 219780"/>
                <a:gd name="connsiteY18" fmla="*/ 0 h 220233"/>
                <a:gd name="connsiteX19" fmla="*/ 69386 w 219780"/>
                <a:gd name="connsiteY19" fmla="*/ 62471 h 220233"/>
                <a:gd name="connsiteX20" fmla="*/ 61202 w 219780"/>
                <a:gd name="connsiteY20" fmla="*/ 70655 h 220233"/>
                <a:gd name="connsiteX21" fmla="*/ 0 w 219780"/>
                <a:gd name="connsiteY21" fmla="*/ 86445 h 220233"/>
                <a:gd name="connsiteX22" fmla="*/ 67772 w 219780"/>
                <a:gd name="connsiteY22" fmla="*/ 154218 h 2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9780" h="220233">
                  <a:moveTo>
                    <a:pt x="67887" y="153988"/>
                  </a:moveTo>
                  <a:cubicBezTo>
                    <a:pt x="67887" y="153988"/>
                    <a:pt x="68118" y="154218"/>
                    <a:pt x="68118" y="154334"/>
                  </a:cubicBezTo>
                  <a:cubicBezTo>
                    <a:pt x="68694" y="155025"/>
                    <a:pt x="69040" y="155947"/>
                    <a:pt x="69040" y="156985"/>
                  </a:cubicBezTo>
                  <a:lnTo>
                    <a:pt x="69040" y="158253"/>
                  </a:lnTo>
                  <a:cubicBezTo>
                    <a:pt x="69040" y="160558"/>
                    <a:pt x="67196" y="162402"/>
                    <a:pt x="64890" y="162402"/>
                  </a:cubicBezTo>
                  <a:lnTo>
                    <a:pt x="42069" y="162402"/>
                  </a:lnTo>
                  <a:cubicBezTo>
                    <a:pt x="39764" y="162402"/>
                    <a:pt x="39188" y="164246"/>
                    <a:pt x="38957" y="164707"/>
                  </a:cubicBezTo>
                  <a:cubicBezTo>
                    <a:pt x="38842" y="165283"/>
                    <a:pt x="38496" y="167128"/>
                    <a:pt x="40456" y="168280"/>
                  </a:cubicBezTo>
                  <a:lnTo>
                    <a:pt x="127706" y="219802"/>
                  </a:lnTo>
                  <a:cubicBezTo>
                    <a:pt x="128744" y="220378"/>
                    <a:pt x="129896" y="220378"/>
                    <a:pt x="130933" y="219802"/>
                  </a:cubicBezTo>
                  <a:lnTo>
                    <a:pt x="218184" y="168280"/>
                  </a:lnTo>
                  <a:cubicBezTo>
                    <a:pt x="220143" y="167128"/>
                    <a:pt x="219798" y="165283"/>
                    <a:pt x="219682" y="164707"/>
                  </a:cubicBezTo>
                  <a:cubicBezTo>
                    <a:pt x="219567" y="164131"/>
                    <a:pt x="218876" y="162402"/>
                    <a:pt x="216570" y="162402"/>
                  </a:cubicBezTo>
                  <a:lnTo>
                    <a:pt x="194671" y="162402"/>
                  </a:lnTo>
                  <a:cubicBezTo>
                    <a:pt x="193634" y="162402"/>
                    <a:pt x="192597" y="161941"/>
                    <a:pt x="191790" y="161249"/>
                  </a:cubicBezTo>
                  <a:cubicBezTo>
                    <a:pt x="190983" y="160443"/>
                    <a:pt x="190637" y="159405"/>
                    <a:pt x="190637" y="158368"/>
                  </a:cubicBezTo>
                  <a:lnTo>
                    <a:pt x="190637" y="130244"/>
                  </a:lnTo>
                  <a:cubicBezTo>
                    <a:pt x="190637" y="113993"/>
                    <a:pt x="184298" y="98778"/>
                    <a:pt x="172772" y="87252"/>
                  </a:cubicBezTo>
                  <a:lnTo>
                    <a:pt x="85522" y="0"/>
                  </a:lnTo>
                  <a:lnTo>
                    <a:pt x="69386" y="62471"/>
                  </a:lnTo>
                  <a:cubicBezTo>
                    <a:pt x="68348" y="66505"/>
                    <a:pt x="65236" y="69617"/>
                    <a:pt x="61202" y="70655"/>
                  </a:cubicBezTo>
                  <a:lnTo>
                    <a:pt x="0" y="86445"/>
                  </a:lnTo>
                  <a:lnTo>
                    <a:pt x="67772" y="154218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F4A4163-10C3-B3D3-2A0F-D751634BDFA4}"/>
                </a:ext>
              </a:extLst>
            </p:cNvPr>
            <p:cNvSpPr/>
            <p:nvPr/>
          </p:nvSpPr>
          <p:spPr>
            <a:xfrm>
              <a:off x="6836305" y="3473289"/>
              <a:ext cx="1445461" cy="1627136"/>
            </a:xfrm>
            <a:custGeom>
              <a:avLst/>
              <a:gdLst>
                <a:gd name="connsiteX0" fmla="*/ 30083 w 180823"/>
                <a:gd name="connsiteY0" fmla="*/ 141540 h 203550"/>
                <a:gd name="connsiteX1" fmla="*/ 25933 w 180823"/>
                <a:gd name="connsiteY1" fmla="*/ 145689 h 203550"/>
                <a:gd name="connsiteX2" fmla="*/ 3112 w 180823"/>
                <a:gd name="connsiteY2" fmla="*/ 145689 h 203550"/>
                <a:gd name="connsiteX3" fmla="*/ 2075 w 180823"/>
                <a:gd name="connsiteY3" fmla="*/ 145805 h 203550"/>
                <a:gd name="connsiteX4" fmla="*/ 0 w 180823"/>
                <a:gd name="connsiteY4" fmla="*/ 148110 h 203550"/>
                <a:gd name="connsiteX5" fmla="*/ 0 w 180823"/>
                <a:gd name="connsiteY5" fmla="*/ 148456 h 203550"/>
                <a:gd name="connsiteX6" fmla="*/ 1498 w 180823"/>
                <a:gd name="connsiteY6" fmla="*/ 151568 h 203550"/>
                <a:gd name="connsiteX7" fmla="*/ 88749 w 180823"/>
                <a:gd name="connsiteY7" fmla="*/ 203089 h 203550"/>
                <a:gd name="connsiteX8" fmla="*/ 90363 w 180823"/>
                <a:gd name="connsiteY8" fmla="*/ 203550 h 203550"/>
                <a:gd name="connsiteX9" fmla="*/ 91976 w 180823"/>
                <a:gd name="connsiteY9" fmla="*/ 203089 h 203550"/>
                <a:gd name="connsiteX10" fmla="*/ 179227 w 180823"/>
                <a:gd name="connsiteY10" fmla="*/ 151568 h 203550"/>
                <a:gd name="connsiteX11" fmla="*/ 180725 w 180823"/>
                <a:gd name="connsiteY11" fmla="*/ 147995 h 203550"/>
                <a:gd name="connsiteX12" fmla="*/ 177613 w 180823"/>
                <a:gd name="connsiteY12" fmla="*/ 145689 h 203550"/>
                <a:gd name="connsiteX13" fmla="*/ 155714 w 180823"/>
                <a:gd name="connsiteY13" fmla="*/ 145689 h 203550"/>
                <a:gd name="connsiteX14" fmla="*/ 152833 w 180823"/>
                <a:gd name="connsiteY14" fmla="*/ 144537 h 203550"/>
                <a:gd name="connsiteX15" fmla="*/ 151680 w 180823"/>
                <a:gd name="connsiteY15" fmla="*/ 141655 h 203550"/>
                <a:gd name="connsiteX16" fmla="*/ 151680 w 180823"/>
                <a:gd name="connsiteY16" fmla="*/ 0 h 203550"/>
                <a:gd name="connsiteX17" fmla="*/ 96241 w 180823"/>
                <a:gd name="connsiteY17" fmla="*/ 32734 h 203550"/>
                <a:gd name="connsiteX18" fmla="*/ 90478 w 180823"/>
                <a:gd name="connsiteY18" fmla="*/ 34348 h 203550"/>
                <a:gd name="connsiteX19" fmla="*/ 84715 w 180823"/>
                <a:gd name="connsiteY19" fmla="*/ 32734 h 203550"/>
                <a:gd name="connsiteX20" fmla="*/ 30083 w 180823"/>
                <a:gd name="connsiteY20" fmla="*/ 461 h 203550"/>
                <a:gd name="connsiteX21" fmla="*/ 30083 w 180823"/>
                <a:gd name="connsiteY21" fmla="*/ 141655 h 203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823" h="203550">
                  <a:moveTo>
                    <a:pt x="30083" y="141540"/>
                  </a:moveTo>
                  <a:cubicBezTo>
                    <a:pt x="30083" y="143845"/>
                    <a:pt x="28238" y="145689"/>
                    <a:pt x="25933" y="145689"/>
                  </a:cubicBezTo>
                  <a:lnTo>
                    <a:pt x="3112" y="145689"/>
                  </a:lnTo>
                  <a:cubicBezTo>
                    <a:pt x="2766" y="145689"/>
                    <a:pt x="2421" y="145689"/>
                    <a:pt x="2075" y="145805"/>
                  </a:cubicBezTo>
                  <a:cubicBezTo>
                    <a:pt x="807" y="146150"/>
                    <a:pt x="230" y="147188"/>
                    <a:pt x="0" y="148110"/>
                  </a:cubicBezTo>
                  <a:cubicBezTo>
                    <a:pt x="0" y="148225"/>
                    <a:pt x="0" y="148340"/>
                    <a:pt x="0" y="148456"/>
                  </a:cubicBezTo>
                  <a:cubicBezTo>
                    <a:pt x="0" y="149262"/>
                    <a:pt x="0" y="150646"/>
                    <a:pt x="1498" y="151568"/>
                  </a:cubicBezTo>
                  <a:lnTo>
                    <a:pt x="88749" y="203089"/>
                  </a:lnTo>
                  <a:cubicBezTo>
                    <a:pt x="89210" y="203435"/>
                    <a:pt x="89786" y="203550"/>
                    <a:pt x="90363" y="203550"/>
                  </a:cubicBezTo>
                  <a:cubicBezTo>
                    <a:pt x="90939" y="203550"/>
                    <a:pt x="91515" y="203435"/>
                    <a:pt x="91976" y="203089"/>
                  </a:cubicBezTo>
                  <a:lnTo>
                    <a:pt x="179227" y="151568"/>
                  </a:lnTo>
                  <a:cubicBezTo>
                    <a:pt x="181186" y="150415"/>
                    <a:pt x="180840" y="148571"/>
                    <a:pt x="180725" y="147995"/>
                  </a:cubicBezTo>
                  <a:cubicBezTo>
                    <a:pt x="180610" y="147418"/>
                    <a:pt x="179918" y="145689"/>
                    <a:pt x="177613" y="145689"/>
                  </a:cubicBezTo>
                  <a:lnTo>
                    <a:pt x="155714" y="145689"/>
                  </a:lnTo>
                  <a:cubicBezTo>
                    <a:pt x="154676" y="145689"/>
                    <a:pt x="153639" y="145228"/>
                    <a:pt x="152833" y="144537"/>
                  </a:cubicBezTo>
                  <a:cubicBezTo>
                    <a:pt x="152026" y="143845"/>
                    <a:pt x="151680" y="142693"/>
                    <a:pt x="151680" y="141655"/>
                  </a:cubicBezTo>
                  <a:lnTo>
                    <a:pt x="151680" y="0"/>
                  </a:lnTo>
                  <a:lnTo>
                    <a:pt x="96241" y="32734"/>
                  </a:lnTo>
                  <a:cubicBezTo>
                    <a:pt x="94512" y="33771"/>
                    <a:pt x="92437" y="34348"/>
                    <a:pt x="90478" y="34348"/>
                  </a:cubicBezTo>
                  <a:cubicBezTo>
                    <a:pt x="88518" y="34348"/>
                    <a:pt x="86444" y="33771"/>
                    <a:pt x="84715" y="32734"/>
                  </a:cubicBezTo>
                  <a:lnTo>
                    <a:pt x="30083" y="461"/>
                  </a:lnTo>
                  <a:lnTo>
                    <a:pt x="30083" y="141655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5CD8479-D976-4E3E-A198-292F20C4CF7C}"/>
                </a:ext>
              </a:extLst>
            </p:cNvPr>
            <p:cNvSpPr/>
            <p:nvPr/>
          </p:nvSpPr>
          <p:spPr>
            <a:xfrm>
              <a:off x="5635094" y="4408483"/>
              <a:ext cx="2420152" cy="1442727"/>
            </a:xfrm>
            <a:custGeom>
              <a:avLst/>
              <a:gdLst>
                <a:gd name="connsiteX0" fmla="*/ 61289 w 302754"/>
                <a:gd name="connsiteY0" fmla="*/ 29046 h 180481"/>
                <a:gd name="connsiteX1" fmla="*/ 57139 w 302754"/>
                <a:gd name="connsiteY1" fmla="*/ 24896 h 180481"/>
                <a:gd name="connsiteX2" fmla="*/ 57139 w 302754"/>
                <a:gd name="connsiteY2" fmla="*/ 3112 h 180481"/>
                <a:gd name="connsiteX3" fmla="*/ 54834 w 302754"/>
                <a:gd name="connsiteY3" fmla="*/ 0 h 180481"/>
                <a:gd name="connsiteX4" fmla="*/ 54719 w 302754"/>
                <a:gd name="connsiteY4" fmla="*/ 0 h 180481"/>
                <a:gd name="connsiteX5" fmla="*/ 54719 w 302754"/>
                <a:gd name="connsiteY5" fmla="*/ 0 h 180481"/>
                <a:gd name="connsiteX6" fmla="*/ 54604 w 302754"/>
                <a:gd name="connsiteY6" fmla="*/ 0 h 180481"/>
                <a:gd name="connsiteX7" fmla="*/ 54604 w 302754"/>
                <a:gd name="connsiteY7" fmla="*/ 0 h 180481"/>
                <a:gd name="connsiteX8" fmla="*/ 54143 w 302754"/>
                <a:gd name="connsiteY8" fmla="*/ 0 h 180481"/>
                <a:gd name="connsiteX9" fmla="*/ 54143 w 302754"/>
                <a:gd name="connsiteY9" fmla="*/ 0 h 180481"/>
                <a:gd name="connsiteX10" fmla="*/ 53912 w 302754"/>
                <a:gd name="connsiteY10" fmla="*/ 0 h 180481"/>
                <a:gd name="connsiteX11" fmla="*/ 53912 w 302754"/>
                <a:gd name="connsiteY11" fmla="*/ 0 h 180481"/>
                <a:gd name="connsiteX12" fmla="*/ 53336 w 302754"/>
                <a:gd name="connsiteY12" fmla="*/ 115 h 180481"/>
                <a:gd name="connsiteX13" fmla="*/ 53336 w 302754"/>
                <a:gd name="connsiteY13" fmla="*/ 115 h 180481"/>
                <a:gd name="connsiteX14" fmla="*/ 53105 w 302754"/>
                <a:gd name="connsiteY14" fmla="*/ 115 h 180481"/>
                <a:gd name="connsiteX15" fmla="*/ 53105 w 302754"/>
                <a:gd name="connsiteY15" fmla="*/ 115 h 180481"/>
                <a:gd name="connsiteX16" fmla="*/ 52760 w 302754"/>
                <a:gd name="connsiteY16" fmla="*/ 346 h 180481"/>
                <a:gd name="connsiteX17" fmla="*/ 52760 w 302754"/>
                <a:gd name="connsiteY17" fmla="*/ 346 h 180481"/>
                <a:gd name="connsiteX18" fmla="*/ 52414 w 302754"/>
                <a:gd name="connsiteY18" fmla="*/ 576 h 180481"/>
                <a:gd name="connsiteX19" fmla="*/ 52414 w 302754"/>
                <a:gd name="connsiteY19" fmla="*/ 576 h 180481"/>
                <a:gd name="connsiteX20" fmla="*/ 52183 w 302754"/>
                <a:gd name="connsiteY20" fmla="*/ 807 h 180481"/>
                <a:gd name="connsiteX21" fmla="*/ 52183 w 302754"/>
                <a:gd name="connsiteY21" fmla="*/ 807 h 180481"/>
                <a:gd name="connsiteX22" fmla="*/ 51953 w 302754"/>
                <a:gd name="connsiteY22" fmla="*/ 1153 h 180481"/>
                <a:gd name="connsiteX23" fmla="*/ 36854 w 302754"/>
                <a:gd name="connsiteY23" fmla="*/ 26625 h 180481"/>
                <a:gd name="connsiteX24" fmla="*/ 432 w 302754"/>
                <a:gd name="connsiteY24" fmla="*/ 88405 h 180481"/>
                <a:gd name="connsiteX25" fmla="*/ 432 w 302754"/>
                <a:gd name="connsiteY25" fmla="*/ 91632 h 180481"/>
                <a:gd name="connsiteX26" fmla="*/ 51953 w 302754"/>
                <a:gd name="connsiteY26" fmla="*/ 178884 h 180481"/>
                <a:gd name="connsiteX27" fmla="*/ 55526 w 302754"/>
                <a:gd name="connsiteY27" fmla="*/ 180383 h 180481"/>
                <a:gd name="connsiteX28" fmla="*/ 57831 w 302754"/>
                <a:gd name="connsiteY28" fmla="*/ 177271 h 180481"/>
                <a:gd name="connsiteX29" fmla="*/ 57831 w 302754"/>
                <a:gd name="connsiteY29" fmla="*/ 154334 h 180481"/>
                <a:gd name="connsiteX30" fmla="*/ 61980 w 302754"/>
                <a:gd name="connsiteY30" fmla="*/ 150185 h 180481"/>
                <a:gd name="connsiteX31" fmla="*/ 241898 w 302754"/>
                <a:gd name="connsiteY31" fmla="*/ 150185 h 180481"/>
                <a:gd name="connsiteX32" fmla="*/ 302755 w 302754"/>
                <a:gd name="connsiteY32" fmla="*/ 89327 h 180481"/>
                <a:gd name="connsiteX33" fmla="*/ 302755 w 302754"/>
                <a:gd name="connsiteY33" fmla="*/ 59935 h 180481"/>
                <a:gd name="connsiteX34" fmla="*/ 247315 w 302754"/>
                <a:gd name="connsiteY34" fmla="*/ 92669 h 180481"/>
                <a:gd name="connsiteX35" fmla="*/ 241552 w 302754"/>
                <a:gd name="connsiteY35" fmla="*/ 94283 h 180481"/>
                <a:gd name="connsiteX36" fmla="*/ 235789 w 302754"/>
                <a:gd name="connsiteY36" fmla="*/ 92669 h 180481"/>
                <a:gd name="connsiteX37" fmla="*/ 148539 w 302754"/>
                <a:gd name="connsiteY37" fmla="*/ 41148 h 180481"/>
                <a:gd name="connsiteX38" fmla="*/ 142892 w 302754"/>
                <a:gd name="connsiteY38" fmla="*/ 30775 h 180481"/>
                <a:gd name="connsiteX39" fmla="*/ 142892 w 302754"/>
                <a:gd name="connsiteY39" fmla="*/ 29968 h 180481"/>
                <a:gd name="connsiteX40" fmla="*/ 143007 w 302754"/>
                <a:gd name="connsiteY40" fmla="*/ 29161 h 180481"/>
                <a:gd name="connsiteX41" fmla="*/ 143007 w 302754"/>
                <a:gd name="connsiteY41" fmla="*/ 28930 h 180481"/>
                <a:gd name="connsiteX42" fmla="*/ 143007 w 302754"/>
                <a:gd name="connsiteY42" fmla="*/ 28469 h 180481"/>
                <a:gd name="connsiteX43" fmla="*/ 61750 w 302754"/>
                <a:gd name="connsiteY43" fmla="*/ 28469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2754" h="180481">
                  <a:moveTo>
                    <a:pt x="61289" y="29046"/>
                  </a:moveTo>
                  <a:cubicBezTo>
                    <a:pt x="58983" y="29046"/>
                    <a:pt x="57139" y="27201"/>
                    <a:pt x="57139" y="24896"/>
                  </a:cubicBezTo>
                  <a:lnTo>
                    <a:pt x="57139" y="3112"/>
                  </a:lnTo>
                  <a:cubicBezTo>
                    <a:pt x="57139" y="807"/>
                    <a:pt x="55295" y="231"/>
                    <a:pt x="54834" y="0"/>
                  </a:cubicBezTo>
                  <a:cubicBezTo>
                    <a:pt x="54834" y="0"/>
                    <a:pt x="54834" y="0"/>
                    <a:pt x="54719" y="0"/>
                  </a:cubicBezTo>
                  <a:cubicBezTo>
                    <a:pt x="54719" y="0"/>
                    <a:pt x="54719" y="0"/>
                    <a:pt x="54719" y="0"/>
                  </a:cubicBezTo>
                  <a:cubicBezTo>
                    <a:pt x="54719" y="0"/>
                    <a:pt x="54719" y="0"/>
                    <a:pt x="54604" y="0"/>
                  </a:cubicBezTo>
                  <a:cubicBezTo>
                    <a:pt x="54604" y="0"/>
                    <a:pt x="54604" y="0"/>
                    <a:pt x="54604" y="0"/>
                  </a:cubicBezTo>
                  <a:cubicBezTo>
                    <a:pt x="54488" y="0"/>
                    <a:pt x="54258" y="0"/>
                    <a:pt x="54143" y="0"/>
                  </a:cubicBezTo>
                  <a:cubicBezTo>
                    <a:pt x="54143" y="0"/>
                    <a:pt x="54143" y="0"/>
                    <a:pt x="54143" y="0"/>
                  </a:cubicBezTo>
                  <a:cubicBezTo>
                    <a:pt x="54143" y="0"/>
                    <a:pt x="54027" y="0"/>
                    <a:pt x="53912" y="0"/>
                  </a:cubicBezTo>
                  <a:cubicBezTo>
                    <a:pt x="53912" y="0"/>
                    <a:pt x="53912" y="0"/>
                    <a:pt x="53912" y="0"/>
                  </a:cubicBezTo>
                  <a:cubicBezTo>
                    <a:pt x="53681" y="0"/>
                    <a:pt x="53451" y="0"/>
                    <a:pt x="53336" y="115"/>
                  </a:cubicBezTo>
                  <a:cubicBezTo>
                    <a:pt x="53336" y="115"/>
                    <a:pt x="53336" y="115"/>
                    <a:pt x="53336" y="115"/>
                  </a:cubicBezTo>
                  <a:cubicBezTo>
                    <a:pt x="53336" y="115"/>
                    <a:pt x="53221" y="115"/>
                    <a:pt x="53105" y="115"/>
                  </a:cubicBezTo>
                  <a:cubicBezTo>
                    <a:pt x="53105" y="115"/>
                    <a:pt x="53105" y="115"/>
                    <a:pt x="53105" y="115"/>
                  </a:cubicBezTo>
                  <a:cubicBezTo>
                    <a:pt x="53105" y="115"/>
                    <a:pt x="52875" y="115"/>
                    <a:pt x="52760" y="346"/>
                  </a:cubicBezTo>
                  <a:cubicBezTo>
                    <a:pt x="52760" y="346"/>
                    <a:pt x="52760" y="346"/>
                    <a:pt x="52760" y="346"/>
                  </a:cubicBezTo>
                  <a:cubicBezTo>
                    <a:pt x="52760" y="346"/>
                    <a:pt x="52529" y="461"/>
                    <a:pt x="52414" y="576"/>
                  </a:cubicBezTo>
                  <a:cubicBezTo>
                    <a:pt x="52414" y="576"/>
                    <a:pt x="52414" y="576"/>
                    <a:pt x="52414" y="576"/>
                  </a:cubicBezTo>
                  <a:cubicBezTo>
                    <a:pt x="52414" y="576"/>
                    <a:pt x="52298" y="692"/>
                    <a:pt x="52183" y="807"/>
                  </a:cubicBezTo>
                  <a:cubicBezTo>
                    <a:pt x="52183" y="807"/>
                    <a:pt x="52183" y="807"/>
                    <a:pt x="52183" y="807"/>
                  </a:cubicBezTo>
                  <a:cubicBezTo>
                    <a:pt x="52183" y="922"/>
                    <a:pt x="51953" y="1037"/>
                    <a:pt x="51953" y="1153"/>
                  </a:cubicBezTo>
                  <a:lnTo>
                    <a:pt x="36854" y="26625"/>
                  </a:lnTo>
                  <a:lnTo>
                    <a:pt x="432" y="88405"/>
                  </a:lnTo>
                  <a:cubicBezTo>
                    <a:pt x="-144" y="89442"/>
                    <a:pt x="-144" y="90595"/>
                    <a:pt x="432" y="91632"/>
                  </a:cubicBezTo>
                  <a:lnTo>
                    <a:pt x="51953" y="178884"/>
                  </a:lnTo>
                  <a:cubicBezTo>
                    <a:pt x="53105" y="180844"/>
                    <a:pt x="54949" y="180498"/>
                    <a:pt x="55526" y="180383"/>
                  </a:cubicBezTo>
                  <a:cubicBezTo>
                    <a:pt x="56102" y="180267"/>
                    <a:pt x="57831" y="179576"/>
                    <a:pt x="57831" y="177271"/>
                  </a:cubicBezTo>
                  <a:lnTo>
                    <a:pt x="57831" y="154334"/>
                  </a:lnTo>
                  <a:cubicBezTo>
                    <a:pt x="57831" y="152029"/>
                    <a:pt x="59675" y="150185"/>
                    <a:pt x="61980" y="150185"/>
                  </a:cubicBezTo>
                  <a:lnTo>
                    <a:pt x="241898" y="150185"/>
                  </a:lnTo>
                  <a:cubicBezTo>
                    <a:pt x="275438" y="150185"/>
                    <a:pt x="302755" y="122868"/>
                    <a:pt x="302755" y="89327"/>
                  </a:cubicBezTo>
                  <a:lnTo>
                    <a:pt x="302755" y="59935"/>
                  </a:lnTo>
                  <a:lnTo>
                    <a:pt x="247315" y="92669"/>
                  </a:lnTo>
                  <a:cubicBezTo>
                    <a:pt x="245586" y="93707"/>
                    <a:pt x="243512" y="94283"/>
                    <a:pt x="241552" y="94283"/>
                  </a:cubicBezTo>
                  <a:cubicBezTo>
                    <a:pt x="239593" y="94283"/>
                    <a:pt x="237518" y="93707"/>
                    <a:pt x="235789" y="92669"/>
                  </a:cubicBezTo>
                  <a:lnTo>
                    <a:pt x="148539" y="41148"/>
                  </a:lnTo>
                  <a:cubicBezTo>
                    <a:pt x="144851" y="38958"/>
                    <a:pt x="142776" y="35039"/>
                    <a:pt x="142892" y="30775"/>
                  </a:cubicBezTo>
                  <a:cubicBezTo>
                    <a:pt x="142892" y="30544"/>
                    <a:pt x="142892" y="30198"/>
                    <a:pt x="142892" y="29968"/>
                  </a:cubicBezTo>
                  <a:cubicBezTo>
                    <a:pt x="142892" y="29737"/>
                    <a:pt x="142892" y="29391"/>
                    <a:pt x="143007" y="29161"/>
                  </a:cubicBezTo>
                  <a:cubicBezTo>
                    <a:pt x="143007" y="29161"/>
                    <a:pt x="143007" y="28930"/>
                    <a:pt x="143007" y="28930"/>
                  </a:cubicBezTo>
                  <a:cubicBezTo>
                    <a:pt x="143007" y="28815"/>
                    <a:pt x="143007" y="28700"/>
                    <a:pt x="143007" y="28469"/>
                  </a:cubicBezTo>
                  <a:lnTo>
                    <a:pt x="61750" y="28469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9F3B311-D576-9F79-1868-1C63800923FC}"/>
                </a:ext>
              </a:extLst>
            </p:cNvPr>
            <p:cNvSpPr/>
            <p:nvPr/>
          </p:nvSpPr>
          <p:spPr>
            <a:xfrm>
              <a:off x="3911153" y="4114791"/>
              <a:ext cx="1927327" cy="1497908"/>
            </a:xfrm>
            <a:custGeom>
              <a:avLst/>
              <a:gdLst>
                <a:gd name="connsiteX0" fmla="*/ 179786 w 241103"/>
                <a:gd name="connsiteY0" fmla="*/ 65785 h 187384"/>
                <a:gd name="connsiteX1" fmla="*/ 175752 w 241103"/>
                <a:gd name="connsiteY1" fmla="*/ 62212 h 187384"/>
                <a:gd name="connsiteX2" fmla="*/ 178749 w 241103"/>
                <a:gd name="connsiteY2" fmla="*/ 57717 h 187384"/>
                <a:gd name="connsiteX3" fmla="*/ 180939 w 241103"/>
                <a:gd name="connsiteY3" fmla="*/ 55066 h 187384"/>
                <a:gd name="connsiteX4" fmla="*/ 179440 w 241103"/>
                <a:gd name="connsiteY4" fmla="*/ 51954 h 187384"/>
                <a:gd name="connsiteX5" fmla="*/ 92190 w 241103"/>
                <a:gd name="connsiteY5" fmla="*/ 432 h 187384"/>
                <a:gd name="connsiteX6" fmla="*/ 88962 w 241103"/>
                <a:gd name="connsiteY6" fmla="*/ 432 h 187384"/>
                <a:gd name="connsiteX7" fmla="*/ 27415 w 241103"/>
                <a:gd name="connsiteY7" fmla="*/ 36739 h 187384"/>
                <a:gd name="connsiteX8" fmla="*/ 27415 w 241103"/>
                <a:gd name="connsiteY8" fmla="*/ 36739 h 187384"/>
                <a:gd name="connsiteX9" fmla="*/ 1597 w 241103"/>
                <a:gd name="connsiteY9" fmla="*/ 51954 h 187384"/>
                <a:gd name="connsiteX10" fmla="*/ 98 w 241103"/>
                <a:gd name="connsiteY10" fmla="*/ 55527 h 187384"/>
                <a:gd name="connsiteX11" fmla="*/ 3210 w 241103"/>
                <a:gd name="connsiteY11" fmla="*/ 57832 h 187384"/>
                <a:gd name="connsiteX12" fmla="*/ 25340 w 241103"/>
                <a:gd name="connsiteY12" fmla="*/ 57832 h 187384"/>
                <a:gd name="connsiteX13" fmla="*/ 28221 w 241103"/>
                <a:gd name="connsiteY13" fmla="*/ 58985 h 187384"/>
                <a:gd name="connsiteX14" fmla="*/ 29374 w 241103"/>
                <a:gd name="connsiteY14" fmla="*/ 61866 h 187384"/>
                <a:gd name="connsiteX15" fmla="*/ 29374 w 241103"/>
                <a:gd name="connsiteY15" fmla="*/ 126527 h 187384"/>
                <a:gd name="connsiteX16" fmla="*/ 90230 w 241103"/>
                <a:gd name="connsiteY16" fmla="*/ 187385 h 187384"/>
                <a:gd name="connsiteX17" fmla="*/ 240527 w 241103"/>
                <a:gd name="connsiteY17" fmla="*/ 187385 h 187384"/>
                <a:gd name="connsiteX18" fmla="*/ 208370 w 241103"/>
                <a:gd name="connsiteY18" fmla="*/ 132867 h 187384"/>
                <a:gd name="connsiteX19" fmla="*/ 206757 w 241103"/>
                <a:gd name="connsiteY19" fmla="*/ 127104 h 187384"/>
                <a:gd name="connsiteX20" fmla="*/ 207909 w 241103"/>
                <a:gd name="connsiteY20" fmla="*/ 122032 h 187384"/>
                <a:gd name="connsiteX21" fmla="*/ 208255 w 241103"/>
                <a:gd name="connsiteY21" fmla="*/ 121341 h 187384"/>
                <a:gd name="connsiteX22" fmla="*/ 241103 w 241103"/>
                <a:gd name="connsiteY22" fmla="*/ 65785 h 187384"/>
                <a:gd name="connsiteX23" fmla="*/ 179786 w 241103"/>
                <a:gd name="connsiteY23" fmla="*/ 65785 h 18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1103" h="187384">
                  <a:moveTo>
                    <a:pt x="179786" y="65785"/>
                  </a:moveTo>
                  <a:cubicBezTo>
                    <a:pt x="177711" y="65785"/>
                    <a:pt x="175982" y="64287"/>
                    <a:pt x="175752" y="62212"/>
                  </a:cubicBezTo>
                  <a:cubicBezTo>
                    <a:pt x="175521" y="60137"/>
                    <a:pt x="176674" y="58293"/>
                    <a:pt x="178749" y="57717"/>
                  </a:cubicBezTo>
                  <a:cubicBezTo>
                    <a:pt x="180132" y="57371"/>
                    <a:pt x="180823" y="55988"/>
                    <a:pt x="180939" y="55066"/>
                  </a:cubicBezTo>
                  <a:cubicBezTo>
                    <a:pt x="180939" y="54259"/>
                    <a:pt x="180939" y="52876"/>
                    <a:pt x="179440" y="51954"/>
                  </a:cubicBezTo>
                  <a:lnTo>
                    <a:pt x="92190" y="432"/>
                  </a:lnTo>
                  <a:cubicBezTo>
                    <a:pt x="91152" y="-144"/>
                    <a:pt x="90000" y="-144"/>
                    <a:pt x="88962" y="432"/>
                  </a:cubicBezTo>
                  <a:lnTo>
                    <a:pt x="27415" y="36739"/>
                  </a:lnTo>
                  <a:cubicBezTo>
                    <a:pt x="27415" y="36739"/>
                    <a:pt x="27415" y="36739"/>
                    <a:pt x="27415" y="36739"/>
                  </a:cubicBezTo>
                  <a:lnTo>
                    <a:pt x="1597" y="51954"/>
                  </a:lnTo>
                  <a:cubicBezTo>
                    <a:pt x="-363" y="53106"/>
                    <a:pt x="-17" y="54951"/>
                    <a:pt x="98" y="55527"/>
                  </a:cubicBezTo>
                  <a:cubicBezTo>
                    <a:pt x="214" y="56103"/>
                    <a:pt x="905" y="57832"/>
                    <a:pt x="3210" y="57832"/>
                  </a:cubicBezTo>
                  <a:lnTo>
                    <a:pt x="25340" y="57832"/>
                  </a:lnTo>
                  <a:cubicBezTo>
                    <a:pt x="26377" y="57832"/>
                    <a:pt x="27415" y="58293"/>
                    <a:pt x="28221" y="58985"/>
                  </a:cubicBezTo>
                  <a:cubicBezTo>
                    <a:pt x="29028" y="59676"/>
                    <a:pt x="29374" y="60829"/>
                    <a:pt x="29374" y="61866"/>
                  </a:cubicBezTo>
                  <a:lnTo>
                    <a:pt x="29374" y="126527"/>
                  </a:lnTo>
                  <a:cubicBezTo>
                    <a:pt x="29374" y="160068"/>
                    <a:pt x="56690" y="187385"/>
                    <a:pt x="90230" y="187385"/>
                  </a:cubicBezTo>
                  <a:lnTo>
                    <a:pt x="240527" y="187385"/>
                  </a:lnTo>
                  <a:lnTo>
                    <a:pt x="208370" y="132867"/>
                  </a:lnTo>
                  <a:cubicBezTo>
                    <a:pt x="207333" y="131138"/>
                    <a:pt x="206757" y="129063"/>
                    <a:pt x="206757" y="127104"/>
                  </a:cubicBezTo>
                  <a:cubicBezTo>
                    <a:pt x="206757" y="125144"/>
                    <a:pt x="207102" y="123646"/>
                    <a:pt x="207909" y="122032"/>
                  </a:cubicBezTo>
                  <a:cubicBezTo>
                    <a:pt x="207909" y="121802"/>
                    <a:pt x="208140" y="121571"/>
                    <a:pt x="208255" y="121341"/>
                  </a:cubicBezTo>
                  <a:lnTo>
                    <a:pt x="241103" y="65785"/>
                  </a:lnTo>
                  <a:lnTo>
                    <a:pt x="179786" y="65785"/>
                  </a:lnTo>
                  <a:close/>
                </a:path>
              </a:pathLst>
            </a:custGeom>
            <a:solidFill>
              <a:schemeClr val="accent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96B07CB-CA28-AA83-0E4D-1F7BA1496D45}"/>
                </a:ext>
              </a:extLst>
            </p:cNvPr>
            <p:cNvSpPr/>
            <p:nvPr/>
          </p:nvSpPr>
          <p:spPr>
            <a:xfrm>
              <a:off x="3910234" y="2690129"/>
              <a:ext cx="1447164" cy="1630821"/>
            </a:xfrm>
            <a:custGeom>
              <a:avLst/>
              <a:gdLst>
                <a:gd name="connsiteX0" fmla="*/ 151087 w 181036"/>
                <a:gd name="connsiteY0" fmla="*/ 62010 h 204011"/>
                <a:gd name="connsiteX1" fmla="*/ 155236 w 181036"/>
                <a:gd name="connsiteY1" fmla="*/ 57861 h 204011"/>
                <a:gd name="connsiteX2" fmla="*/ 177826 w 181036"/>
                <a:gd name="connsiteY2" fmla="*/ 57861 h 204011"/>
                <a:gd name="connsiteX3" fmla="*/ 180939 w 181036"/>
                <a:gd name="connsiteY3" fmla="*/ 55556 h 204011"/>
                <a:gd name="connsiteX4" fmla="*/ 179440 w 181036"/>
                <a:gd name="connsiteY4" fmla="*/ 51982 h 204011"/>
                <a:gd name="connsiteX5" fmla="*/ 170565 w 181036"/>
                <a:gd name="connsiteY5" fmla="*/ 46796 h 204011"/>
                <a:gd name="connsiteX6" fmla="*/ 92074 w 181036"/>
                <a:gd name="connsiteY6" fmla="*/ 461 h 204011"/>
                <a:gd name="connsiteX7" fmla="*/ 89654 w 181036"/>
                <a:gd name="connsiteY7" fmla="*/ 115 h 204011"/>
                <a:gd name="connsiteX8" fmla="*/ 88847 w 181036"/>
                <a:gd name="connsiteY8" fmla="*/ 461 h 204011"/>
                <a:gd name="connsiteX9" fmla="*/ 1597 w 181036"/>
                <a:gd name="connsiteY9" fmla="*/ 51982 h 204011"/>
                <a:gd name="connsiteX10" fmla="*/ 98 w 181036"/>
                <a:gd name="connsiteY10" fmla="*/ 55556 h 204011"/>
                <a:gd name="connsiteX11" fmla="*/ 3210 w 181036"/>
                <a:gd name="connsiteY11" fmla="*/ 57861 h 204011"/>
                <a:gd name="connsiteX12" fmla="*/ 25340 w 181036"/>
                <a:gd name="connsiteY12" fmla="*/ 57861 h 204011"/>
                <a:gd name="connsiteX13" fmla="*/ 28221 w 181036"/>
                <a:gd name="connsiteY13" fmla="*/ 59013 h 204011"/>
                <a:gd name="connsiteX14" fmla="*/ 29374 w 181036"/>
                <a:gd name="connsiteY14" fmla="*/ 61895 h 204011"/>
                <a:gd name="connsiteX15" fmla="*/ 29374 w 181036"/>
                <a:gd name="connsiteY15" fmla="*/ 204011 h 204011"/>
                <a:gd name="connsiteX16" fmla="*/ 84698 w 181036"/>
                <a:gd name="connsiteY16" fmla="*/ 171392 h 204011"/>
                <a:gd name="connsiteX17" fmla="*/ 96224 w 181036"/>
                <a:gd name="connsiteY17" fmla="*/ 171392 h 204011"/>
                <a:gd name="connsiteX18" fmla="*/ 150971 w 181036"/>
                <a:gd name="connsiteY18" fmla="*/ 203665 h 204011"/>
                <a:gd name="connsiteX19" fmla="*/ 150971 w 181036"/>
                <a:gd name="connsiteY19" fmla="*/ 61780 h 2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1036" h="204011">
                  <a:moveTo>
                    <a:pt x="151087" y="62010"/>
                  </a:moveTo>
                  <a:cubicBezTo>
                    <a:pt x="151087" y="59705"/>
                    <a:pt x="152931" y="57861"/>
                    <a:pt x="155236" y="57861"/>
                  </a:cubicBezTo>
                  <a:lnTo>
                    <a:pt x="177826" y="57861"/>
                  </a:lnTo>
                  <a:cubicBezTo>
                    <a:pt x="180132" y="57861"/>
                    <a:pt x="180708" y="56017"/>
                    <a:pt x="180939" y="55556"/>
                  </a:cubicBezTo>
                  <a:cubicBezTo>
                    <a:pt x="181054" y="54979"/>
                    <a:pt x="181400" y="53135"/>
                    <a:pt x="179440" y="51982"/>
                  </a:cubicBezTo>
                  <a:lnTo>
                    <a:pt x="170565" y="46796"/>
                  </a:lnTo>
                  <a:lnTo>
                    <a:pt x="92074" y="461"/>
                  </a:lnTo>
                  <a:cubicBezTo>
                    <a:pt x="91383" y="0"/>
                    <a:pt x="90461" y="-115"/>
                    <a:pt x="89654" y="115"/>
                  </a:cubicBezTo>
                  <a:cubicBezTo>
                    <a:pt x="89423" y="115"/>
                    <a:pt x="89078" y="346"/>
                    <a:pt x="88847" y="461"/>
                  </a:cubicBezTo>
                  <a:lnTo>
                    <a:pt x="1597" y="51982"/>
                  </a:lnTo>
                  <a:cubicBezTo>
                    <a:pt x="-363" y="53135"/>
                    <a:pt x="-17" y="54979"/>
                    <a:pt x="98" y="55556"/>
                  </a:cubicBezTo>
                  <a:cubicBezTo>
                    <a:pt x="214" y="56132"/>
                    <a:pt x="905" y="57861"/>
                    <a:pt x="3210" y="57861"/>
                  </a:cubicBezTo>
                  <a:lnTo>
                    <a:pt x="25340" y="57861"/>
                  </a:lnTo>
                  <a:cubicBezTo>
                    <a:pt x="26377" y="57861"/>
                    <a:pt x="27414" y="58322"/>
                    <a:pt x="28221" y="59013"/>
                  </a:cubicBezTo>
                  <a:cubicBezTo>
                    <a:pt x="29028" y="59705"/>
                    <a:pt x="29374" y="60858"/>
                    <a:pt x="29374" y="61895"/>
                  </a:cubicBezTo>
                  <a:lnTo>
                    <a:pt x="29374" y="204011"/>
                  </a:lnTo>
                  <a:lnTo>
                    <a:pt x="84698" y="171392"/>
                  </a:lnTo>
                  <a:cubicBezTo>
                    <a:pt x="88271" y="169318"/>
                    <a:pt x="92651" y="169318"/>
                    <a:pt x="96224" y="171392"/>
                  </a:cubicBezTo>
                  <a:lnTo>
                    <a:pt x="150971" y="203665"/>
                  </a:lnTo>
                  <a:lnTo>
                    <a:pt x="150971" y="61780"/>
                  </a:ln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AABA145-37F6-CD97-0C6D-1492170F9BED}"/>
                </a:ext>
              </a:extLst>
            </p:cNvPr>
            <p:cNvSpPr/>
            <p:nvPr/>
          </p:nvSpPr>
          <p:spPr>
            <a:xfrm>
              <a:off x="4147801" y="1522692"/>
              <a:ext cx="1916407" cy="1470562"/>
            </a:xfrm>
            <a:custGeom>
              <a:avLst/>
              <a:gdLst>
                <a:gd name="connsiteX0" fmla="*/ 212997 w 239737"/>
                <a:gd name="connsiteY0" fmla="*/ 113539 h 183963"/>
                <a:gd name="connsiteX1" fmla="*/ 218760 w 239737"/>
                <a:gd name="connsiteY1" fmla="*/ 113539 h 183963"/>
                <a:gd name="connsiteX2" fmla="*/ 234320 w 239737"/>
                <a:gd name="connsiteY2" fmla="*/ 129099 h 183963"/>
                <a:gd name="connsiteX3" fmla="*/ 234781 w 239737"/>
                <a:gd name="connsiteY3" fmla="*/ 129445 h 183963"/>
                <a:gd name="connsiteX4" fmla="*/ 238239 w 239737"/>
                <a:gd name="connsiteY4" fmla="*/ 129560 h 183963"/>
                <a:gd name="connsiteX5" fmla="*/ 238239 w 239737"/>
                <a:gd name="connsiteY5" fmla="*/ 129560 h 183963"/>
                <a:gd name="connsiteX6" fmla="*/ 238469 w 239737"/>
                <a:gd name="connsiteY6" fmla="*/ 129330 h 183963"/>
                <a:gd name="connsiteX7" fmla="*/ 238585 w 239737"/>
                <a:gd name="connsiteY7" fmla="*/ 129215 h 183963"/>
                <a:gd name="connsiteX8" fmla="*/ 239737 w 239737"/>
                <a:gd name="connsiteY8" fmla="*/ 126794 h 183963"/>
                <a:gd name="connsiteX9" fmla="*/ 239622 w 239737"/>
                <a:gd name="connsiteY9" fmla="*/ 125987 h 183963"/>
                <a:gd name="connsiteX10" fmla="*/ 239622 w 239737"/>
                <a:gd name="connsiteY10" fmla="*/ 125987 h 183963"/>
                <a:gd name="connsiteX11" fmla="*/ 232130 w 239737"/>
                <a:gd name="connsiteY11" fmla="*/ 97057 h 183963"/>
                <a:gd name="connsiteX12" fmla="*/ 214265 w 239737"/>
                <a:gd name="connsiteY12" fmla="*/ 27785 h 183963"/>
                <a:gd name="connsiteX13" fmla="*/ 211960 w 239737"/>
                <a:gd name="connsiteY13" fmla="*/ 25480 h 183963"/>
                <a:gd name="connsiteX14" fmla="*/ 143496 w 239737"/>
                <a:gd name="connsiteY14" fmla="*/ 7845 h 183963"/>
                <a:gd name="connsiteX15" fmla="*/ 143496 w 239737"/>
                <a:gd name="connsiteY15" fmla="*/ 7845 h 183963"/>
                <a:gd name="connsiteX16" fmla="*/ 113760 w 239737"/>
                <a:gd name="connsiteY16" fmla="*/ 123 h 183963"/>
                <a:gd name="connsiteX17" fmla="*/ 110187 w 239737"/>
                <a:gd name="connsiteY17" fmla="*/ 1621 h 183963"/>
                <a:gd name="connsiteX18" fmla="*/ 110648 w 239737"/>
                <a:gd name="connsiteY18" fmla="*/ 5425 h 183963"/>
                <a:gd name="connsiteX19" fmla="*/ 126784 w 239737"/>
                <a:gd name="connsiteY19" fmla="*/ 21446 h 183963"/>
                <a:gd name="connsiteX20" fmla="*/ 127937 w 239737"/>
                <a:gd name="connsiteY20" fmla="*/ 24328 h 183963"/>
                <a:gd name="connsiteX21" fmla="*/ 126784 w 239737"/>
                <a:gd name="connsiteY21" fmla="*/ 27209 h 183963"/>
                <a:gd name="connsiteX22" fmla="*/ 17289 w 239737"/>
                <a:gd name="connsiteY22" fmla="*/ 136707 h 183963"/>
                <a:gd name="connsiteX23" fmla="*/ 0 w 239737"/>
                <a:gd name="connsiteY23" fmla="*/ 171631 h 183963"/>
                <a:gd name="connsiteX24" fmla="*/ 54748 w 239737"/>
                <a:gd name="connsiteY24" fmla="*/ 139358 h 183963"/>
                <a:gd name="connsiteX25" fmla="*/ 60511 w 239737"/>
                <a:gd name="connsiteY25" fmla="*/ 137744 h 183963"/>
                <a:gd name="connsiteX26" fmla="*/ 63392 w 239737"/>
                <a:gd name="connsiteY26" fmla="*/ 138090 h 183963"/>
                <a:gd name="connsiteX27" fmla="*/ 65697 w 239737"/>
                <a:gd name="connsiteY27" fmla="*/ 138896 h 183963"/>
                <a:gd name="connsiteX28" fmla="*/ 66389 w 239737"/>
                <a:gd name="connsiteY28" fmla="*/ 139242 h 183963"/>
                <a:gd name="connsiteX29" fmla="*/ 142113 w 239737"/>
                <a:gd name="connsiteY29" fmla="*/ 183963 h 183963"/>
                <a:gd name="connsiteX30" fmla="*/ 212767 w 239737"/>
                <a:gd name="connsiteY30" fmla="*/ 113309 h 18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39737" h="183963">
                  <a:moveTo>
                    <a:pt x="212997" y="113539"/>
                  </a:moveTo>
                  <a:cubicBezTo>
                    <a:pt x="214611" y="111926"/>
                    <a:pt x="217147" y="111926"/>
                    <a:pt x="218760" y="113539"/>
                  </a:cubicBezTo>
                  <a:lnTo>
                    <a:pt x="234320" y="129099"/>
                  </a:lnTo>
                  <a:cubicBezTo>
                    <a:pt x="234435" y="129215"/>
                    <a:pt x="234550" y="129330"/>
                    <a:pt x="234781" y="129445"/>
                  </a:cubicBezTo>
                  <a:cubicBezTo>
                    <a:pt x="236279" y="130598"/>
                    <a:pt x="237778" y="129906"/>
                    <a:pt x="238239" y="129560"/>
                  </a:cubicBezTo>
                  <a:cubicBezTo>
                    <a:pt x="238239" y="129560"/>
                    <a:pt x="238239" y="129560"/>
                    <a:pt x="238239" y="129560"/>
                  </a:cubicBezTo>
                  <a:cubicBezTo>
                    <a:pt x="238239" y="129560"/>
                    <a:pt x="238354" y="129560"/>
                    <a:pt x="238469" y="129330"/>
                  </a:cubicBezTo>
                  <a:cubicBezTo>
                    <a:pt x="238469" y="129330"/>
                    <a:pt x="238469" y="129330"/>
                    <a:pt x="238585" y="129215"/>
                  </a:cubicBezTo>
                  <a:cubicBezTo>
                    <a:pt x="239161" y="128754"/>
                    <a:pt x="239737" y="127947"/>
                    <a:pt x="239737" y="126794"/>
                  </a:cubicBezTo>
                  <a:cubicBezTo>
                    <a:pt x="239737" y="126564"/>
                    <a:pt x="239737" y="126333"/>
                    <a:pt x="239622" y="125987"/>
                  </a:cubicBezTo>
                  <a:lnTo>
                    <a:pt x="239622" y="125987"/>
                  </a:lnTo>
                  <a:cubicBezTo>
                    <a:pt x="239622" y="125987"/>
                    <a:pt x="232130" y="97057"/>
                    <a:pt x="232130" y="97057"/>
                  </a:cubicBezTo>
                  <a:lnTo>
                    <a:pt x="214265" y="27785"/>
                  </a:lnTo>
                  <a:cubicBezTo>
                    <a:pt x="213919" y="26633"/>
                    <a:pt x="213113" y="25826"/>
                    <a:pt x="211960" y="25480"/>
                  </a:cubicBezTo>
                  <a:lnTo>
                    <a:pt x="143496" y="7845"/>
                  </a:lnTo>
                  <a:cubicBezTo>
                    <a:pt x="143496" y="7845"/>
                    <a:pt x="143496" y="7845"/>
                    <a:pt x="143496" y="7845"/>
                  </a:cubicBezTo>
                  <a:lnTo>
                    <a:pt x="113760" y="123"/>
                  </a:lnTo>
                  <a:cubicBezTo>
                    <a:pt x="111570" y="-453"/>
                    <a:pt x="110533" y="1160"/>
                    <a:pt x="110187" y="1621"/>
                  </a:cubicBezTo>
                  <a:cubicBezTo>
                    <a:pt x="109957" y="2082"/>
                    <a:pt x="109150" y="3811"/>
                    <a:pt x="110648" y="5425"/>
                  </a:cubicBezTo>
                  <a:lnTo>
                    <a:pt x="126784" y="21446"/>
                  </a:lnTo>
                  <a:cubicBezTo>
                    <a:pt x="127591" y="22253"/>
                    <a:pt x="127937" y="23290"/>
                    <a:pt x="127937" y="24328"/>
                  </a:cubicBezTo>
                  <a:cubicBezTo>
                    <a:pt x="127937" y="25365"/>
                    <a:pt x="127476" y="26402"/>
                    <a:pt x="126784" y="27209"/>
                  </a:cubicBezTo>
                  <a:lnTo>
                    <a:pt x="17289" y="136707"/>
                  </a:lnTo>
                  <a:cubicBezTo>
                    <a:pt x="7723" y="146273"/>
                    <a:pt x="1729" y="158376"/>
                    <a:pt x="0" y="171631"/>
                  </a:cubicBezTo>
                  <a:lnTo>
                    <a:pt x="54748" y="139358"/>
                  </a:lnTo>
                  <a:cubicBezTo>
                    <a:pt x="56477" y="138320"/>
                    <a:pt x="58551" y="137744"/>
                    <a:pt x="60511" y="137744"/>
                  </a:cubicBezTo>
                  <a:cubicBezTo>
                    <a:pt x="62470" y="137744"/>
                    <a:pt x="62470" y="137859"/>
                    <a:pt x="63392" y="138090"/>
                  </a:cubicBezTo>
                  <a:cubicBezTo>
                    <a:pt x="64199" y="138320"/>
                    <a:pt x="64890" y="138551"/>
                    <a:pt x="65697" y="138896"/>
                  </a:cubicBezTo>
                  <a:cubicBezTo>
                    <a:pt x="65928" y="138896"/>
                    <a:pt x="66158" y="139127"/>
                    <a:pt x="66389" y="139242"/>
                  </a:cubicBezTo>
                  <a:lnTo>
                    <a:pt x="142113" y="183963"/>
                  </a:lnTo>
                  <a:lnTo>
                    <a:pt x="212767" y="113309"/>
                  </a:ln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03F5C27-AB5D-5381-D866-60D667578F5D}"/>
                </a:ext>
              </a:extLst>
            </p:cNvPr>
            <p:cNvSpPr/>
            <p:nvPr/>
          </p:nvSpPr>
          <p:spPr>
            <a:xfrm>
              <a:off x="5369516" y="1006789"/>
              <a:ext cx="1851969" cy="1617975"/>
            </a:xfrm>
            <a:custGeom>
              <a:avLst/>
              <a:gdLst>
                <a:gd name="connsiteX0" fmla="*/ 69501 w 231676"/>
                <a:gd name="connsiteY0" fmla="*/ 90364 h 202404"/>
                <a:gd name="connsiteX1" fmla="*/ 85522 w 231676"/>
                <a:gd name="connsiteY1" fmla="*/ 152720 h 202404"/>
                <a:gd name="connsiteX2" fmla="*/ 88173 w 231676"/>
                <a:gd name="connsiteY2" fmla="*/ 150069 h 202404"/>
                <a:gd name="connsiteX3" fmla="*/ 91054 w 231676"/>
                <a:gd name="connsiteY3" fmla="*/ 148917 h 202404"/>
                <a:gd name="connsiteX4" fmla="*/ 93935 w 231676"/>
                <a:gd name="connsiteY4" fmla="*/ 150069 h 202404"/>
                <a:gd name="connsiteX5" fmla="*/ 118946 w 231676"/>
                <a:gd name="connsiteY5" fmla="*/ 174965 h 202404"/>
                <a:gd name="connsiteX6" fmla="*/ 118946 w 231676"/>
                <a:gd name="connsiteY6" fmla="*/ 180728 h 202404"/>
                <a:gd name="connsiteX7" fmla="*/ 102695 w 231676"/>
                <a:gd name="connsiteY7" fmla="*/ 196980 h 202404"/>
                <a:gd name="connsiteX8" fmla="*/ 102234 w 231676"/>
                <a:gd name="connsiteY8" fmla="*/ 200784 h 202404"/>
                <a:gd name="connsiteX9" fmla="*/ 105807 w 231676"/>
                <a:gd name="connsiteY9" fmla="*/ 202282 h 202404"/>
                <a:gd name="connsiteX10" fmla="*/ 135774 w 231676"/>
                <a:gd name="connsiteY10" fmla="*/ 194560 h 202404"/>
                <a:gd name="connsiteX11" fmla="*/ 135774 w 231676"/>
                <a:gd name="connsiteY11" fmla="*/ 194560 h 202404"/>
                <a:gd name="connsiteX12" fmla="*/ 204007 w 231676"/>
                <a:gd name="connsiteY12" fmla="*/ 176925 h 202404"/>
                <a:gd name="connsiteX13" fmla="*/ 206312 w 231676"/>
                <a:gd name="connsiteY13" fmla="*/ 174620 h 202404"/>
                <a:gd name="connsiteX14" fmla="*/ 224177 w 231676"/>
                <a:gd name="connsiteY14" fmla="*/ 105118 h 202404"/>
                <a:gd name="connsiteX15" fmla="*/ 224177 w 231676"/>
                <a:gd name="connsiteY15" fmla="*/ 105118 h 202404"/>
                <a:gd name="connsiteX16" fmla="*/ 231554 w 231676"/>
                <a:gd name="connsiteY16" fmla="*/ 76418 h 202404"/>
                <a:gd name="connsiteX17" fmla="*/ 230056 w 231676"/>
                <a:gd name="connsiteY17" fmla="*/ 72845 h 202404"/>
                <a:gd name="connsiteX18" fmla="*/ 226252 w 231676"/>
                <a:gd name="connsiteY18" fmla="*/ 73306 h 202404"/>
                <a:gd name="connsiteX19" fmla="*/ 210807 w 231676"/>
                <a:gd name="connsiteY19" fmla="*/ 88751 h 202404"/>
                <a:gd name="connsiteX20" fmla="*/ 207926 w 231676"/>
                <a:gd name="connsiteY20" fmla="*/ 89903 h 202404"/>
                <a:gd name="connsiteX21" fmla="*/ 205044 w 231676"/>
                <a:gd name="connsiteY21" fmla="*/ 88751 h 202404"/>
                <a:gd name="connsiteX22" fmla="*/ 134160 w 231676"/>
                <a:gd name="connsiteY22" fmla="*/ 17865 h 202404"/>
                <a:gd name="connsiteX23" fmla="*/ 91169 w 231676"/>
                <a:gd name="connsiteY23" fmla="*/ 0 h 202404"/>
                <a:gd name="connsiteX24" fmla="*/ 48178 w 231676"/>
                <a:gd name="connsiteY24" fmla="*/ 17865 h 202404"/>
                <a:gd name="connsiteX25" fmla="*/ 0 w 231676"/>
                <a:gd name="connsiteY25" fmla="*/ 66044 h 202404"/>
                <a:gd name="connsiteX26" fmla="*/ 61433 w 231676"/>
                <a:gd name="connsiteY26" fmla="*/ 81950 h 202404"/>
                <a:gd name="connsiteX27" fmla="*/ 62931 w 231676"/>
                <a:gd name="connsiteY27" fmla="*/ 82411 h 202404"/>
                <a:gd name="connsiteX28" fmla="*/ 69616 w 231676"/>
                <a:gd name="connsiteY28" fmla="*/ 90134 h 20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31676" h="202404">
                  <a:moveTo>
                    <a:pt x="69501" y="90364"/>
                  </a:moveTo>
                  <a:lnTo>
                    <a:pt x="85522" y="152720"/>
                  </a:lnTo>
                  <a:lnTo>
                    <a:pt x="88173" y="150069"/>
                  </a:lnTo>
                  <a:cubicBezTo>
                    <a:pt x="88979" y="149262"/>
                    <a:pt x="90017" y="148917"/>
                    <a:pt x="91054" y="148917"/>
                  </a:cubicBezTo>
                  <a:cubicBezTo>
                    <a:pt x="92091" y="148917"/>
                    <a:pt x="93129" y="149262"/>
                    <a:pt x="93935" y="150069"/>
                  </a:cubicBezTo>
                  <a:lnTo>
                    <a:pt x="118946" y="174965"/>
                  </a:lnTo>
                  <a:cubicBezTo>
                    <a:pt x="120560" y="176579"/>
                    <a:pt x="120560" y="179115"/>
                    <a:pt x="118946" y="180728"/>
                  </a:cubicBezTo>
                  <a:lnTo>
                    <a:pt x="102695" y="196980"/>
                  </a:lnTo>
                  <a:cubicBezTo>
                    <a:pt x="101081" y="198594"/>
                    <a:pt x="101888" y="200323"/>
                    <a:pt x="102234" y="200784"/>
                  </a:cubicBezTo>
                  <a:cubicBezTo>
                    <a:pt x="102464" y="201245"/>
                    <a:pt x="103617" y="202858"/>
                    <a:pt x="105807" y="202282"/>
                  </a:cubicBezTo>
                  <a:lnTo>
                    <a:pt x="135774" y="194560"/>
                  </a:lnTo>
                  <a:cubicBezTo>
                    <a:pt x="135774" y="194560"/>
                    <a:pt x="135774" y="194560"/>
                    <a:pt x="135774" y="194560"/>
                  </a:cubicBezTo>
                  <a:lnTo>
                    <a:pt x="204007" y="176925"/>
                  </a:lnTo>
                  <a:cubicBezTo>
                    <a:pt x="205160" y="176579"/>
                    <a:pt x="205966" y="175772"/>
                    <a:pt x="206312" y="174620"/>
                  </a:cubicBezTo>
                  <a:lnTo>
                    <a:pt x="224177" y="105118"/>
                  </a:lnTo>
                  <a:cubicBezTo>
                    <a:pt x="224177" y="105118"/>
                    <a:pt x="224177" y="105118"/>
                    <a:pt x="224177" y="105118"/>
                  </a:cubicBezTo>
                  <a:lnTo>
                    <a:pt x="231554" y="76418"/>
                  </a:lnTo>
                  <a:cubicBezTo>
                    <a:pt x="232130" y="74228"/>
                    <a:pt x="230516" y="73190"/>
                    <a:pt x="230056" y="72845"/>
                  </a:cubicBezTo>
                  <a:cubicBezTo>
                    <a:pt x="229594" y="72614"/>
                    <a:pt x="227865" y="71807"/>
                    <a:pt x="226252" y="73306"/>
                  </a:cubicBezTo>
                  <a:lnTo>
                    <a:pt x="210807" y="88751"/>
                  </a:lnTo>
                  <a:cubicBezTo>
                    <a:pt x="210000" y="89557"/>
                    <a:pt x="208963" y="89903"/>
                    <a:pt x="207926" y="89903"/>
                  </a:cubicBezTo>
                  <a:cubicBezTo>
                    <a:pt x="206889" y="89903"/>
                    <a:pt x="205851" y="89442"/>
                    <a:pt x="205044" y="88751"/>
                  </a:cubicBezTo>
                  <a:lnTo>
                    <a:pt x="134160" y="17865"/>
                  </a:lnTo>
                  <a:cubicBezTo>
                    <a:pt x="122635" y="6339"/>
                    <a:pt x="107421" y="0"/>
                    <a:pt x="91169" y="0"/>
                  </a:cubicBezTo>
                  <a:cubicBezTo>
                    <a:pt x="74918" y="0"/>
                    <a:pt x="59704" y="6339"/>
                    <a:pt x="48178" y="17865"/>
                  </a:cubicBezTo>
                  <a:lnTo>
                    <a:pt x="0" y="66044"/>
                  </a:lnTo>
                  <a:lnTo>
                    <a:pt x="61433" y="81950"/>
                  </a:lnTo>
                  <a:cubicBezTo>
                    <a:pt x="61894" y="82065"/>
                    <a:pt x="62470" y="82296"/>
                    <a:pt x="62931" y="82411"/>
                  </a:cubicBezTo>
                  <a:cubicBezTo>
                    <a:pt x="66273" y="83794"/>
                    <a:pt x="68694" y="86561"/>
                    <a:pt x="69616" y="90134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" name="Graphic 3" descr="Brainstorm with solid fill">
              <a:extLst>
                <a:ext uri="{FF2B5EF4-FFF2-40B4-BE49-F238E27FC236}">
                  <a16:creationId xmlns:a16="http://schemas.microsoft.com/office/drawing/2014/main" id="{8F22D312-58C2-F8D5-77C3-E6D7BE01F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20983" y="3806059"/>
              <a:ext cx="676104" cy="676104"/>
            </a:xfrm>
            <a:prstGeom prst="rect">
              <a:avLst/>
            </a:prstGeom>
          </p:spPr>
        </p:pic>
        <p:pic>
          <p:nvPicPr>
            <p:cNvPr id="5" name="Graphic 4" descr="Bullseye with solid fill">
              <a:extLst>
                <a:ext uri="{FF2B5EF4-FFF2-40B4-BE49-F238E27FC236}">
                  <a16:creationId xmlns:a16="http://schemas.microsoft.com/office/drawing/2014/main" id="{D0DBEDAE-8850-D3ED-B4BA-56047EF49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82573" y="4791794"/>
              <a:ext cx="676104" cy="676104"/>
            </a:xfrm>
            <a:prstGeom prst="rect">
              <a:avLst/>
            </a:prstGeom>
          </p:spPr>
        </p:pic>
        <p:pic>
          <p:nvPicPr>
            <p:cNvPr id="6" name="Graphic 5" descr="Hourglass 30% with solid fill">
              <a:extLst>
                <a:ext uri="{FF2B5EF4-FFF2-40B4-BE49-F238E27FC236}">
                  <a16:creationId xmlns:a16="http://schemas.microsoft.com/office/drawing/2014/main" id="{E786C665-34B9-78C3-8651-5BC971722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82666" y="1306106"/>
              <a:ext cx="676104" cy="676104"/>
            </a:xfrm>
            <a:prstGeom prst="rect">
              <a:avLst/>
            </a:prstGeom>
          </p:spPr>
        </p:pic>
        <p:pic>
          <p:nvPicPr>
            <p:cNvPr id="7" name="Graphic 6" descr="Lightbulb with solid fill">
              <a:extLst>
                <a:ext uri="{FF2B5EF4-FFF2-40B4-BE49-F238E27FC236}">
                  <a16:creationId xmlns:a16="http://schemas.microsoft.com/office/drawing/2014/main" id="{AA5A79FE-BD20-F6AA-8E30-EF89DA906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27418" y="2045969"/>
              <a:ext cx="676104" cy="676104"/>
            </a:xfrm>
            <a:prstGeom prst="rect">
              <a:avLst/>
            </a:prstGeom>
          </p:spPr>
        </p:pic>
        <p:pic>
          <p:nvPicPr>
            <p:cNvPr id="8" name="Graphic 7" descr="Research with solid fill">
              <a:extLst>
                <a:ext uri="{FF2B5EF4-FFF2-40B4-BE49-F238E27FC236}">
                  <a16:creationId xmlns:a16="http://schemas.microsoft.com/office/drawing/2014/main" id="{BF8994C9-3A32-9160-A2F7-ADAA3DB53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111588" y="2455317"/>
              <a:ext cx="676104" cy="676104"/>
            </a:xfrm>
            <a:prstGeom prst="rect">
              <a:avLst/>
            </a:prstGeom>
          </p:spPr>
        </p:pic>
        <p:pic>
          <p:nvPicPr>
            <p:cNvPr id="9" name="Graphic 8" descr="Bar graph with upward trend with solid fill">
              <a:extLst>
                <a:ext uri="{FF2B5EF4-FFF2-40B4-BE49-F238E27FC236}">
                  <a16:creationId xmlns:a16="http://schemas.microsoft.com/office/drawing/2014/main" id="{B98EE913-E8FA-F817-75B9-904BF3D2A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666819" y="4791794"/>
              <a:ext cx="676104" cy="676104"/>
            </a:xfrm>
            <a:prstGeom prst="rect">
              <a:avLst/>
            </a:prstGeom>
          </p:spPr>
        </p:pic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A54D1DFD-7089-25F1-8F64-FB379D3A5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95764" y="3292969"/>
              <a:ext cx="676104" cy="67610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C0F486-A131-31A2-8E4E-8FC9BE78A62A}"/>
                </a:ext>
              </a:extLst>
            </p:cNvPr>
            <p:cNvSpPr txBox="1"/>
            <p:nvPr/>
          </p:nvSpPr>
          <p:spPr>
            <a:xfrm>
              <a:off x="6407453" y="1988457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BA400C-066A-63DD-F731-1A2287221B0D}"/>
                </a:ext>
              </a:extLst>
            </p:cNvPr>
            <p:cNvSpPr txBox="1"/>
            <p:nvPr/>
          </p:nvSpPr>
          <p:spPr>
            <a:xfrm>
              <a:off x="7185197" y="308574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7D0196-265E-AE5A-B71E-056B0D296498}"/>
                </a:ext>
              </a:extLst>
            </p:cNvPr>
            <p:cNvSpPr txBox="1"/>
            <p:nvPr/>
          </p:nvSpPr>
          <p:spPr>
            <a:xfrm>
              <a:off x="7215137" y="447970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E15243-5555-9C48-1C46-0C66162EE4BC}"/>
                </a:ext>
              </a:extLst>
            </p:cNvPr>
            <p:cNvSpPr txBox="1"/>
            <p:nvPr/>
          </p:nvSpPr>
          <p:spPr>
            <a:xfrm>
              <a:off x="5644976" y="4899014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FA2539-419A-9BFF-8DA1-68906A25B064}"/>
                </a:ext>
              </a:extLst>
            </p:cNvPr>
            <p:cNvSpPr txBox="1"/>
            <p:nvPr/>
          </p:nvSpPr>
          <p:spPr>
            <a:xfrm>
              <a:off x="4289918" y="4248867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05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654D5C-EB48-A083-6386-7DB3CB5471D5}"/>
                </a:ext>
              </a:extLst>
            </p:cNvPr>
            <p:cNvSpPr txBox="1"/>
            <p:nvPr/>
          </p:nvSpPr>
          <p:spPr>
            <a:xfrm>
              <a:off x="4289918" y="276531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06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D43FDB-7FDB-CAE2-EADC-7076F56925A0}"/>
                </a:ext>
              </a:extLst>
            </p:cNvPr>
            <p:cNvSpPr txBox="1"/>
            <p:nvPr/>
          </p:nvSpPr>
          <p:spPr>
            <a:xfrm>
              <a:off x="5270941" y="1765052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A26700"/>
                  </a:solidFill>
                </a:rPr>
                <a:t>07</a:t>
              </a:r>
            </a:p>
          </p:txBody>
        </p:sp>
        <p:pic>
          <p:nvPicPr>
            <p:cNvPr id="47" name="Graphic 46" descr="Trophy">
              <a:extLst>
                <a:ext uri="{FF2B5EF4-FFF2-40B4-BE49-F238E27FC236}">
                  <a16:creationId xmlns:a16="http://schemas.microsoft.com/office/drawing/2014/main" id="{C3B525E9-89F8-5ABD-C1CE-92FB7B811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9D331A9-359A-298B-D024-C4097C1EBD82}"/>
              </a:ext>
            </a:extLst>
          </p:cNvPr>
          <p:cNvGrpSpPr/>
          <p:nvPr/>
        </p:nvGrpSpPr>
        <p:grpSpPr>
          <a:xfrm>
            <a:off x="8676534" y="3568950"/>
            <a:ext cx="2926080" cy="1052147"/>
            <a:chOff x="8676534" y="3568948"/>
            <a:chExt cx="2926080" cy="105214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A0054B1-2505-CC8E-2A4C-51EC502AF372}"/>
                </a:ext>
              </a:extLst>
            </p:cNvPr>
            <p:cNvSpPr txBox="1"/>
            <p:nvPr/>
          </p:nvSpPr>
          <p:spPr>
            <a:xfrm>
              <a:off x="8676534" y="356894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9FF9405-11E9-702A-F915-D099333CB976}"/>
                </a:ext>
              </a:extLst>
            </p:cNvPr>
            <p:cNvSpPr txBox="1"/>
            <p:nvPr/>
          </p:nvSpPr>
          <p:spPr>
            <a:xfrm>
              <a:off x="8676534" y="397476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F1E0393-74D2-F22A-2EAB-4320133AEAE7}"/>
              </a:ext>
            </a:extLst>
          </p:cNvPr>
          <p:cNvGrpSpPr/>
          <p:nvPr/>
        </p:nvGrpSpPr>
        <p:grpSpPr>
          <a:xfrm>
            <a:off x="8676534" y="4705678"/>
            <a:ext cx="2926080" cy="1052147"/>
            <a:chOff x="8676534" y="4705678"/>
            <a:chExt cx="2926080" cy="105214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FA696A1-7C35-E827-431B-980A1E28C47A}"/>
                </a:ext>
              </a:extLst>
            </p:cNvPr>
            <p:cNvSpPr txBox="1"/>
            <p:nvPr/>
          </p:nvSpPr>
          <p:spPr>
            <a:xfrm>
              <a:off x="8676534" y="470567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3D71C96-7BE5-9769-52FA-70875522748B}"/>
                </a:ext>
              </a:extLst>
            </p:cNvPr>
            <p:cNvSpPr txBox="1"/>
            <p:nvPr/>
          </p:nvSpPr>
          <p:spPr>
            <a:xfrm>
              <a:off x="8676534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41CFFA6-B81D-480E-326A-C674B327CD8E}"/>
              </a:ext>
            </a:extLst>
          </p:cNvPr>
          <p:cNvGrpSpPr/>
          <p:nvPr/>
        </p:nvGrpSpPr>
        <p:grpSpPr>
          <a:xfrm>
            <a:off x="593001" y="3000585"/>
            <a:ext cx="2926080" cy="1052147"/>
            <a:chOff x="593001" y="3000584"/>
            <a:chExt cx="2926080" cy="105214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2B57B8-D263-DB6F-67D4-CE1DE5367E65}"/>
                </a:ext>
              </a:extLst>
            </p:cNvPr>
            <p:cNvSpPr txBox="1"/>
            <p:nvPr/>
          </p:nvSpPr>
          <p:spPr>
            <a:xfrm>
              <a:off x="593001" y="300058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56533E-405C-8D06-1F00-374C8C6A61E6}"/>
                </a:ext>
              </a:extLst>
            </p:cNvPr>
            <p:cNvSpPr txBox="1"/>
            <p:nvPr/>
          </p:nvSpPr>
          <p:spPr>
            <a:xfrm>
              <a:off x="593001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EE6B0EA-DB27-1876-1409-DBA9F63BF2D3}"/>
              </a:ext>
            </a:extLst>
          </p:cNvPr>
          <p:cNvGrpSpPr/>
          <p:nvPr/>
        </p:nvGrpSpPr>
        <p:grpSpPr>
          <a:xfrm>
            <a:off x="593001" y="4137315"/>
            <a:ext cx="2926080" cy="1052147"/>
            <a:chOff x="593001" y="4705678"/>
            <a:chExt cx="2926080" cy="105214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F550BFB-40AD-3860-6F10-ADEB635379BD}"/>
                </a:ext>
              </a:extLst>
            </p:cNvPr>
            <p:cNvSpPr txBox="1"/>
            <p:nvPr/>
          </p:nvSpPr>
          <p:spPr>
            <a:xfrm>
              <a:off x="593001" y="470567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047E146-E77C-3262-3D1A-4DA07DC0304D}"/>
                </a:ext>
              </a:extLst>
            </p:cNvPr>
            <p:cNvSpPr txBox="1"/>
            <p:nvPr/>
          </p:nvSpPr>
          <p:spPr>
            <a:xfrm>
              <a:off x="593001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8C9595-6268-F0DA-06CF-F3F29BA214FE}"/>
              </a:ext>
            </a:extLst>
          </p:cNvPr>
          <p:cNvGrpSpPr/>
          <p:nvPr/>
        </p:nvGrpSpPr>
        <p:grpSpPr>
          <a:xfrm>
            <a:off x="8676534" y="1295490"/>
            <a:ext cx="2926080" cy="1052147"/>
            <a:chOff x="8676534" y="1295490"/>
            <a:chExt cx="2926080" cy="105214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13CCF9C-94D1-D987-D137-08DBD8354FB9}"/>
                </a:ext>
              </a:extLst>
            </p:cNvPr>
            <p:cNvSpPr txBox="1"/>
            <p:nvPr/>
          </p:nvSpPr>
          <p:spPr>
            <a:xfrm>
              <a:off x="8676534" y="129549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B72B6A7-36DC-1453-5C5B-1008BAC54A14}"/>
                </a:ext>
              </a:extLst>
            </p:cNvPr>
            <p:cNvSpPr txBox="1"/>
            <p:nvPr/>
          </p:nvSpPr>
          <p:spPr>
            <a:xfrm>
              <a:off x="8676534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ECA77D4-59BF-9073-28C2-1A46502F8C88}"/>
              </a:ext>
            </a:extLst>
          </p:cNvPr>
          <p:cNvGrpSpPr/>
          <p:nvPr/>
        </p:nvGrpSpPr>
        <p:grpSpPr>
          <a:xfrm>
            <a:off x="593001" y="1863855"/>
            <a:ext cx="2926080" cy="1052147"/>
            <a:chOff x="593001" y="1295490"/>
            <a:chExt cx="2926080" cy="105214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68A4B7-8C37-93B9-2E27-EBD04E5A149A}"/>
                </a:ext>
              </a:extLst>
            </p:cNvPr>
            <p:cNvSpPr txBox="1"/>
            <p:nvPr/>
          </p:nvSpPr>
          <p:spPr>
            <a:xfrm>
              <a:off x="593001" y="129549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50359F2-BF02-E4AF-8A62-C706F12A5F40}"/>
                </a:ext>
              </a:extLst>
            </p:cNvPr>
            <p:cNvSpPr txBox="1"/>
            <p:nvPr/>
          </p:nvSpPr>
          <p:spPr>
            <a:xfrm>
              <a:off x="593001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6FD0515-48E0-7177-8ECF-DCA80C598BD6}"/>
              </a:ext>
            </a:extLst>
          </p:cNvPr>
          <p:cNvGrpSpPr/>
          <p:nvPr/>
        </p:nvGrpSpPr>
        <p:grpSpPr>
          <a:xfrm>
            <a:off x="8676534" y="2432220"/>
            <a:ext cx="2926080" cy="1052147"/>
            <a:chOff x="8676534" y="2432219"/>
            <a:chExt cx="2926080" cy="105214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270CA53-99B4-3438-146E-9E7F88B56E4E}"/>
                </a:ext>
              </a:extLst>
            </p:cNvPr>
            <p:cNvSpPr txBox="1"/>
            <p:nvPr/>
          </p:nvSpPr>
          <p:spPr>
            <a:xfrm>
              <a:off x="8676534" y="243221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579B3E2-9769-97D5-316E-F87E0CE3CAE9}"/>
                </a:ext>
              </a:extLst>
            </p:cNvPr>
            <p:cNvSpPr txBox="1"/>
            <p:nvPr/>
          </p:nvSpPr>
          <p:spPr>
            <a:xfrm>
              <a:off x="8676534" y="283803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388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534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7-Stage Pentagon Cycle – Slide Template</vt:lpstr>
      <vt:lpstr>7-Stage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7-Stage Pentagon Cycle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2024-10-22T21:24:24Z</dcterms:modified>
  <cp:category>Charts &amp; Diagrams</cp:category>
</cp:coreProperties>
</file>