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24" r:id="rId4"/>
    <p:sldId id="329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1651"/>
    <a:srgbClr val="A26700"/>
    <a:srgbClr val="F595A6"/>
    <a:srgbClr val="CEBA8B"/>
    <a:srgbClr val="D0BA94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236" autoAdjust="0"/>
    <p:restoredTop sz="96292" autoAdjust="0"/>
  </p:normalViewPr>
  <p:slideViewPr>
    <p:cSldViewPr snapToGrid="0" showGuides="1">
      <p:cViewPr varScale="1">
        <p:scale>
          <a:sx n="60" d="100"/>
          <a:sy n="60" d="100"/>
        </p:scale>
        <p:origin x="67" y="9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3227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180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5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6-Stage Pentagon Cycle – Slide Template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05F2F33-7684-B4FD-5D86-10B7D0B1C592}"/>
              </a:ext>
            </a:extLst>
          </p:cNvPr>
          <p:cNvGrpSpPr/>
          <p:nvPr/>
        </p:nvGrpSpPr>
        <p:grpSpPr>
          <a:xfrm>
            <a:off x="8676534" y="2859861"/>
            <a:ext cx="2926080" cy="1290153"/>
            <a:chOff x="8921977" y="2947244"/>
            <a:chExt cx="2926080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5C01BA1-A74B-C3C6-8B12-DB914C3F0151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02 - 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EEAF1F2-299B-C260-F01A-E5E8DD430EEC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9ADF4FF-72F8-EAAF-3D0C-38CC97180A3E}"/>
              </a:ext>
            </a:extLst>
          </p:cNvPr>
          <p:cNvGrpSpPr/>
          <p:nvPr/>
        </p:nvGrpSpPr>
        <p:grpSpPr>
          <a:xfrm>
            <a:off x="8676534" y="4477573"/>
            <a:ext cx="2926080" cy="1290153"/>
            <a:chOff x="8921977" y="4652338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F63D012-C544-35EC-0D1E-73435534E314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03 - 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B3E96FE8-A019-B888-53B1-385E5CB0CA35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92BF234D-6688-84C4-4406-4F80AFC557BB}"/>
              </a:ext>
            </a:extLst>
          </p:cNvPr>
          <p:cNvGrpSpPr/>
          <p:nvPr/>
        </p:nvGrpSpPr>
        <p:grpSpPr>
          <a:xfrm>
            <a:off x="593001" y="2859861"/>
            <a:ext cx="2926080" cy="1290153"/>
            <a:chOff x="332936" y="2947244"/>
            <a:chExt cx="2926080" cy="129015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52D7557-E26D-70D1-F879-AC7DD0118B22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05 - 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D28AFF49-ACFB-92A0-25F3-EF656DD27513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105653C-B7FE-6421-579A-4505BFCA0482}"/>
              </a:ext>
            </a:extLst>
          </p:cNvPr>
          <p:cNvGrpSpPr/>
          <p:nvPr/>
        </p:nvGrpSpPr>
        <p:grpSpPr>
          <a:xfrm>
            <a:off x="593001" y="4477573"/>
            <a:ext cx="2926080" cy="1290153"/>
            <a:chOff x="332936" y="4652338"/>
            <a:chExt cx="2926080" cy="129015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664F9CA-78CB-498B-6D2C-DE88130FA7BE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04 - 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55B15EE-FF46-DD92-99A2-A9531D046D5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2396DB6-DF1D-3954-F5B9-E944467B99FB}"/>
              </a:ext>
            </a:extLst>
          </p:cNvPr>
          <p:cNvGrpSpPr/>
          <p:nvPr/>
        </p:nvGrpSpPr>
        <p:grpSpPr>
          <a:xfrm>
            <a:off x="8676534" y="1242150"/>
            <a:ext cx="2926080" cy="1290153"/>
            <a:chOff x="8921977" y="1242150"/>
            <a:chExt cx="2926080" cy="129015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42581CF-9514-0D9B-6B28-C97E171A3C91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01 - 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9DF244F8-089F-2B12-DF33-54EA63E9E5BA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543E2952-8FCB-4D5A-4BB5-1C27AE043C1F}"/>
              </a:ext>
            </a:extLst>
          </p:cNvPr>
          <p:cNvGrpSpPr/>
          <p:nvPr/>
        </p:nvGrpSpPr>
        <p:grpSpPr>
          <a:xfrm>
            <a:off x="593001" y="1242150"/>
            <a:ext cx="2926080" cy="1290153"/>
            <a:chOff x="332936" y="2627766"/>
            <a:chExt cx="2926080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C01386E-6CD5-3C3F-36C4-ECC2C3D2DDE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06 - 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78F7DCE-AA3D-2548-4695-FA23978C7DF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8AA841B8-324A-9D7F-3856-C4F399D6A3EF}"/>
              </a:ext>
            </a:extLst>
          </p:cNvPr>
          <p:cNvGrpSpPr/>
          <p:nvPr/>
        </p:nvGrpSpPr>
        <p:grpSpPr>
          <a:xfrm>
            <a:off x="3907928" y="1009096"/>
            <a:ext cx="4376144" cy="4839808"/>
            <a:chOff x="3907928" y="1009096"/>
            <a:chExt cx="4376144" cy="4839808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6299E1CC-F52C-A089-9693-87DD14D2113C}"/>
                </a:ext>
              </a:extLst>
            </p:cNvPr>
            <p:cNvSpPr/>
            <p:nvPr/>
          </p:nvSpPr>
          <p:spPr>
            <a:xfrm>
              <a:off x="4658921" y="4406177"/>
              <a:ext cx="2096755" cy="1442727"/>
            </a:xfrm>
            <a:custGeom>
              <a:avLst/>
              <a:gdLst>
                <a:gd name="connsiteX0" fmla="*/ 61750 w 262298"/>
                <a:gd name="connsiteY0" fmla="*/ 29622 h 180481"/>
                <a:gd name="connsiteX1" fmla="*/ 57600 w 262298"/>
                <a:gd name="connsiteY1" fmla="*/ 25473 h 180481"/>
                <a:gd name="connsiteX2" fmla="*/ 57600 w 262298"/>
                <a:gd name="connsiteY2" fmla="*/ 2997 h 180481"/>
                <a:gd name="connsiteX3" fmla="*/ 57485 w 262298"/>
                <a:gd name="connsiteY3" fmla="*/ 2075 h 180481"/>
                <a:gd name="connsiteX4" fmla="*/ 55180 w 262298"/>
                <a:gd name="connsiteY4" fmla="*/ 0 h 180481"/>
                <a:gd name="connsiteX5" fmla="*/ 54834 w 262298"/>
                <a:gd name="connsiteY5" fmla="*/ 0 h 180481"/>
                <a:gd name="connsiteX6" fmla="*/ 54488 w 262298"/>
                <a:gd name="connsiteY6" fmla="*/ 0 h 180481"/>
                <a:gd name="connsiteX7" fmla="*/ 54258 w 262298"/>
                <a:gd name="connsiteY7" fmla="*/ 0 h 180481"/>
                <a:gd name="connsiteX8" fmla="*/ 54143 w 262298"/>
                <a:gd name="connsiteY8" fmla="*/ 0 h 180481"/>
                <a:gd name="connsiteX9" fmla="*/ 53797 w 262298"/>
                <a:gd name="connsiteY9" fmla="*/ 0 h 180481"/>
                <a:gd name="connsiteX10" fmla="*/ 53797 w 262298"/>
                <a:gd name="connsiteY10" fmla="*/ 0 h 180481"/>
                <a:gd name="connsiteX11" fmla="*/ 53451 w 262298"/>
                <a:gd name="connsiteY11" fmla="*/ 0 h 180481"/>
                <a:gd name="connsiteX12" fmla="*/ 53336 w 262298"/>
                <a:gd name="connsiteY12" fmla="*/ 0 h 180481"/>
                <a:gd name="connsiteX13" fmla="*/ 53105 w 262298"/>
                <a:gd name="connsiteY13" fmla="*/ 115 h 180481"/>
                <a:gd name="connsiteX14" fmla="*/ 52990 w 262298"/>
                <a:gd name="connsiteY14" fmla="*/ 115 h 180481"/>
                <a:gd name="connsiteX15" fmla="*/ 52759 w 262298"/>
                <a:gd name="connsiteY15" fmla="*/ 231 h 180481"/>
                <a:gd name="connsiteX16" fmla="*/ 52644 w 262298"/>
                <a:gd name="connsiteY16" fmla="*/ 346 h 180481"/>
                <a:gd name="connsiteX17" fmla="*/ 52414 w 262298"/>
                <a:gd name="connsiteY17" fmla="*/ 576 h 180481"/>
                <a:gd name="connsiteX18" fmla="*/ 52298 w 262298"/>
                <a:gd name="connsiteY18" fmla="*/ 692 h 180481"/>
                <a:gd name="connsiteX19" fmla="*/ 51953 w 262298"/>
                <a:gd name="connsiteY19" fmla="*/ 1153 h 180481"/>
                <a:gd name="connsiteX20" fmla="*/ 432 w 262298"/>
                <a:gd name="connsiteY20" fmla="*/ 88405 h 180481"/>
                <a:gd name="connsiteX21" fmla="*/ 432 w 262298"/>
                <a:gd name="connsiteY21" fmla="*/ 91632 h 180481"/>
                <a:gd name="connsiteX22" fmla="*/ 36623 w 262298"/>
                <a:gd name="connsiteY22" fmla="*/ 152951 h 180481"/>
                <a:gd name="connsiteX23" fmla="*/ 36623 w 262298"/>
                <a:gd name="connsiteY23" fmla="*/ 152951 h 180481"/>
                <a:gd name="connsiteX24" fmla="*/ 51953 w 262298"/>
                <a:gd name="connsiteY24" fmla="*/ 178884 h 180481"/>
                <a:gd name="connsiteX25" fmla="*/ 55526 w 262298"/>
                <a:gd name="connsiteY25" fmla="*/ 180383 h 180481"/>
                <a:gd name="connsiteX26" fmla="*/ 57831 w 262298"/>
                <a:gd name="connsiteY26" fmla="*/ 177271 h 180481"/>
                <a:gd name="connsiteX27" fmla="*/ 57831 w 262298"/>
                <a:gd name="connsiteY27" fmla="*/ 155025 h 180481"/>
                <a:gd name="connsiteX28" fmla="*/ 61980 w 262298"/>
                <a:gd name="connsiteY28" fmla="*/ 150876 h 180481"/>
                <a:gd name="connsiteX29" fmla="*/ 262299 w 262298"/>
                <a:gd name="connsiteY29" fmla="*/ 150876 h 180481"/>
                <a:gd name="connsiteX30" fmla="*/ 229796 w 262298"/>
                <a:gd name="connsiteY30" fmla="*/ 95781 h 180481"/>
                <a:gd name="connsiteX31" fmla="*/ 228413 w 262298"/>
                <a:gd name="connsiteY31" fmla="*/ 92208 h 180481"/>
                <a:gd name="connsiteX32" fmla="*/ 229796 w 262298"/>
                <a:gd name="connsiteY32" fmla="*/ 84140 h 180481"/>
                <a:gd name="connsiteX33" fmla="*/ 258611 w 262298"/>
                <a:gd name="connsiteY33" fmla="*/ 35385 h 180481"/>
                <a:gd name="connsiteX34" fmla="*/ 262299 w 262298"/>
                <a:gd name="connsiteY34" fmla="*/ 29161 h 180481"/>
                <a:gd name="connsiteX35" fmla="*/ 61980 w 262298"/>
                <a:gd name="connsiteY35" fmla="*/ 29161 h 18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62298" h="180481">
                  <a:moveTo>
                    <a:pt x="61750" y="29622"/>
                  </a:moveTo>
                  <a:cubicBezTo>
                    <a:pt x="59444" y="29622"/>
                    <a:pt x="57600" y="27778"/>
                    <a:pt x="57600" y="25473"/>
                  </a:cubicBezTo>
                  <a:lnTo>
                    <a:pt x="57600" y="2997"/>
                  </a:lnTo>
                  <a:cubicBezTo>
                    <a:pt x="57600" y="2651"/>
                    <a:pt x="57600" y="2305"/>
                    <a:pt x="57485" y="2075"/>
                  </a:cubicBezTo>
                  <a:cubicBezTo>
                    <a:pt x="57139" y="807"/>
                    <a:pt x="56102" y="231"/>
                    <a:pt x="55180" y="0"/>
                  </a:cubicBezTo>
                  <a:cubicBezTo>
                    <a:pt x="55065" y="0"/>
                    <a:pt x="54949" y="0"/>
                    <a:pt x="54834" y="0"/>
                  </a:cubicBezTo>
                  <a:cubicBezTo>
                    <a:pt x="54834" y="0"/>
                    <a:pt x="54604" y="0"/>
                    <a:pt x="54488" y="0"/>
                  </a:cubicBezTo>
                  <a:cubicBezTo>
                    <a:pt x="54488" y="0"/>
                    <a:pt x="54373" y="0"/>
                    <a:pt x="54258" y="0"/>
                  </a:cubicBezTo>
                  <a:cubicBezTo>
                    <a:pt x="54258" y="0"/>
                    <a:pt x="54258" y="0"/>
                    <a:pt x="54143" y="0"/>
                  </a:cubicBezTo>
                  <a:cubicBezTo>
                    <a:pt x="54143" y="0"/>
                    <a:pt x="53912" y="0"/>
                    <a:pt x="53797" y="0"/>
                  </a:cubicBezTo>
                  <a:cubicBezTo>
                    <a:pt x="53797" y="0"/>
                    <a:pt x="53797" y="0"/>
                    <a:pt x="53797" y="0"/>
                  </a:cubicBezTo>
                  <a:cubicBezTo>
                    <a:pt x="53681" y="0"/>
                    <a:pt x="53566" y="0"/>
                    <a:pt x="53451" y="0"/>
                  </a:cubicBezTo>
                  <a:cubicBezTo>
                    <a:pt x="53451" y="0"/>
                    <a:pt x="53451" y="0"/>
                    <a:pt x="53336" y="0"/>
                  </a:cubicBezTo>
                  <a:cubicBezTo>
                    <a:pt x="53336" y="0"/>
                    <a:pt x="53221" y="0"/>
                    <a:pt x="53105" y="115"/>
                  </a:cubicBezTo>
                  <a:cubicBezTo>
                    <a:pt x="53105" y="115"/>
                    <a:pt x="53105" y="115"/>
                    <a:pt x="52990" y="115"/>
                  </a:cubicBezTo>
                  <a:cubicBezTo>
                    <a:pt x="52990" y="115"/>
                    <a:pt x="52875" y="115"/>
                    <a:pt x="52759" y="231"/>
                  </a:cubicBezTo>
                  <a:cubicBezTo>
                    <a:pt x="52759" y="231"/>
                    <a:pt x="52759" y="231"/>
                    <a:pt x="52644" y="346"/>
                  </a:cubicBezTo>
                  <a:cubicBezTo>
                    <a:pt x="52644" y="346"/>
                    <a:pt x="52529" y="461"/>
                    <a:pt x="52414" y="576"/>
                  </a:cubicBezTo>
                  <a:cubicBezTo>
                    <a:pt x="52414" y="576"/>
                    <a:pt x="52414" y="576"/>
                    <a:pt x="52298" y="692"/>
                  </a:cubicBezTo>
                  <a:cubicBezTo>
                    <a:pt x="52183" y="807"/>
                    <a:pt x="52068" y="1037"/>
                    <a:pt x="51953" y="1153"/>
                  </a:cubicBezTo>
                  <a:lnTo>
                    <a:pt x="432" y="88405"/>
                  </a:lnTo>
                  <a:cubicBezTo>
                    <a:pt x="-144" y="89442"/>
                    <a:pt x="-144" y="90595"/>
                    <a:pt x="432" y="91632"/>
                  </a:cubicBezTo>
                  <a:lnTo>
                    <a:pt x="36623" y="152951"/>
                  </a:lnTo>
                  <a:cubicBezTo>
                    <a:pt x="36623" y="152951"/>
                    <a:pt x="36623" y="152951"/>
                    <a:pt x="36623" y="152951"/>
                  </a:cubicBezTo>
                  <a:lnTo>
                    <a:pt x="51953" y="178884"/>
                  </a:lnTo>
                  <a:cubicBezTo>
                    <a:pt x="53105" y="180844"/>
                    <a:pt x="54949" y="180498"/>
                    <a:pt x="55526" y="180383"/>
                  </a:cubicBezTo>
                  <a:cubicBezTo>
                    <a:pt x="56102" y="180267"/>
                    <a:pt x="57831" y="179576"/>
                    <a:pt x="57831" y="177271"/>
                  </a:cubicBezTo>
                  <a:lnTo>
                    <a:pt x="57831" y="155025"/>
                  </a:lnTo>
                  <a:cubicBezTo>
                    <a:pt x="57831" y="152720"/>
                    <a:pt x="59675" y="150876"/>
                    <a:pt x="61980" y="150876"/>
                  </a:cubicBezTo>
                  <a:lnTo>
                    <a:pt x="262299" y="150876"/>
                  </a:lnTo>
                  <a:lnTo>
                    <a:pt x="229796" y="95781"/>
                  </a:lnTo>
                  <a:cubicBezTo>
                    <a:pt x="229104" y="94629"/>
                    <a:pt x="228644" y="93476"/>
                    <a:pt x="228413" y="92208"/>
                  </a:cubicBezTo>
                  <a:cubicBezTo>
                    <a:pt x="227837" y="89558"/>
                    <a:pt x="228413" y="86676"/>
                    <a:pt x="229796" y="84140"/>
                  </a:cubicBezTo>
                  <a:lnTo>
                    <a:pt x="258611" y="35385"/>
                  </a:lnTo>
                  <a:lnTo>
                    <a:pt x="262299" y="29161"/>
                  </a:lnTo>
                  <a:lnTo>
                    <a:pt x="61980" y="29161"/>
                  </a:lnTo>
                  <a:close/>
                </a:path>
              </a:pathLst>
            </a:custGeom>
            <a:solidFill>
              <a:schemeClr val="accent2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6ADEF806-C465-5846-5444-1D766B4662DC}"/>
                </a:ext>
              </a:extLst>
            </p:cNvPr>
            <p:cNvSpPr/>
            <p:nvPr/>
          </p:nvSpPr>
          <p:spPr>
            <a:xfrm>
              <a:off x="6553568" y="3878235"/>
              <a:ext cx="1500298" cy="1970669"/>
            </a:xfrm>
            <a:custGeom>
              <a:avLst/>
              <a:gdLst>
                <a:gd name="connsiteX0" fmla="*/ 120258 w 187683"/>
                <a:gd name="connsiteY0" fmla="*/ 32964 h 246525"/>
                <a:gd name="connsiteX1" fmla="*/ 65279 w 187683"/>
                <a:gd name="connsiteY1" fmla="*/ 576 h 246525"/>
                <a:gd name="connsiteX2" fmla="*/ 65279 w 187683"/>
                <a:gd name="connsiteY2" fmla="*/ 91517 h 246525"/>
                <a:gd name="connsiteX3" fmla="*/ 61130 w 187683"/>
                <a:gd name="connsiteY3" fmla="*/ 95666 h 246525"/>
                <a:gd name="connsiteX4" fmla="*/ 61130 w 187683"/>
                <a:gd name="connsiteY4" fmla="*/ 95666 h 246525"/>
                <a:gd name="connsiteX5" fmla="*/ 56981 w 187683"/>
                <a:gd name="connsiteY5" fmla="*/ 91517 h 246525"/>
                <a:gd name="connsiteX6" fmla="*/ 56981 w 187683"/>
                <a:gd name="connsiteY6" fmla="*/ 69156 h 246525"/>
                <a:gd name="connsiteX7" fmla="*/ 54676 w 187683"/>
                <a:gd name="connsiteY7" fmla="*/ 66044 h 246525"/>
                <a:gd name="connsiteX8" fmla="*/ 54560 w 187683"/>
                <a:gd name="connsiteY8" fmla="*/ 66044 h 246525"/>
                <a:gd name="connsiteX9" fmla="*/ 54560 w 187683"/>
                <a:gd name="connsiteY9" fmla="*/ 66044 h 246525"/>
                <a:gd name="connsiteX10" fmla="*/ 54445 w 187683"/>
                <a:gd name="connsiteY10" fmla="*/ 66044 h 246525"/>
                <a:gd name="connsiteX11" fmla="*/ 54445 w 187683"/>
                <a:gd name="connsiteY11" fmla="*/ 66044 h 246525"/>
                <a:gd name="connsiteX12" fmla="*/ 53984 w 187683"/>
                <a:gd name="connsiteY12" fmla="*/ 66044 h 246525"/>
                <a:gd name="connsiteX13" fmla="*/ 53984 w 187683"/>
                <a:gd name="connsiteY13" fmla="*/ 66044 h 246525"/>
                <a:gd name="connsiteX14" fmla="*/ 53753 w 187683"/>
                <a:gd name="connsiteY14" fmla="*/ 66044 h 246525"/>
                <a:gd name="connsiteX15" fmla="*/ 53753 w 187683"/>
                <a:gd name="connsiteY15" fmla="*/ 66044 h 246525"/>
                <a:gd name="connsiteX16" fmla="*/ 53177 w 187683"/>
                <a:gd name="connsiteY16" fmla="*/ 66159 h 246525"/>
                <a:gd name="connsiteX17" fmla="*/ 53177 w 187683"/>
                <a:gd name="connsiteY17" fmla="*/ 66159 h 246525"/>
                <a:gd name="connsiteX18" fmla="*/ 52947 w 187683"/>
                <a:gd name="connsiteY18" fmla="*/ 66159 h 246525"/>
                <a:gd name="connsiteX19" fmla="*/ 52947 w 187683"/>
                <a:gd name="connsiteY19" fmla="*/ 66159 h 246525"/>
                <a:gd name="connsiteX20" fmla="*/ 52370 w 187683"/>
                <a:gd name="connsiteY20" fmla="*/ 66620 h 246525"/>
                <a:gd name="connsiteX21" fmla="*/ 52370 w 187683"/>
                <a:gd name="connsiteY21" fmla="*/ 66620 h 246525"/>
                <a:gd name="connsiteX22" fmla="*/ 52140 w 187683"/>
                <a:gd name="connsiteY22" fmla="*/ 66851 h 246525"/>
                <a:gd name="connsiteX23" fmla="*/ 52140 w 187683"/>
                <a:gd name="connsiteY23" fmla="*/ 66851 h 246525"/>
                <a:gd name="connsiteX24" fmla="*/ 51909 w 187683"/>
                <a:gd name="connsiteY24" fmla="*/ 67197 h 246525"/>
                <a:gd name="connsiteX25" fmla="*/ 389 w 187683"/>
                <a:gd name="connsiteY25" fmla="*/ 154449 h 246525"/>
                <a:gd name="connsiteX26" fmla="*/ 43 w 187683"/>
                <a:gd name="connsiteY26" fmla="*/ 156639 h 246525"/>
                <a:gd name="connsiteX27" fmla="*/ 389 w 187683"/>
                <a:gd name="connsiteY27" fmla="*/ 157676 h 246525"/>
                <a:gd name="connsiteX28" fmla="*/ 36465 w 187683"/>
                <a:gd name="connsiteY28" fmla="*/ 218880 h 246525"/>
                <a:gd name="connsiteX29" fmla="*/ 36465 w 187683"/>
                <a:gd name="connsiteY29" fmla="*/ 218880 h 246525"/>
                <a:gd name="connsiteX30" fmla="*/ 51794 w 187683"/>
                <a:gd name="connsiteY30" fmla="*/ 244929 h 246525"/>
                <a:gd name="connsiteX31" fmla="*/ 55367 w 187683"/>
                <a:gd name="connsiteY31" fmla="*/ 246427 h 246525"/>
                <a:gd name="connsiteX32" fmla="*/ 57672 w 187683"/>
                <a:gd name="connsiteY32" fmla="*/ 243315 h 246525"/>
                <a:gd name="connsiteX33" fmla="*/ 57672 w 187683"/>
                <a:gd name="connsiteY33" fmla="*/ 220954 h 246525"/>
                <a:gd name="connsiteX34" fmla="*/ 61822 w 187683"/>
                <a:gd name="connsiteY34" fmla="*/ 216805 h 246525"/>
                <a:gd name="connsiteX35" fmla="*/ 126827 w 187683"/>
                <a:gd name="connsiteY35" fmla="*/ 216805 h 246525"/>
                <a:gd name="connsiteX36" fmla="*/ 187684 w 187683"/>
                <a:gd name="connsiteY36" fmla="*/ 155947 h 246525"/>
                <a:gd name="connsiteX37" fmla="*/ 187684 w 187683"/>
                <a:gd name="connsiteY37" fmla="*/ 0 h 246525"/>
                <a:gd name="connsiteX38" fmla="*/ 132475 w 187683"/>
                <a:gd name="connsiteY38" fmla="*/ 32503 h 246525"/>
                <a:gd name="connsiteX39" fmla="*/ 120949 w 187683"/>
                <a:gd name="connsiteY39" fmla="*/ 32503 h 246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87683" h="246525">
                  <a:moveTo>
                    <a:pt x="120258" y="32964"/>
                  </a:moveTo>
                  <a:lnTo>
                    <a:pt x="65279" y="576"/>
                  </a:lnTo>
                  <a:lnTo>
                    <a:pt x="65279" y="91517"/>
                  </a:lnTo>
                  <a:cubicBezTo>
                    <a:pt x="65279" y="93822"/>
                    <a:pt x="63435" y="95666"/>
                    <a:pt x="61130" y="95666"/>
                  </a:cubicBezTo>
                  <a:lnTo>
                    <a:pt x="61130" y="95666"/>
                  </a:lnTo>
                  <a:cubicBezTo>
                    <a:pt x="58825" y="95666"/>
                    <a:pt x="56981" y="93822"/>
                    <a:pt x="56981" y="91517"/>
                  </a:cubicBezTo>
                  <a:lnTo>
                    <a:pt x="56981" y="69156"/>
                  </a:lnTo>
                  <a:cubicBezTo>
                    <a:pt x="56981" y="66851"/>
                    <a:pt x="55137" y="66275"/>
                    <a:pt x="54676" y="66044"/>
                  </a:cubicBezTo>
                  <a:cubicBezTo>
                    <a:pt x="54676" y="66044"/>
                    <a:pt x="54676" y="66044"/>
                    <a:pt x="54560" y="66044"/>
                  </a:cubicBezTo>
                  <a:cubicBezTo>
                    <a:pt x="54560" y="66044"/>
                    <a:pt x="54560" y="66044"/>
                    <a:pt x="54560" y="66044"/>
                  </a:cubicBezTo>
                  <a:cubicBezTo>
                    <a:pt x="54560" y="66044"/>
                    <a:pt x="54560" y="66044"/>
                    <a:pt x="54445" y="66044"/>
                  </a:cubicBezTo>
                  <a:cubicBezTo>
                    <a:pt x="54330" y="66044"/>
                    <a:pt x="54445" y="66044"/>
                    <a:pt x="54445" y="66044"/>
                  </a:cubicBezTo>
                  <a:cubicBezTo>
                    <a:pt x="54330" y="66044"/>
                    <a:pt x="54099" y="66044"/>
                    <a:pt x="53984" y="66044"/>
                  </a:cubicBezTo>
                  <a:cubicBezTo>
                    <a:pt x="53984" y="66044"/>
                    <a:pt x="53984" y="66044"/>
                    <a:pt x="53984" y="66044"/>
                  </a:cubicBezTo>
                  <a:cubicBezTo>
                    <a:pt x="53984" y="66044"/>
                    <a:pt x="53869" y="66044"/>
                    <a:pt x="53753" y="66044"/>
                  </a:cubicBezTo>
                  <a:cubicBezTo>
                    <a:pt x="53753" y="66044"/>
                    <a:pt x="53753" y="66044"/>
                    <a:pt x="53753" y="66044"/>
                  </a:cubicBezTo>
                  <a:cubicBezTo>
                    <a:pt x="53523" y="66044"/>
                    <a:pt x="53293" y="66044"/>
                    <a:pt x="53177" y="66159"/>
                  </a:cubicBezTo>
                  <a:cubicBezTo>
                    <a:pt x="53177" y="66159"/>
                    <a:pt x="53177" y="66159"/>
                    <a:pt x="53177" y="66159"/>
                  </a:cubicBezTo>
                  <a:cubicBezTo>
                    <a:pt x="53177" y="66159"/>
                    <a:pt x="53062" y="66159"/>
                    <a:pt x="52947" y="66159"/>
                  </a:cubicBezTo>
                  <a:cubicBezTo>
                    <a:pt x="52947" y="66159"/>
                    <a:pt x="52947" y="66159"/>
                    <a:pt x="52947" y="66159"/>
                  </a:cubicBezTo>
                  <a:cubicBezTo>
                    <a:pt x="52716" y="66159"/>
                    <a:pt x="52486" y="66390"/>
                    <a:pt x="52370" y="66620"/>
                  </a:cubicBezTo>
                  <a:cubicBezTo>
                    <a:pt x="52370" y="66620"/>
                    <a:pt x="52370" y="66620"/>
                    <a:pt x="52370" y="66620"/>
                  </a:cubicBezTo>
                  <a:cubicBezTo>
                    <a:pt x="52370" y="66620"/>
                    <a:pt x="52255" y="66736"/>
                    <a:pt x="52140" y="66851"/>
                  </a:cubicBezTo>
                  <a:cubicBezTo>
                    <a:pt x="52140" y="66851"/>
                    <a:pt x="52140" y="66851"/>
                    <a:pt x="52140" y="66851"/>
                  </a:cubicBezTo>
                  <a:cubicBezTo>
                    <a:pt x="52140" y="66966"/>
                    <a:pt x="51909" y="67082"/>
                    <a:pt x="51909" y="67197"/>
                  </a:cubicBezTo>
                  <a:lnTo>
                    <a:pt x="389" y="154449"/>
                  </a:lnTo>
                  <a:cubicBezTo>
                    <a:pt x="43" y="155141"/>
                    <a:pt x="-72" y="155832"/>
                    <a:pt x="43" y="156639"/>
                  </a:cubicBezTo>
                  <a:cubicBezTo>
                    <a:pt x="43" y="156985"/>
                    <a:pt x="274" y="157331"/>
                    <a:pt x="389" y="157676"/>
                  </a:cubicBezTo>
                  <a:lnTo>
                    <a:pt x="36465" y="218880"/>
                  </a:lnTo>
                  <a:lnTo>
                    <a:pt x="36465" y="218880"/>
                  </a:lnTo>
                  <a:lnTo>
                    <a:pt x="51794" y="244929"/>
                  </a:lnTo>
                  <a:cubicBezTo>
                    <a:pt x="52947" y="246888"/>
                    <a:pt x="54791" y="246542"/>
                    <a:pt x="55367" y="246427"/>
                  </a:cubicBezTo>
                  <a:cubicBezTo>
                    <a:pt x="55944" y="246312"/>
                    <a:pt x="57672" y="245620"/>
                    <a:pt x="57672" y="243315"/>
                  </a:cubicBezTo>
                  <a:lnTo>
                    <a:pt x="57672" y="220954"/>
                  </a:lnTo>
                  <a:cubicBezTo>
                    <a:pt x="57672" y="218649"/>
                    <a:pt x="59516" y="216805"/>
                    <a:pt x="61822" y="216805"/>
                  </a:cubicBezTo>
                  <a:lnTo>
                    <a:pt x="126827" y="216805"/>
                  </a:lnTo>
                  <a:cubicBezTo>
                    <a:pt x="160367" y="216805"/>
                    <a:pt x="187684" y="189488"/>
                    <a:pt x="187684" y="155947"/>
                  </a:cubicBezTo>
                  <a:lnTo>
                    <a:pt x="187684" y="0"/>
                  </a:lnTo>
                  <a:lnTo>
                    <a:pt x="132475" y="32503"/>
                  </a:lnTo>
                  <a:cubicBezTo>
                    <a:pt x="128902" y="34578"/>
                    <a:pt x="124522" y="34578"/>
                    <a:pt x="120949" y="32503"/>
                  </a:cubicBezTo>
                  <a:close/>
                </a:path>
              </a:pathLst>
            </a:custGeom>
            <a:solidFill>
              <a:schemeClr val="accent5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0474CCB9-3FB6-7EEB-40D5-466316CE0ED3}"/>
                </a:ext>
              </a:extLst>
            </p:cNvPr>
            <p:cNvSpPr/>
            <p:nvPr/>
          </p:nvSpPr>
          <p:spPr>
            <a:xfrm>
              <a:off x="3907928" y="3158650"/>
              <a:ext cx="1446244" cy="2459130"/>
            </a:xfrm>
            <a:custGeom>
              <a:avLst/>
              <a:gdLst>
                <a:gd name="connsiteX0" fmla="*/ 151317 w 180921"/>
                <a:gd name="connsiteY0" fmla="*/ 61780 h 307630"/>
                <a:gd name="connsiteX1" fmla="*/ 155466 w 180921"/>
                <a:gd name="connsiteY1" fmla="*/ 57630 h 307630"/>
                <a:gd name="connsiteX2" fmla="*/ 177711 w 180921"/>
                <a:gd name="connsiteY2" fmla="*/ 57630 h 307630"/>
                <a:gd name="connsiteX3" fmla="*/ 180823 w 180921"/>
                <a:gd name="connsiteY3" fmla="*/ 55325 h 307630"/>
                <a:gd name="connsiteX4" fmla="*/ 179325 w 180921"/>
                <a:gd name="connsiteY4" fmla="*/ 51752 h 307630"/>
                <a:gd name="connsiteX5" fmla="*/ 92074 w 180921"/>
                <a:gd name="connsiteY5" fmla="*/ 231 h 307630"/>
                <a:gd name="connsiteX6" fmla="*/ 91498 w 180921"/>
                <a:gd name="connsiteY6" fmla="*/ 0 h 307630"/>
                <a:gd name="connsiteX7" fmla="*/ 91268 w 180921"/>
                <a:gd name="connsiteY7" fmla="*/ 0 h 307630"/>
                <a:gd name="connsiteX8" fmla="*/ 91268 w 180921"/>
                <a:gd name="connsiteY8" fmla="*/ 0 h 307630"/>
                <a:gd name="connsiteX9" fmla="*/ 90461 w 180921"/>
                <a:gd name="connsiteY9" fmla="*/ 0 h 307630"/>
                <a:gd name="connsiteX10" fmla="*/ 88847 w 180921"/>
                <a:gd name="connsiteY10" fmla="*/ 461 h 307630"/>
                <a:gd name="connsiteX11" fmla="*/ 28567 w 180921"/>
                <a:gd name="connsiteY11" fmla="*/ 36077 h 307630"/>
                <a:gd name="connsiteX12" fmla="*/ 27760 w 180921"/>
                <a:gd name="connsiteY12" fmla="*/ 36538 h 307630"/>
                <a:gd name="connsiteX13" fmla="*/ 27760 w 180921"/>
                <a:gd name="connsiteY13" fmla="*/ 36538 h 307630"/>
                <a:gd name="connsiteX14" fmla="*/ 1597 w 180921"/>
                <a:gd name="connsiteY14" fmla="*/ 51983 h 307630"/>
                <a:gd name="connsiteX15" fmla="*/ 98 w 180921"/>
                <a:gd name="connsiteY15" fmla="*/ 55556 h 307630"/>
                <a:gd name="connsiteX16" fmla="*/ 3210 w 180921"/>
                <a:gd name="connsiteY16" fmla="*/ 57861 h 307630"/>
                <a:gd name="connsiteX17" fmla="*/ 25686 w 180921"/>
                <a:gd name="connsiteY17" fmla="*/ 57861 h 307630"/>
                <a:gd name="connsiteX18" fmla="*/ 29835 w 180921"/>
                <a:gd name="connsiteY18" fmla="*/ 62010 h 307630"/>
                <a:gd name="connsiteX19" fmla="*/ 29835 w 180921"/>
                <a:gd name="connsiteY19" fmla="*/ 246773 h 307630"/>
                <a:gd name="connsiteX20" fmla="*/ 90691 w 180921"/>
                <a:gd name="connsiteY20" fmla="*/ 307630 h 307630"/>
                <a:gd name="connsiteX21" fmla="*/ 119852 w 180921"/>
                <a:gd name="connsiteY21" fmla="*/ 307630 h 307630"/>
                <a:gd name="connsiteX22" fmla="*/ 87349 w 180921"/>
                <a:gd name="connsiteY22" fmla="*/ 252421 h 307630"/>
                <a:gd name="connsiteX23" fmla="*/ 86196 w 180921"/>
                <a:gd name="connsiteY23" fmla="*/ 249654 h 307630"/>
                <a:gd name="connsiteX24" fmla="*/ 87349 w 180921"/>
                <a:gd name="connsiteY24" fmla="*/ 240894 h 307630"/>
                <a:gd name="connsiteX25" fmla="*/ 138869 w 180921"/>
                <a:gd name="connsiteY25" fmla="*/ 153642 h 307630"/>
                <a:gd name="connsiteX26" fmla="*/ 150049 w 180921"/>
                <a:gd name="connsiteY26" fmla="*/ 148110 h 307630"/>
                <a:gd name="connsiteX27" fmla="*/ 150856 w 180921"/>
                <a:gd name="connsiteY27" fmla="*/ 148225 h 307630"/>
                <a:gd name="connsiteX28" fmla="*/ 151087 w 180921"/>
                <a:gd name="connsiteY28" fmla="*/ 148225 h 307630"/>
                <a:gd name="connsiteX29" fmla="*/ 151548 w 180921"/>
                <a:gd name="connsiteY29" fmla="*/ 148225 h 307630"/>
                <a:gd name="connsiteX30" fmla="*/ 151548 w 180921"/>
                <a:gd name="connsiteY30" fmla="*/ 61895 h 307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80921" h="307630">
                  <a:moveTo>
                    <a:pt x="151317" y="61780"/>
                  </a:moveTo>
                  <a:cubicBezTo>
                    <a:pt x="151317" y="59475"/>
                    <a:pt x="153161" y="57630"/>
                    <a:pt x="155466" y="57630"/>
                  </a:cubicBezTo>
                  <a:lnTo>
                    <a:pt x="177711" y="57630"/>
                  </a:lnTo>
                  <a:cubicBezTo>
                    <a:pt x="180016" y="57630"/>
                    <a:pt x="180593" y="55786"/>
                    <a:pt x="180823" y="55325"/>
                  </a:cubicBezTo>
                  <a:cubicBezTo>
                    <a:pt x="180939" y="54749"/>
                    <a:pt x="181284" y="52905"/>
                    <a:pt x="179325" y="51752"/>
                  </a:cubicBezTo>
                  <a:lnTo>
                    <a:pt x="92074" y="231"/>
                  </a:lnTo>
                  <a:cubicBezTo>
                    <a:pt x="91844" y="231"/>
                    <a:pt x="91729" y="0"/>
                    <a:pt x="91498" y="0"/>
                  </a:cubicBezTo>
                  <a:cubicBezTo>
                    <a:pt x="91498" y="0"/>
                    <a:pt x="91383" y="0"/>
                    <a:pt x="91268" y="0"/>
                  </a:cubicBezTo>
                  <a:cubicBezTo>
                    <a:pt x="91268" y="0"/>
                    <a:pt x="91268" y="0"/>
                    <a:pt x="91268" y="0"/>
                  </a:cubicBezTo>
                  <a:cubicBezTo>
                    <a:pt x="91037" y="0"/>
                    <a:pt x="90691" y="0"/>
                    <a:pt x="90461" y="0"/>
                  </a:cubicBezTo>
                  <a:cubicBezTo>
                    <a:pt x="89885" y="0"/>
                    <a:pt x="89308" y="115"/>
                    <a:pt x="88847" y="461"/>
                  </a:cubicBezTo>
                  <a:lnTo>
                    <a:pt x="28567" y="36077"/>
                  </a:lnTo>
                  <a:lnTo>
                    <a:pt x="27760" y="36538"/>
                  </a:lnTo>
                  <a:lnTo>
                    <a:pt x="27760" y="36538"/>
                  </a:lnTo>
                  <a:lnTo>
                    <a:pt x="1597" y="51983"/>
                  </a:lnTo>
                  <a:cubicBezTo>
                    <a:pt x="-363" y="53135"/>
                    <a:pt x="-17" y="54979"/>
                    <a:pt x="98" y="55556"/>
                  </a:cubicBezTo>
                  <a:cubicBezTo>
                    <a:pt x="214" y="56132"/>
                    <a:pt x="905" y="57861"/>
                    <a:pt x="3210" y="57861"/>
                  </a:cubicBezTo>
                  <a:lnTo>
                    <a:pt x="25686" y="57861"/>
                  </a:lnTo>
                  <a:cubicBezTo>
                    <a:pt x="27991" y="57861"/>
                    <a:pt x="29835" y="59705"/>
                    <a:pt x="29835" y="62010"/>
                  </a:cubicBezTo>
                  <a:lnTo>
                    <a:pt x="29835" y="246773"/>
                  </a:lnTo>
                  <a:cubicBezTo>
                    <a:pt x="29835" y="280314"/>
                    <a:pt x="57151" y="307630"/>
                    <a:pt x="90691" y="307630"/>
                  </a:cubicBezTo>
                  <a:lnTo>
                    <a:pt x="119852" y="307630"/>
                  </a:lnTo>
                  <a:lnTo>
                    <a:pt x="87349" y="252421"/>
                  </a:lnTo>
                  <a:cubicBezTo>
                    <a:pt x="86772" y="251499"/>
                    <a:pt x="86427" y="250576"/>
                    <a:pt x="86196" y="249654"/>
                  </a:cubicBezTo>
                  <a:cubicBezTo>
                    <a:pt x="85389" y="246773"/>
                    <a:pt x="85851" y="243546"/>
                    <a:pt x="87349" y="240894"/>
                  </a:cubicBezTo>
                  <a:lnTo>
                    <a:pt x="138869" y="153642"/>
                  </a:lnTo>
                  <a:cubicBezTo>
                    <a:pt x="141175" y="149608"/>
                    <a:pt x="145554" y="147533"/>
                    <a:pt x="150049" y="148110"/>
                  </a:cubicBezTo>
                  <a:cubicBezTo>
                    <a:pt x="150280" y="148110"/>
                    <a:pt x="150626" y="148110"/>
                    <a:pt x="150856" y="148225"/>
                  </a:cubicBezTo>
                  <a:cubicBezTo>
                    <a:pt x="150856" y="148225"/>
                    <a:pt x="150971" y="148225"/>
                    <a:pt x="151087" y="148225"/>
                  </a:cubicBezTo>
                  <a:cubicBezTo>
                    <a:pt x="151202" y="148225"/>
                    <a:pt x="151432" y="148225"/>
                    <a:pt x="151548" y="148225"/>
                  </a:cubicBezTo>
                  <a:lnTo>
                    <a:pt x="151548" y="61895"/>
                  </a:lnTo>
                  <a:close/>
                </a:path>
              </a:pathLst>
            </a:custGeom>
            <a:solidFill>
              <a:schemeClr val="accent6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78852C77-7C17-53D4-5C2A-434801E4B6A8}"/>
                </a:ext>
              </a:extLst>
            </p:cNvPr>
            <p:cNvSpPr/>
            <p:nvPr/>
          </p:nvSpPr>
          <p:spPr>
            <a:xfrm>
              <a:off x="6649734" y="2048401"/>
              <a:ext cx="1634338" cy="2041750"/>
            </a:xfrm>
            <a:custGeom>
              <a:avLst/>
              <a:gdLst>
                <a:gd name="connsiteX0" fmla="*/ 53365 w 204451"/>
                <a:gd name="connsiteY0" fmla="*/ 141425 h 255417"/>
                <a:gd name="connsiteX1" fmla="*/ 53365 w 204451"/>
                <a:gd name="connsiteY1" fmla="*/ 193407 h 255417"/>
                <a:gd name="connsiteX2" fmla="*/ 49215 w 204451"/>
                <a:gd name="connsiteY2" fmla="*/ 197557 h 255417"/>
                <a:gd name="connsiteX3" fmla="*/ 26740 w 204451"/>
                <a:gd name="connsiteY3" fmla="*/ 197557 h 255417"/>
                <a:gd name="connsiteX4" fmla="*/ 23628 w 204451"/>
                <a:gd name="connsiteY4" fmla="*/ 199862 h 255417"/>
                <a:gd name="connsiteX5" fmla="*/ 25126 w 204451"/>
                <a:gd name="connsiteY5" fmla="*/ 203435 h 255417"/>
                <a:gd name="connsiteX6" fmla="*/ 112377 w 204451"/>
                <a:gd name="connsiteY6" fmla="*/ 254956 h 255417"/>
                <a:gd name="connsiteX7" fmla="*/ 114797 w 204451"/>
                <a:gd name="connsiteY7" fmla="*/ 255302 h 255417"/>
                <a:gd name="connsiteX8" fmla="*/ 115604 w 204451"/>
                <a:gd name="connsiteY8" fmla="*/ 254956 h 255417"/>
                <a:gd name="connsiteX9" fmla="*/ 176921 w 204451"/>
                <a:gd name="connsiteY9" fmla="*/ 218765 h 255417"/>
                <a:gd name="connsiteX10" fmla="*/ 176921 w 204451"/>
                <a:gd name="connsiteY10" fmla="*/ 218765 h 255417"/>
                <a:gd name="connsiteX11" fmla="*/ 202854 w 204451"/>
                <a:gd name="connsiteY11" fmla="*/ 203435 h 255417"/>
                <a:gd name="connsiteX12" fmla="*/ 204353 w 204451"/>
                <a:gd name="connsiteY12" fmla="*/ 199862 h 255417"/>
                <a:gd name="connsiteX13" fmla="*/ 201241 w 204451"/>
                <a:gd name="connsiteY13" fmla="*/ 197557 h 255417"/>
                <a:gd name="connsiteX14" fmla="*/ 178996 w 204451"/>
                <a:gd name="connsiteY14" fmla="*/ 197557 h 255417"/>
                <a:gd name="connsiteX15" fmla="*/ 176115 w 204451"/>
                <a:gd name="connsiteY15" fmla="*/ 196404 h 255417"/>
                <a:gd name="connsiteX16" fmla="*/ 174962 w 204451"/>
                <a:gd name="connsiteY16" fmla="*/ 193522 h 255417"/>
                <a:gd name="connsiteX17" fmla="*/ 174962 w 204451"/>
                <a:gd name="connsiteY17" fmla="*/ 114684 h 255417"/>
                <a:gd name="connsiteX18" fmla="*/ 157097 w 204451"/>
                <a:gd name="connsiteY18" fmla="*/ 71692 h 255417"/>
                <a:gd name="connsiteX19" fmla="*/ 85406 w 204451"/>
                <a:gd name="connsiteY19" fmla="*/ 0 h 255417"/>
                <a:gd name="connsiteX20" fmla="*/ 69270 w 204451"/>
                <a:gd name="connsiteY20" fmla="*/ 62587 h 255417"/>
                <a:gd name="connsiteX21" fmla="*/ 61087 w 204451"/>
                <a:gd name="connsiteY21" fmla="*/ 70770 h 255417"/>
                <a:gd name="connsiteX22" fmla="*/ 0 w 204451"/>
                <a:gd name="connsiteY22" fmla="*/ 86561 h 255417"/>
                <a:gd name="connsiteX23" fmla="*/ 52097 w 204451"/>
                <a:gd name="connsiteY23" fmla="*/ 138658 h 255417"/>
                <a:gd name="connsiteX24" fmla="*/ 53249 w 204451"/>
                <a:gd name="connsiteY24" fmla="*/ 141540 h 255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04451" h="255417">
                  <a:moveTo>
                    <a:pt x="53365" y="141425"/>
                  </a:moveTo>
                  <a:lnTo>
                    <a:pt x="53365" y="193407"/>
                  </a:lnTo>
                  <a:cubicBezTo>
                    <a:pt x="53365" y="195712"/>
                    <a:pt x="51520" y="197557"/>
                    <a:pt x="49215" y="197557"/>
                  </a:cubicBezTo>
                  <a:lnTo>
                    <a:pt x="26740" y="197557"/>
                  </a:lnTo>
                  <a:cubicBezTo>
                    <a:pt x="24435" y="197557"/>
                    <a:pt x="23858" y="199401"/>
                    <a:pt x="23628" y="199862"/>
                  </a:cubicBezTo>
                  <a:cubicBezTo>
                    <a:pt x="23513" y="200438"/>
                    <a:pt x="23167" y="202282"/>
                    <a:pt x="25126" y="203435"/>
                  </a:cubicBezTo>
                  <a:lnTo>
                    <a:pt x="112377" y="254956"/>
                  </a:lnTo>
                  <a:cubicBezTo>
                    <a:pt x="113068" y="255417"/>
                    <a:pt x="113991" y="255533"/>
                    <a:pt x="114797" y="255302"/>
                  </a:cubicBezTo>
                  <a:cubicBezTo>
                    <a:pt x="115028" y="255302"/>
                    <a:pt x="115374" y="255072"/>
                    <a:pt x="115604" y="254956"/>
                  </a:cubicBezTo>
                  <a:lnTo>
                    <a:pt x="176921" y="218765"/>
                  </a:lnTo>
                  <a:cubicBezTo>
                    <a:pt x="176921" y="218765"/>
                    <a:pt x="176921" y="218765"/>
                    <a:pt x="176921" y="218765"/>
                  </a:cubicBezTo>
                  <a:lnTo>
                    <a:pt x="202854" y="203435"/>
                  </a:lnTo>
                  <a:cubicBezTo>
                    <a:pt x="204814" y="202282"/>
                    <a:pt x="204468" y="200438"/>
                    <a:pt x="204353" y="199862"/>
                  </a:cubicBezTo>
                  <a:cubicBezTo>
                    <a:pt x="204238" y="199285"/>
                    <a:pt x="203546" y="197557"/>
                    <a:pt x="201241" y="197557"/>
                  </a:cubicBezTo>
                  <a:lnTo>
                    <a:pt x="178996" y="197557"/>
                  </a:lnTo>
                  <a:cubicBezTo>
                    <a:pt x="177959" y="197557"/>
                    <a:pt x="176921" y="197095"/>
                    <a:pt x="176115" y="196404"/>
                  </a:cubicBezTo>
                  <a:cubicBezTo>
                    <a:pt x="175308" y="195712"/>
                    <a:pt x="174962" y="194560"/>
                    <a:pt x="174962" y="193522"/>
                  </a:cubicBezTo>
                  <a:lnTo>
                    <a:pt x="174962" y="114684"/>
                  </a:lnTo>
                  <a:cubicBezTo>
                    <a:pt x="174962" y="98433"/>
                    <a:pt x="168623" y="83218"/>
                    <a:pt x="157097" y="71692"/>
                  </a:cubicBezTo>
                  <a:lnTo>
                    <a:pt x="85406" y="0"/>
                  </a:lnTo>
                  <a:lnTo>
                    <a:pt x="69270" y="62587"/>
                  </a:lnTo>
                  <a:cubicBezTo>
                    <a:pt x="68233" y="66621"/>
                    <a:pt x="65121" y="69733"/>
                    <a:pt x="61087" y="70770"/>
                  </a:cubicBezTo>
                  <a:lnTo>
                    <a:pt x="0" y="86561"/>
                  </a:lnTo>
                  <a:lnTo>
                    <a:pt x="52097" y="138658"/>
                  </a:lnTo>
                  <a:cubicBezTo>
                    <a:pt x="52904" y="139465"/>
                    <a:pt x="53249" y="140503"/>
                    <a:pt x="53249" y="141540"/>
                  </a:cubicBezTo>
                  <a:close/>
                </a:path>
              </a:pathLst>
            </a:custGeom>
            <a:solidFill>
              <a:schemeClr val="accent4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55469D11-F5B4-F3B3-7F24-7EAEB4DFCC97}"/>
                </a:ext>
              </a:extLst>
            </p:cNvPr>
            <p:cNvSpPr/>
            <p:nvPr/>
          </p:nvSpPr>
          <p:spPr>
            <a:xfrm>
              <a:off x="4141818" y="1790353"/>
              <a:ext cx="1656729" cy="1573753"/>
            </a:xfrm>
            <a:custGeom>
              <a:avLst/>
              <a:gdLst>
                <a:gd name="connsiteX0" fmla="*/ 66965 w 207252"/>
                <a:gd name="connsiteY0" fmla="*/ 164369 h 196872"/>
                <a:gd name="connsiteX1" fmla="*/ 122058 w 207252"/>
                <a:gd name="connsiteY1" fmla="*/ 196872 h 196872"/>
                <a:gd name="connsiteX2" fmla="*/ 122058 w 207252"/>
                <a:gd name="connsiteY2" fmla="*/ 173705 h 196872"/>
                <a:gd name="connsiteX3" fmla="*/ 123211 w 207252"/>
                <a:gd name="connsiteY3" fmla="*/ 170824 h 196872"/>
                <a:gd name="connsiteX4" fmla="*/ 180495 w 207252"/>
                <a:gd name="connsiteY4" fmla="*/ 113539 h 196872"/>
                <a:gd name="connsiteX5" fmla="*/ 181878 w 207252"/>
                <a:gd name="connsiteY5" fmla="*/ 112617 h 196872"/>
                <a:gd name="connsiteX6" fmla="*/ 183376 w 207252"/>
                <a:gd name="connsiteY6" fmla="*/ 112271 h 196872"/>
                <a:gd name="connsiteX7" fmla="*/ 186257 w 207252"/>
                <a:gd name="connsiteY7" fmla="*/ 113424 h 196872"/>
                <a:gd name="connsiteX8" fmla="*/ 201932 w 207252"/>
                <a:gd name="connsiteY8" fmla="*/ 129099 h 196872"/>
                <a:gd name="connsiteX9" fmla="*/ 203085 w 207252"/>
                <a:gd name="connsiteY9" fmla="*/ 129906 h 196872"/>
                <a:gd name="connsiteX10" fmla="*/ 203892 w 207252"/>
                <a:gd name="connsiteY10" fmla="*/ 130021 h 196872"/>
                <a:gd name="connsiteX11" fmla="*/ 205621 w 207252"/>
                <a:gd name="connsiteY11" fmla="*/ 129560 h 196872"/>
                <a:gd name="connsiteX12" fmla="*/ 207119 w 207252"/>
                <a:gd name="connsiteY12" fmla="*/ 127716 h 196872"/>
                <a:gd name="connsiteX13" fmla="*/ 207119 w 207252"/>
                <a:gd name="connsiteY13" fmla="*/ 125987 h 196872"/>
                <a:gd name="connsiteX14" fmla="*/ 199627 w 207252"/>
                <a:gd name="connsiteY14" fmla="*/ 96942 h 196872"/>
                <a:gd name="connsiteX15" fmla="*/ 199627 w 207252"/>
                <a:gd name="connsiteY15" fmla="*/ 96942 h 196872"/>
                <a:gd name="connsiteX16" fmla="*/ 181762 w 207252"/>
                <a:gd name="connsiteY16" fmla="*/ 27785 h 196872"/>
                <a:gd name="connsiteX17" fmla="*/ 179457 w 207252"/>
                <a:gd name="connsiteY17" fmla="*/ 25480 h 196872"/>
                <a:gd name="connsiteX18" fmla="*/ 81257 w 207252"/>
                <a:gd name="connsiteY18" fmla="*/ 123 h 196872"/>
                <a:gd name="connsiteX19" fmla="*/ 77684 w 207252"/>
                <a:gd name="connsiteY19" fmla="*/ 1621 h 196872"/>
                <a:gd name="connsiteX20" fmla="*/ 78145 w 207252"/>
                <a:gd name="connsiteY20" fmla="*/ 5425 h 196872"/>
                <a:gd name="connsiteX21" fmla="*/ 94166 w 207252"/>
                <a:gd name="connsiteY21" fmla="*/ 21446 h 196872"/>
                <a:gd name="connsiteX22" fmla="*/ 94166 w 207252"/>
                <a:gd name="connsiteY22" fmla="*/ 27209 h 196872"/>
                <a:gd name="connsiteX23" fmla="*/ 17865 w 207252"/>
                <a:gd name="connsiteY23" fmla="*/ 103511 h 196872"/>
                <a:gd name="connsiteX24" fmla="*/ 0 w 207252"/>
                <a:gd name="connsiteY24" fmla="*/ 146504 h 196872"/>
                <a:gd name="connsiteX25" fmla="*/ 0 w 207252"/>
                <a:gd name="connsiteY25" fmla="*/ 196527 h 196872"/>
                <a:gd name="connsiteX26" fmla="*/ 54978 w 207252"/>
                <a:gd name="connsiteY26" fmla="*/ 164138 h 196872"/>
                <a:gd name="connsiteX27" fmla="*/ 66504 w 207252"/>
                <a:gd name="connsiteY27" fmla="*/ 164138 h 196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07252" h="196872">
                  <a:moveTo>
                    <a:pt x="66965" y="164369"/>
                  </a:moveTo>
                  <a:lnTo>
                    <a:pt x="122058" y="196872"/>
                  </a:lnTo>
                  <a:lnTo>
                    <a:pt x="122058" y="173705"/>
                  </a:lnTo>
                  <a:cubicBezTo>
                    <a:pt x="122058" y="172668"/>
                    <a:pt x="122520" y="171630"/>
                    <a:pt x="123211" y="170824"/>
                  </a:cubicBezTo>
                  <a:lnTo>
                    <a:pt x="180495" y="113539"/>
                  </a:lnTo>
                  <a:cubicBezTo>
                    <a:pt x="180840" y="113193"/>
                    <a:pt x="181301" y="112848"/>
                    <a:pt x="181878" y="112617"/>
                  </a:cubicBezTo>
                  <a:cubicBezTo>
                    <a:pt x="182338" y="112386"/>
                    <a:pt x="182915" y="112271"/>
                    <a:pt x="183376" y="112271"/>
                  </a:cubicBezTo>
                  <a:cubicBezTo>
                    <a:pt x="184413" y="112271"/>
                    <a:pt x="185450" y="112617"/>
                    <a:pt x="186257" y="113424"/>
                  </a:cubicBezTo>
                  <a:lnTo>
                    <a:pt x="201932" y="129099"/>
                  </a:lnTo>
                  <a:cubicBezTo>
                    <a:pt x="202278" y="129445"/>
                    <a:pt x="202739" y="129791"/>
                    <a:pt x="203085" y="129906"/>
                  </a:cubicBezTo>
                  <a:cubicBezTo>
                    <a:pt x="203431" y="129906"/>
                    <a:pt x="203661" y="130021"/>
                    <a:pt x="203892" y="130021"/>
                  </a:cubicBezTo>
                  <a:cubicBezTo>
                    <a:pt x="204699" y="130021"/>
                    <a:pt x="205390" y="129676"/>
                    <a:pt x="205621" y="129560"/>
                  </a:cubicBezTo>
                  <a:cubicBezTo>
                    <a:pt x="205966" y="129330"/>
                    <a:pt x="206773" y="128754"/>
                    <a:pt x="207119" y="127716"/>
                  </a:cubicBezTo>
                  <a:cubicBezTo>
                    <a:pt x="207234" y="127255"/>
                    <a:pt x="207349" y="126679"/>
                    <a:pt x="207119" y="125987"/>
                  </a:cubicBezTo>
                  <a:lnTo>
                    <a:pt x="199627" y="96942"/>
                  </a:lnTo>
                  <a:cubicBezTo>
                    <a:pt x="199627" y="96942"/>
                    <a:pt x="199627" y="96942"/>
                    <a:pt x="199627" y="96942"/>
                  </a:cubicBezTo>
                  <a:lnTo>
                    <a:pt x="181762" y="27785"/>
                  </a:lnTo>
                  <a:cubicBezTo>
                    <a:pt x="181416" y="26633"/>
                    <a:pt x="180610" y="25826"/>
                    <a:pt x="179457" y="25480"/>
                  </a:cubicBezTo>
                  <a:lnTo>
                    <a:pt x="81257" y="123"/>
                  </a:lnTo>
                  <a:cubicBezTo>
                    <a:pt x="79067" y="-453"/>
                    <a:pt x="78030" y="1160"/>
                    <a:pt x="77684" y="1621"/>
                  </a:cubicBezTo>
                  <a:cubicBezTo>
                    <a:pt x="77453" y="2082"/>
                    <a:pt x="76647" y="3811"/>
                    <a:pt x="78145" y="5425"/>
                  </a:cubicBezTo>
                  <a:lnTo>
                    <a:pt x="94166" y="21446"/>
                  </a:lnTo>
                  <a:cubicBezTo>
                    <a:pt x="95780" y="23060"/>
                    <a:pt x="95780" y="25595"/>
                    <a:pt x="94166" y="27209"/>
                  </a:cubicBezTo>
                  <a:lnTo>
                    <a:pt x="17865" y="103511"/>
                  </a:lnTo>
                  <a:cubicBezTo>
                    <a:pt x="6339" y="115037"/>
                    <a:pt x="0" y="130252"/>
                    <a:pt x="0" y="146504"/>
                  </a:cubicBezTo>
                  <a:lnTo>
                    <a:pt x="0" y="196527"/>
                  </a:lnTo>
                  <a:lnTo>
                    <a:pt x="54978" y="164138"/>
                  </a:lnTo>
                  <a:cubicBezTo>
                    <a:pt x="58551" y="162064"/>
                    <a:pt x="62931" y="162064"/>
                    <a:pt x="66504" y="164138"/>
                  </a:cubicBezTo>
                  <a:close/>
                </a:path>
              </a:pathLst>
            </a:custGeom>
            <a:solidFill>
              <a:srgbClr val="F595A6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AA6BA9D4-66BC-9393-E1AD-33196806C068}"/>
                </a:ext>
              </a:extLst>
            </p:cNvPr>
            <p:cNvSpPr/>
            <p:nvPr/>
          </p:nvSpPr>
          <p:spPr>
            <a:xfrm>
              <a:off x="5105550" y="1009096"/>
              <a:ext cx="2240779" cy="1743286"/>
            </a:xfrm>
            <a:custGeom>
              <a:avLst/>
              <a:gdLst>
                <a:gd name="connsiteX0" fmla="*/ 121136 w 280315"/>
                <a:gd name="connsiteY0" fmla="*/ 150069 h 218080"/>
                <a:gd name="connsiteX1" fmla="*/ 124018 w 280315"/>
                <a:gd name="connsiteY1" fmla="*/ 148917 h 218080"/>
                <a:gd name="connsiteX2" fmla="*/ 126899 w 280315"/>
                <a:gd name="connsiteY2" fmla="*/ 150069 h 218080"/>
                <a:gd name="connsiteX3" fmla="*/ 167470 w 280315"/>
                <a:gd name="connsiteY3" fmla="*/ 190641 h 218080"/>
                <a:gd name="connsiteX4" fmla="*/ 168623 w 280315"/>
                <a:gd name="connsiteY4" fmla="*/ 193522 h 218080"/>
                <a:gd name="connsiteX5" fmla="*/ 168623 w 280315"/>
                <a:gd name="connsiteY5" fmla="*/ 194329 h 218080"/>
                <a:gd name="connsiteX6" fmla="*/ 167470 w 280315"/>
                <a:gd name="connsiteY6" fmla="*/ 196404 h 218080"/>
                <a:gd name="connsiteX7" fmla="*/ 151219 w 280315"/>
                <a:gd name="connsiteY7" fmla="*/ 212656 h 218080"/>
                <a:gd name="connsiteX8" fmla="*/ 150758 w 280315"/>
                <a:gd name="connsiteY8" fmla="*/ 216459 h 218080"/>
                <a:gd name="connsiteX9" fmla="*/ 154331 w 280315"/>
                <a:gd name="connsiteY9" fmla="*/ 217958 h 218080"/>
                <a:gd name="connsiteX10" fmla="*/ 252531 w 280315"/>
                <a:gd name="connsiteY10" fmla="*/ 192600 h 218080"/>
                <a:gd name="connsiteX11" fmla="*/ 254836 w 280315"/>
                <a:gd name="connsiteY11" fmla="*/ 190295 h 218080"/>
                <a:gd name="connsiteX12" fmla="*/ 272816 w 280315"/>
                <a:gd name="connsiteY12" fmla="*/ 120678 h 218080"/>
                <a:gd name="connsiteX13" fmla="*/ 272816 w 280315"/>
                <a:gd name="connsiteY13" fmla="*/ 120678 h 218080"/>
                <a:gd name="connsiteX14" fmla="*/ 280193 w 280315"/>
                <a:gd name="connsiteY14" fmla="*/ 92093 h 218080"/>
                <a:gd name="connsiteX15" fmla="*/ 278694 w 280315"/>
                <a:gd name="connsiteY15" fmla="*/ 88520 h 218080"/>
                <a:gd name="connsiteX16" fmla="*/ 274891 w 280315"/>
                <a:gd name="connsiteY16" fmla="*/ 88981 h 218080"/>
                <a:gd name="connsiteX17" fmla="*/ 259561 w 280315"/>
                <a:gd name="connsiteY17" fmla="*/ 104311 h 218080"/>
                <a:gd name="connsiteX18" fmla="*/ 256680 w 280315"/>
                <a:gd name="connsiteY18" fmla="*/ 105463 h 218080"/>
                <a:gd name="connsiteX19" fmla="*/ 253799 w 280315"/>
                <a:gd name="connsiteY19" fmla="*/ 104311 h 218080"/>
                <a:gd name="connsiteX20" fmla="*/ 167355 w 280315"/>
                <a:gd name="connsiteY20" fmla="*/ 17865 h 218080"/>
                <a:gd name="connsiteX21" fmla="*/ 124364 w 280315"/>
                <a:gd name="connsiteY21" fmla="*/ 0 h 218080"/>
                <a:gd name="connsiteX22" fmla="*/ 81372 w 280315"/>
                <a:gd name="connsiteY22" fmla="*/ 17865 h 218080"/>
                <a:gd name="connsiteX23" fmla="*/ 0 w 280315"/>
                <a:gd name="connsiteY23" fmla="*/ 99239 h 218080"/>
                <a:gd name="connsiteX24" fmla="*/ 61548 w 280315"/>
                <a:gd name="connsiteY24" fmla="*/ 115145 h 218080"/>
                <a:gd name="connsiteX25" fmla="*/ 69731 w 280315"/>
                <a:gd name="connsiteY25" fmla="*/ 123329 h 218080"/>
                <a:gd name="connsiteX26" fmla="*/ 85752 w 280315"/>
                <a:gd name="connsiteY26" fmla="*/ 185569 h 218080"/>
                <a:gd name="connsiteX27" fmla="*/ 121482 w 280315"/>
                <a:gd name="connsiteY27" fmla="*/ 149839 h 21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80315" h="218080">
                  <a:moveTo>
                    <a:pt x="121136" y="150069"/>
                  </a:moveTo>
                  <a:cubicBezTo>
                    <a:pt x="121943" y="149262"/>
                    <a:pt x="122980" y="148917"/>
                    <a:pt x="124018" y="148917"/>
                  </a:cubicBezTo>
                  <a:cubicBezTo>
                    <a:pt x="125055" y="148917"/>
                    <a:pt x="126092" y="149262"/>
                    <a:pt x="126899" y="150069"/>
                  </a:cubicBezTo>
                  <a:lnTo>
                    <a:pt x="167470" y="190641"/>
                  </a:lnTo>
                  <a:cubicBezTo>
                    <a:pt x="168277" y="191448"/>
                    <a:pt x="168623" y="192485"/>
                    <a:pt x="168623" y="193522"/>
                  </a:cubicBezTo>
                  <a:cubicBezTo>
                    <a:pt x="168623" y="194560"/>
                    <a:pt x="168623" y="194099"/>
                    <a:pt x="168623" y="194329"/>
                  </a:cubicBezTo>
                  <a:cubicBezTo>
                    <a:pt x="168507" y="195136"/>
                    <a:pt x="168046" y="195828"/>
                    <a:pt x="167470" y="196404"/>
                  </a:cubicBezTo>
                  <a:lnTo>
                    <a:pt x="151219" y="212656"/>
                  </a:lnTo>
                  <a:cubicBezTo>
                    <a:pt x="149605" y="214269"/>
                    <a:pt x="150412" y="215998"/>
                    <a:pt x="150758" y="216459"/>
                  </a:cubicBezTo>
                  <a:cubicBezTo>
                    <a:pt x="150988" y="216920"/>
                    <a:pt x="152141" y="218534"/>
                    <a:pt x="154331" y="217958"/>
                  </a:cubicBezTo>
                  <a:lnTo>
                    <a:pt x="252531" y="192600"/>
                  </a:lnTo>
                  <a:cubicBezTo>
                    <a:pt x="253683" y="192254"/>
                    <a:pt x="254490" y="191448"/>
                    <a:pt x="254836" y="190295"/>
                  </a:cubicBezTo>
                  <a:lnTo>
                    <a:pt x="272816" y="120678"/>
                  </a:lnTo>
                  <a:cubicBezTo>
                    <a:pt x="272816" y="120678"/>
                    <a:pt x="272816" y="120678"/>
                    <a:pt x="272816" y="120678"/>
                  </a:cubicBezTo>
                  <a:lnTo>
                    <a:pt x="280193" y="92093"/>
                  </a:lnTo>
                  <a:cubicBezTo>
                    <a:pt x="280769" y="89903"/>
                    <a:pt x="279155" y="88866"/>
                    <a:pt x="278694" y="88520"/>
                  </a:cubicBezTo>
                  <a:cubicBezTo>
                    <a:pt x="278233" y="88174"/>
                    <a:pt x="276504" y="87483"/>
                    <a:pt x="274891" y="88981"/>
                  </a:cubicBezTo>
                  <a:lnTo>
                    <a:pt x="259561" y="104311"/>
                  </a:lnTo>
                  <a:cubicBezTo>
                    <a:pt x="258755" y="105118"/>
                    <a:pt x="257717" y="105463"/>
                    <a:pt x="256680" y="105463"/>
                  </a:cubicBezTo>
                  <a:cubicBezTo>
                    <a:pt x="255643" y="105463"/>
                    <a:pt x="254605" y="105002"/>
                    <a:pt x="253799" y="104311"/>
                  </a:cubicBezTo>
                  <a:lnTo>
                    <a:pt x="167355" y="17865"/>
                  </a:lnTo>
                  <a:cubicBezTo>
                    <a:pt x="155829" y="6339"/>
                    <a:pt x="140615" y="0"/>
                    <a:pt x="124364" y="0"/>
                  </a:cubicBezTo>
                  <a:cubicBezTo>
                    <a:pt x="108112" y="0"/>
                    <a:pt x="92898" y="6339"/>
                    <a:pt x="81372" y="17865"/>
                  </a:cubicBezTo>
                  <a:lnTo>
                    <a:pt x="0" y="99239"/>
                  </a:lnTo>
                  <a:lnTo>
                    <a:pt x="61548" y="115145"/>
                  </a:lnTo>
                  <a:cubicBezTo>
                    <a:pt x="65582" y="116183"/>
                    <a:pt x="68694" y="119295"/>
                    <a:pt x="69731" y="123329"/>
                  </a:cubicBezTo>
                  <a:lnTo>
                    <a:pt x="85752" y="185569"/>
                  </a:lnTo>
                  <a:lnTo>
                    <a:pt x="121482" y="149839"/>
                  </a:lnTo>
                  <a:close/>
                </a:path>
              </a:pathLst>
            </a:custGeom>
            <a:solidFill>
              <a:schemeClr val="accent1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3" name="Graphic 2" descr="Brainstorm with solid fill">
              <a:extLst>
                <a:ext uri="{FF2B5EF4-FFF2-40B4-BE49-F238E27FC236}">
                  <a16:creationId xmlns:a16="http://schemas.microsoft.com/office/drawing/2014/main" id="{629277BD-B69A-484A-ADAF-3AFE03CF84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297507" y="3884487"/>
              <a:ext cx="665653" cy="665653"/>
            </a:xfrm>
            <a:prstGeom prst="rect">
              <a:avLst/>
            </a:prstGeom>
          </p:spPr>
        </p:pic>
        <p:pic>
          <p:nvPicPr>
            <p:cNvPr id="10" name="Graphic 9" descr="Bullseye with solid fill">
              <a:extLst>
                <a:ext uri="{FF2B5EF4-FFF2-40B4-BE49-F238E27FC236}">
                  <a16:creationId xmlns:a16="http://schemas.microsoft.com/office/drawing/2014/main" id="{35855CAA-CA37-D3E9-29AB-BD1687C6A4F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538323" y="4794714"/>
              <a:ext cx="665653" cy="665653"/>
            </a:xfrm>
            <a:prstGeom prst="rect">
              <a:avLst/>
            </a:prstGeom>
          </p:spPr>
        </p:pic>
        <p:pic>
          <p:nvPicPr>
            <p:cNvPr id="11" name="Graphic 10" descr="Hourglass 30% with solid fill">
              <a:extLst>
                <a:ext uri="{FF2B5EF4-FFF2-40B4-BE49-F238E27FC236}">
                  <a16:creationId xmlns:a16="http://schemas.microsoft.com/office/drawing/2014/main" id="{C7D1FD57-0D2A-2AEF-7ACF-8227F34A594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785468" y="1320373"/>
              <a:ext cx="665653" cy="665653"/>
            </a:xfrm>
            <a:prstGeom prst="rect">
              <a:avLst/>
            </a:prstGeom>
          </p:spPr>
        </p:pic>
        <p:pic>
          <p:nvPicPr>
            <p:cNvPr id="12" name="Graphic 11" descr="Research with solid fill">
              <a:extLst>
                <a:ext uri="{FF2B5EF4-FFF2-40B4-BE49-F238E27FC236}">
                  <a16:creationId xmlns:a16="http://schemas.microsoft.com/office/drawing/2014/main" id="{7FC7F59A-1EB6-822F-F366-B4BF1FDD5EE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603129" y="2333764"/>
              <a:ext cx="665653" cy="665653"/>
            </a:xfrm>
            <a:prstGeom prst="rect">
              <a:avLst/>
            </a:prstGeom>
          </p:spPr>
        </p:pic>
        <p:pic>
          <p:nvPicPr>
            <p:cNvPr id="13" name="Graphic 12" descr="Bar graph with upward trend with solid fill">
              <a:extLst>
                <a:ext uri="{FF2B5EF4-FFF2-40B4-BE49-F238E27FC236}">
                  <a16:creationId xmlns:a16="http://schemas.microsoft.com/office/drawing/2014/main" id="{B7277001-2749-3857-AAB0-3F33C8A68EC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202096" y="4321452"/>
              <a:ext cx="665653" cy="665653"/>
            </a:xfrm>
            <a:prstGeom prst="rect">
              <a:avLst/>
            </a:prstGeom>
          </p:spPr>
        </p:pic>
        <p:pic>
          <p:nvPicPr>
            <p:cNvPr id="14" name="Graphic 13" descr="Gears with solid fill">
              <a:extLst>
                <a:ext uri="{FF2B5EF4-FFF2-40B4-BE49-F238E27FC236}">
                  <a16:creationId xmlns:a16="http://schemas.microsoft.com/office/drawing/2014/main" id="{A0E4A74C-52D4-4CC6-2D99-44A820FEAF9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7227498" y="2580800"/>
              <a:ext cx="665653" cy="665653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659700F-70A5-7A5F-F6DE-99A33E51A5F4}"/>
                </a:ext>
              </a:extLst>
            </p:cNvPr>
            <p:cNvSpPr txBox="1"/>
            <p:nvPr/>
          </p:nvSpPr>
          <p:spPr>
            <a:xfrm>
              <a:off x="6489435" y="2058279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>
                      <a:lumMod val="50000"/>
                    </a:schemeClr>
                  </a:solidFill>
                </a:rPr>
                <a:t>01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D325459-4AF8-0DAA-FBB6-A956909AC7BB}"/>
                </a:ext>
              </a:extLst>
            </p:cNvPr>
            <p:cNvSpPr txBox="1"/>
            <p:nvPr/>
          </p:nvSpPr>
          <p:spPr>
            <a:xfrm>
              <a:off x="7216426" y="3472498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02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AD68680-509A-46CA-711C-07C655E23860}"/>
                </a:ext>
              </a:extLst>
            </p:cNvPr>
            <p:cNvSpPr txBox="1"/>
            <p:nvPr/>
          </p:nvSpPr>
          <p:spPr>
            <a:xfrm>
              <a:off x="6618610" y="4896708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>
                      <a:lumMod val="50000"/>
                    </a:schemeClr>
                  </a:solidFill>
                </a:rPr>
                <a:t>03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0199EBC-A7CC-9872-004E-27E63067F616}"/>
                </a:ext>
              </a:extLst>
            </p:cNvPr>
            <p:cNvSpPr txBox="1"/>
            <p:nvPr/>
          </p:nvSpPr>
          <p:spPr>
            <a:xfrm>
              <a:off x="4670973" y="4896708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50000"/>
                    </a:schemeClr>
                  </a:solidFill>
                </a:rPr>
                <a:t>04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80CC1D8-B229-B506-47E3-2FA0D93EE4D7}"/>
                </a:ext>
              </a:extLst>
            </p:cNvPr>
            <p:cNvSpPr txBox="1"/>
            <p:nvPr/>
          </p:nvSpPr>
          <p:spPr>
            <a:xfrm>
              <a:off x="4286435" y="3296937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05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5C88F15-6F8B-1E80-E6D0-C43C32690DAE}"/>
                </a:ext>
              </a:extLst>
            </p:cNvPr>
            <p:cNvSpPr txBox="1"/>
            <p:nvPr/>
          </p:nvSpPr>
          <p:spPr>
            <a:xfrm>
              <a:off x="4984038" y="2032795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941651"/>
                  </a:solidFill>
                </a:rPr>
                <a:t>06</a:t>
              </a:r>
            </a:p>
          </p:txBody>
        </p:sp>
        <p:pic>
          <p:nvPicPr>
            <p:cNvPr id="59" name="Graphic 58" descr="Trophy">
              <a:extLst>
                <a:ext uri="{FF2B5EF4-FFF2-40B4-BE49-F238E27FC236}">
                  <a16:creationId xmlns:a16="http://schemas.microsoft.com/office/drawing/2014/main" id="{C661AC22-A977-580B-9A12-1C8F72B52A2D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5391237" y="2918258"/>
              <a:ext cx="1409526" cy="14095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00831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6-Stage Pentagon Cycle – Slide Template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05F2F33-7684-B4FD-5D86-10B7D0B1C592}"/>
              </a:ext>
            </a:extLst>
          </p:cNvPr>
          <p:cNvGrpSpPr/>
          <p:nvPr/>
        </p:nvGrpSpPr>
        <p:grpSpPr>
          <a:xfrm>
            <a:off x="8676534" y="2859861"/>
            <a:ext cx="2926080" cy="1290153"/>
            <a:chOff x="8921977" y="2947244"/>
            <a:chExt cx="2926080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5C01BA1-A74B-C3C6-8B12-DB914C3F0151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EEAF1F2-299B-C260-F01A-E5E8DD430EEC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9ADF4FF-72F8-EAAF-3D0C-38CC97180A3E}"/>
              </a:ext>
            </a:extLst>
          </p:cNvPr>
          <p:cNvGrpSpPr/>
          <p:nvPr/>
        </p:nvGrpSpPr>
        <p:grpSpPr>
          <a:xfrm>
            <a:off x="8676534" y="4477573"/>
            <a:ext cx="2926080" cy="1290153"/>
            <a:chOff x="8921977" y="4652338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F63D012-C544-35EC-0D1E-73435534E314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B3E96FE8-A019-B888-53B1-385E5CB0CA35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92BF234D-6688-84C4-4406-4F80AFC557BB}"/>
              </a:ext>
            </a:extLst>
          </p:cNvPr>
          <p:cNvGrpSpPr/>
          <p:nvPr/>
        </p:nvGrpSpPr>
        <p:grpSpPr>
          <a:xfrm>
            <a:off x="593001" y="2859861"/>
            <a:ext cx="2926080" cy="1290153"/>
            <a:chOff x="332936" y="2947244"/>
            <a:chExt cx="2926080" cy="129015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52D7557-E26D-70D1-F879-AC7DD0118B22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05 - 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D28AFF49-ACFB-92A0-25F3-EF656DD27513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105653C-B7FE-6421-579A-4505BFCA0482}"/>
              </a:ext>
            </a:extLst>
          </p:cNvPr>
          <p:cNvGrpSpPr/>
          <p:nvPr/>
        </p:nvGrpSpPr>
        <p:grpSpPr>
          <a:xfrm>
            <a:off x="593001" y="4477573"/>
            <a:ext cx="2926080" cy="1290153"/>
            <a:chOff x="332936" y="4652338"/>
            <a:chExt cx="2926080" cy="129015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664F9CA-78CB-498B-6D2C-DE88130FA7BE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04 - 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55B15EE-FF46-DD92-99A2-A9531D046D5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2396DB6-DF1D-3954-F5B9-E944467B99FB}"/>
              </a:ext>
            </a:extLst>
          </p:cNvPr>
          <p:cNvGrpSpPr/>
          <p:nvPr/>
        </p:nvGrpSpPr>
        <p:grpSpPr>
          <a:xfrm>
            <a:off x="8676534" y="1242150"/>
            <a:ext cx="2926080" cy="1290153"/>
            <a:chOff x="8921977" y="1242150"/>
            <a:chExt cx="2926080" cy="129015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42581CF-9514-0D9B-6B28-C97E171A3C91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9DF244F8-089F-2B12-DF33-54EA63E9E5BA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543E2952-8FCB-4D5A-4BB5-1C27AE043C1F}"/>
              </a:ext>
            </a:extLst>
          </p:cNvPr>
          <p:cNvGrpSpPr/>
          <p:nvPr/>
        </p:nvGrpSpPr>
        <p:grpSpPr>
          <a:xfrm>
            <a:off x="593001" y="1242150"/>
            <a:ext cx="2926080" cy="1290153"/>
            <a:chOff x="332936" y="2627766"/>
            <a:chExt cx="2926080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C01386E-6CD5-3C3F-36C4-ECC2C3D2DDE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06 - 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78F7DCE-AA3D-2548-4695-FA23978C7DF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7F168C2-BD8E-FB10-3190-E8F355471E45}"/>
              </a:ext>
            </a:extLst>
          </p:cNvPr>
          <p:cNvGrpSpPr/>
          <p:nvPr/>
        </p:nvGrpSpPr>
        <p:grpSpPr>
          <a:xfrm>
            <a:off x="3907928" y="1009096"/>
            <a:ext cx="4376144" cy="4839808"/>
            <a:chOff x="3907928" y="1009096"/>
            <a:chExt cx="4376144" cy="4839808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6299E1CC-F52C-A089-9693-87DD14D2113C}"/>
                </a:ext>
              </a:extLst>
            </p:cNvPr>
            <p:cNvSpPr/>
            <p:nvPr/>
          </p:nvSpPr>
          <p:spPr>
            <a:xfrm>
              <a:off x="4658921" y="4406177"/>
              <a:ext cx="2096755" cy="1442727"/>
            </a:xfrm>
            <a:custGeom>
              <a:avLst/>
              <a:gdLst>
                <a:gd name="connsiteX0" fmla="*/ 61750 w 262298"/>
                <a:gd name="connsiteY0" fmla="*/ 29622 h 180481"/>
                <a:gd name="connsiteX1" fmla="*/ 57600 w 262298"/>
                <a:gd name="connsiteY1" fmla="*/ 25473 h 180481"/>
                <a:gd name="connsiteX2" fmla="*/ 57600 w 262298"/>
                <a:gd name="connsiteY2" fmla="*/ 2997 h 180481"/>
                <a:gd name="connsiteX3" fmla="*/ 57485 w 262298"/>
                <a:gd name="connsiteY3" fmla="*/ 2075 h 180481"/>
                <a:gd name="connsiteX4" fmla="*/ 55180 w 262298"/>
                <a:gd name="connsiteY4" fmla="*/ 0 h 180481"/>
                <a:gd name="connsiteX5" fmla="*/ 54834 w 262298"/>
                <a:gd name="connsiteY5" fmla="*/ 0 h 180481"/>
                <a:gd name="connsiteX6" fmla="*/ 54488 w 262298"/>
                <a:gd name="connsiteY6" fmla="*/ 0 h 180481"/>
                <a:gd name="connsiteX7" fmla="*/ 54258 w 262298"/>
                <a:gd name="connsiteY7" fmla="*/ 0 h 180481"/>
                <a:gd name="connsiteX8" fmla="*/ 54143 w 262298"/>
                <a:gd name="connsiteY8" fmla="*/ 0 h 180481"/>
                <a:gd name="connsiteX9" fmla="*/ 53797 w 262298"/>
                <a:gd name="connsiteY9" fmla="*/ 0 h 180481"/>
                <a:gd name="connsiteX10" fmla="*/ 53797 w 262298"/>
                <a:gd name="connsiteY10" fmla="*/ 0 h 180481"/>
                <a:gd name="connsiteX11" fmla="*/ 53451 w 262298"/>
                <a:gd name="connsiteY11" fmla="*/ 0 h 180481"/>
                <a:gd name="connsiteX12" fmla="*/ 53336 w 262298"/>
                <a:gd name="connsiteY12" fmla="*/ 0 h 180481"/>
                <a:gd name="connsiteX13" fmla="*/ 53105 w 262298"/>
                <a:gd name="connsiteY13" fmla="*/ 115 h 180481"/>
                <a:gd name="connsiteX14" fmla="*/ 52990 w 262298"/>
                <a:gd name="connsiteY14" fmla="*/ 115 h 180481"/>
                <a:gd name="connsiteX15" fmla="*/ 52759 w 262298"/>
                <a:gd name="connsiteY15" fmla="*/ 231 h 180481"/>
                <a:gd name="connsiteX16" fmla="*/ 52644 w 262298"/>
                <a:gd name="connsiteY16" fmla="*/ 346 h 180481"/>
                <a:gd name="connsiteX17" fmla="*/ 52414 w 262298"/>
                <a:gd name="connsiteY17" fmla="*/ 576 h 180481"/>
                <a:gd name="connsiteX18" fmla="*/ 52298 w 262298"/>
                <a:gd name="connsiteY18" fmla="*/ 692 h 180481"/>
                <a:gd name="connsiteX19" fmla="*/ 51953 w 262298"/>
                <a:gd name="connsiteY19" fmla="*/ 1153 h 180481"/>
                <a:gd name="connsiteX20" fmla="*/ 432 w 262298"/>
                <a:gd name="connsiteY20" fmla="*/ 88405 h 180481"/>
                <a:gd name="connsiteX21" fmla="*/ 432 w 262298"/>
                <a:gd name="connsiteY21" fmla="*/ 91632 h 180481"/>
                <a:gd name="connsiteX22" fmla="*/ 36623 w 262298"/>
                <a:gd name="connsiteY22" fmla="*/ 152951 h 180481"/>
                <a:gd name="connsiteX23" fmla="*/ 36623 w 262298"/>
                <a:gd name="connsiteY23" fmla="*/ 152951 h 180481"/>
                <a:gd name="connsiteX24" fmla="*/ 51953 w 262298"/>
                <a:gd name="connsiteY24" fmla="*/ 178884 h 180481"/>
                <a:gd name="connsiteX25" fmla="*/ 55526 w 262298"/>
                <a:gd name="connsiteY25" fmla="*/ 180383 h 180481"/>
                <a:gd name="connsiteX26" fmla="*/ 57831 w 262298"/>
                <a:gd name="connsiteY26" fmla="*/ 177271 h 180481"/>
                <a:gd name="connsiteX27" fmla="*/ 57831 w 262298"/>
                <a:gd name="connsiteY27" fmla="*/ 155025 h 180481"/>
                <a:gd name="connsiteX28" fmla="*/ 61980 w 262298"/>
                <a:gd name="connsiteY28" fmla="*/ 150876 h 180481"/>
                <a:gd name="connsiteX29" fmla="*/ 262299 w 262298"/>
                <a:gd name="connsiteY29" fmla="*/ 150876 h 180481"/>
                <a:gd name="connsiteX30" fmla="*/ 229796 w 262298"/>
                <a:gd name="connsiteY30" fmla="*/ 95781 h 180481"/>
                <a:gd name="connsiteX31" fmla="*/ 228413 w 262298"/>
                <a:gd name="connsiteY31" fmla="*/ 92208 h 180481"/>
                <a:gd name="connsiteX32" fmla="*/ 229796 w 262298"/>
                <a:gd name="connsiteY32" fmla="*/ 84140 h 180481"/>
                <a:gd name="connsiteX33" fmla="*/ 258611 w 262298"/>
                <a:gd name="connsiteY33" fmla="*/ 35385 h 180481"/>
                <a:gd name="connsiteX34" fmla="*/ 262299 w 262298"/>
                <a:gd name="connsiteY34" fmla="*/ 29161 h 180481"/>
                <a:gd name="connsiteX35" fmla="*/ 61980 w 262298"/>
                <a:gd name="connsiteY35" fmla="*/ 29161 h 18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62298" h="180481">
                  <a:moveTo>
                    <a:pt x="61750" y="29622"/>
                  </a:moveTo>
                  <a:cubicBezTo>
                    <a:pt x="59444" y="29622"/>
                    <a:pt x="57600" y="27778"/>
                    <a:pt x="57600" y="25473"/>
                  </a:cubicBezTo>
                  <a:lnTo>
                    <a:pt x="57600" y="2997"/>
                  </a:lnTo>
                  <a:cubicBezTo>
                    <a:pt x="57600" y="2651"/>
                    <a:pt x="57600" y="2305"/>
                    <a:pt x="57485" y="2075"/>
                  </a:cubicBezTo>
                  <a:cubicBezTo>
                    <a:pt x="57139" y="807"/>
                    <a:pt x="56102" y="231"/>
                    <a:pt x="55180" y="0"/>
                  </a:cubicBezTo>
                  <a:cubicBezTo>
                    <a:pt x="55065" y="0"/>
                    <a:pt x="54949" y="0"/>
                    <a:pt x="54834" y="0"/>
                  </a:cubicBezTo>
                  <a:cubicBezTo>
                    <a:pt x="54834" y="0"/>
                    <a:pt x="54604" y="0"/>
                    <a:pt x="54488" y="0"/>
                  </a:cubicBezTo>
                  <a:cubicBezTo>
                    <a:pt x="54488" y="0"/>
                    <a:pt x="54373" y="0"/>
                    <a:pt x="54258" y="0"/>
                  </a:cubicBezTo>
                  <a:cubicBezTo>
                    <a:pt x="54258" y="0"/>
                    <a:pt x="54258" y="0"/>
                    <a:pt x="54143" y="0"/>
                  </a:cubicBezTo>
                  <a:cubicBezTo>
                    <a:pt x="54143" y="0"/>
                    <a:pt x="53912" y="0"/>
                    <a:pt x="53797" y="0"/>
                  </a:cubicBezTo>
                  <a:cubicBezTo>
                    <a:pt x="53797" y="0"/>
                    <a:pt x="53797" y="0"/>
                    <a:pt x="53797" y="0"/>
                  </a:cubicBezTo>
                  <a:cubicBezTo>
                    <a:pt x="53681" y="0"/>
                    <a:pt x="53566" y="0"/>
                    <a:pt x="53451" y="0"/>
                  </a:cubicBezTo>
                  <a:cubicBezTo>
                    <a:pt x="53451" y="0"/>
                    <a:pt x="53451" y="0"/>
                    <a:pt x="53336" y="0"/>
                  </a:cubicBezTo>
                  <a:cubicBezTo>
                    <a:pt x="53336" y="0"/>
                    <a:pt x="53221" y="0"/>
                    <a:pt x="53105" y="115"/>
                  </a:cubicBezTo>
                  <a:cubicBezTo>
                    <a:pt x="53105" y="115"/>
                    <a:pt x="53105" y="115"/>
                    <a:pt x="52990" y="115"/>
                  </a:cubicBezTo>
                  <a:cubicBezTo>
                    <a:pt x="52990" y="115"/>
                    <a:pt x="52875" y="115"/>
                    <a:pt x="52759" y="231"/>
                  </a:cubicBezTo>
                  <a:cubicBezTo>
                    <a:pt x="52759" y="231"/>
                    <a:pt x="52759" y="231"/>
                    <a:pt x="52644" y="346"/>
                  </a:cubicBezTo>
                  <a:cubicBezTo>
                    <a:pt x="52644" y="346"/>
                    <a:pt x="52529" y="461"/>
                    <a:pt x="52414" y="576"/>
                  </a:cubicBezTo>
                  <a:cubicBezTo>
                    <a:pt x="52414" y="576"/>
                    <a:pt x="52414" y="576"/>
                    <a:pt x="52298" y="692"/>
                  </a:cubicBezTo>
                  <a:cubicBezTo>
                    <a:pt x="52183" y="807"/>
                    <a:pt x="52068" y="1037"/>
                    <a:pt x="51953" y="1153"/>
                  </a:cubicBezTo>
                  <a:lnTo>
                    <a:pt x="432" y="88405"/>
                  </a:lnTo>
                  <a:cubicBezTo>
                    <a:pt x="-144" y="89442"/>
                    <a:pt x="-144" y="90595"/>
                    <a:pt x="432" y="91632"/>
                  </a:cubicBezTo>
                  <a:lnTo>
                    <a:pt x="36623" y="152951"/>
                  </a:lnTo>
                  <a:cubicBezTo>
                    <a:pt x="36623" y="152951"/>
                    <a:pt x="36623" y="152951"/>
                    <a:pt x="36623" y="152951"/>
                  </a:cubicBezTo>
                  <a:lnTo>
                    <a:pt x="51953" y="178884"/>
                  </a:lnTo>
                  <a:cubicBezTo>
                    <a:pt x="53105" y="180844"/>
                    <a:pt x="54949" y="180498"/>
                    <a:pt x="55526" y="180383"/>
                  </a:cubicBezTo>
                  <a:cubicBezTo>
                    <a:pt x="56102" y="180267"/>
                    <a:pt x="57831" y="179576"/>
                    <a:pt x="57831" y="177271"/>
                  </a:cubicBezTo>
                  <a:lnTo>
                    <a:pt x="57831" y="155025"/>
                  </a:lnTo>
                  <a:cubicBezTo>
                    <a:pt x="57831" y="152720"/>
                    <a:pt x="59675" y="150876"/>
                    <a:pt x="61980" y="150876"/>
                  </a:cubicBezTo>
                  <a:lnTo>
                    <a:pt x="262299" y="150876"/>
                  </a:lnTo>
                  <a:lnTo>
                    <a:pt x="229796" y="95781"/>
                  </a:lnTo>
                  <a:cubicBezTo>
                    <a:pt x="229104" y="94629"/>
                    <a:pt x="228644" y="93476"/>
                    <a:pt x="228413" y="92208"/>
                  </a:cubicBezTo>
                  <a:cubicBezTo>
                    <a:pt x="227837" y="89558"/>
                    <a:pt x="228413" y="86676"/>
                    <a:pt x="229796" y="84140"/>
                  </a:cubicBezTo>
                  <a:lnTo>
                    <a:pt x="258611" y="35385"/>
                  </a:lnTo>
                  <a:lnTo>
                    <a:pt x="262299" y="29161"/>
                  </a:lnTo>
                  <a:lnTo>
                    <a:pt x="61980" y="29161"/>
                  </a:lnTo>
                  <a:close/>
                </a:path>
              </a:pathLst>
            </a:custGeom>
            <a:solidFill>
              <a:schemeClr val="accent2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6ADEF806-C465-5846-5444-1D766B4662DC}"/>
                </a:ext>
              </a:extLst>
            </p:cNvPr>
            <p:cNvSpPr/>
            <p:nvPr/>
          </p:nvSpPr>
          <p:spPr>
            <a:xfrm>
              <a:off x="6553568" y="3878235"/>
              <a:ext cx="1500298" cy="1970669"/>
            </a:xfrm>
            <a:custGeom>
              <a:avLst/>
              <a:gdLst>
                <a:gd name="connsiteX0" fmla="*/ 120258 w 187683"/>
                <a:gd name="connsiteY0" fmla="*/ 32964 h 246525"/>
                <a:gd name="connsiteX1" fmla="*/ 65279 w 187683"/>
                <a:gd name="connsiteY1" fmla="*/ 576 h 246525"/>
                <a:gd name="connsiteX2" fmla="*/ 65279 w 187683"/>
                <a:gd name="connsiteY2" fmla="*/ 91517 h 246525"/>
                <a:gd name="connsiteX3" fmla="*/ 61130 w 187683"/>
                <a:gd name="connsiteY3" fmla="*/ 95666 h 246525"/>
                <a:gd name="connsiteX4" fmla="*/ 61130 w 187683"/>
                <a:gd name="connsiteY4" fmla="*/ 95666 h 246525"/>
                <a:gd name="connsiteX5" fmla="*/ 56981 w 187683"/>
                <a:gd name="connsiteY5" fmla="*/ 91517 h 246525"/>
                <a:gd name="connsiteX6" fmla="*/ 56981 w 187683"/>
                <a:gd name="connsiteY6" fmla="*/ 69156 h 246525"/>
                <a:gd name="connsiteX7" fmla="*/ 54676 w 187683"/>
                <a:gd name="connsiteY7" fmla="*/ 66044 h 246525"/>
                <a:gd name="connsiteX8" fmla="*/ 54560 w 187683"/>
                <a:gd name="connsiteY8" fmla="*/ 66044 h 246525"/>
                <a:gd name="connsiteX9" fmla="*/ 54560 w 187683"/>
                <a:gd name="connsiteY9" fmla="*/ 66044 h 246525"/>
                <a:gd name="connsiteX10" fmla="*/ 54445 w 187683"/>
                <a:gd name="connsiteY10" fmla="*/ 66044 h 246525"/>
                <a:gd name="connsiteX11" fmla="*/ 54445 w 187683"/>
                <a:gd name="connsiteY11" fmla="*/ 66044 h 246525"/>
                <a:gd name="connsiteX12" fmla="*/ 53984 w 187683"/>
                <a:gd name="connsiteY12" fmla="*/ 66044 h 246525"/>
                <a:gd name="connsiteX13" fmla="*/ 53984 w 187683"/>
                <a:gd name="connsiteY13" fmla="*/ 66044 h 246525"/>
                <a:gd name="connsiteX14" fmla="*/ 53753 w 187683"/>
                <a:gd name="connsiteY14" fmla="*/ 66044 h 246525"/>
                <a:gd name="connsiteX15" fmla="*/ 53753 w 187683"/>
                <a:gd name="connsiteY15" fmla="*/ 66044 h 246525"/>
                <a:gd name="connsiteX16" fmla="*/ 53177 w 187683"/>
                <a:gd name="connsiteY16" fmla="*/ 66159 h 246525"/>
                <a:gd name="connsiteX17" fmla="*/ 53177 w 187683"/>
                <a:gd name="connsiteY17" fmla="*/ 66159 h 246525"/>
                <a:gd name="connsiteX18" fmla="*/ 52947 w 187683"/>
                <a:gd name="connsiteY18" fmla="*/ 66159 h 246525"/>
                <a:gd name="connsiteX19" fmla="*/ 52947 w 187683"/>
                <a:gd name="connsiteY19" fmla="*/ 66159 h 246525"/>
                <a:gd name="connsiteX20" fmla="*/ 52370 w 187683"/>
                <a:gd name="connsiteY20" fmla="*/ 66620 h 246525"/>
                <a:gd name="connsiteX21" fmla="*/ 52370 w 187683"/>
                <a:gd name="connsiteY21" fmla="*/ 66620 h 246525"/>
                <a:gd name="connsiteX22" fmla="*/ 52140 w 187683"/>
                <a:gd name="connsiteY22" fmla="*/ 66851 h 246525"/>
                <a:gd name="connsiteX23" fmla="*/ 52140 w 187683"/>
                <a:gd name="connsiteY23" fmla="*/ 66851 h 246525"/>
                <a:gd name="connsiteX24" fmla="*/ 51909 w 187683"/>
                <a:gd name="connsiteY24" fmla="*/ 67197 h 246525"/>
                <a:gd name="connsiteX25" fmla="*/ 389 w 187683"/>
                <a:gd name="connsiteY25" fmla="*/ 154449 h 246525"/>
                <a:gd name="connsiteX26" fmla="*/ 43 w 187683"/>
                <a:gd name="connsiteY26" fmla="*/ 156639 h 246525"/>
                <a:gd name="connsiteX27" fmla="*/ 389 w 187683"/>
                <a:gd name="connsiteY27" fmla="*/ 157676 h 246525"/>
                <a:gd name="connsiteX28" fmla="*/ 36465 w 187683"/>
                <a:gd name="connsiteY28" fmla="*/ 218880 h 246525"/>
                <a:gd name="connsiteX29" fmla="*/ 36465 w 187683"/>
                <a:gd name="connsiteY29" fmla="*/ 218880 h 246525"/>
                <a:gd name="connsiteX30" fmla="*/ 51794 w 187683"/>
                <a:gd name="connsiteY30" fmla="*/ 244929 h 246525"/>
                <a:gd name="connsiteX31" fmla="*/ 55367 w 187683"/>
                <a:gd name="connsiteY31" fmla="*/ 246427 h 246525"/>
                <a:gd name="connsiteX32" fmla="*/ 57672 w 187683"/>
                <a:gd name="connsiteY32" fmla="*/ 243315 h 246525"/>
                <a:gd name="connsiteX33" fmla="*/ 57672 w 187683"/>
                <a:gd name="connsiteY33" fmla="*/ 220954 h 246525"/>
                <a:gd name="connsiteX34" fmla="*/ 61822 w 187683"/>
                <a:gd name="connsiteY34" fmla="*/ 216805 h 246525"/>
                <a:gd name="connsiteX35" fmla="*/ 126827 w 187683"/>
                <a:gd name="connsiteY35" fmla="*/ 216805 h 246525"/>
                <a:gd name="connsiteX36" fmla="*/ 187684 w 187683"/>
                <a:gd name="connsiteY36" fmla="*/ 155947 h 246525"/>
                <a:gd name="connsiteX37" fmla="*/ 187684 w 187683"/>
                <a:gd name="connsiteY37" fmla="*/ 0 h 246525"/>
                <a:gd name="connsiteX38" fmla="*/ 132475 w 187683"/>
                <a:gd name="connsiteY38" fmla="*/ 32503 h 246525"/>
                <a:gd name="connsiteX39" fmla="*/ 120949 w 187683"/>
                <a:gd name="connsiteY39" fmla="*/ 32503 h 246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87683" h="246525">
                  <a:moveTo>
                    <a:pt x="120258" y="32964"/>
                  </a:moveTo>
                  <a:lnTo>
                    <a:pt x="65279" y="576"/>
                  </a:lnTo>
                  <a:lnTo>
                    <a:pt x="65279" y="91517"/>
                  </a:lnTo>
                  <a:cubicBezTo>
                    <a:pt x="65279" y="93822"/>
                    <a:pt x="63435" y="95666"/>
                    <a:pt x="61130" y="95666"/>
                  </a:cubicBezTo>
                  <a:lnTo>
                    <a:pt x="61130" y="95666"/>
                  </a:lnTo>
                  <a:cubicBezTo>
                    <a:pt x="58825" y="95666"/>
                    <a:pt x="56981" y="93822"/>
                    <a:pt x="56981" y="91517"/>
                  </a:cubicBezTo>
                  <a:lnTo>
                    <a:pt x="56981" y="69156"/>
                  </a:lnTo>
                  <a:cubicBezTo>
                    <a:pt x="56981" y="66851"/>
                    <a:pt x="55137" y="66275"/>
                    <a:pt x="54676" y="66044"/>
                  </a:cubicBezTo>
                  <a:cubicBezTo>
                    <a:pt x="54676" y="66044"/>
                    <a:pt x="54676" y="66044"/>
                    <a:pt x="54560" y="66044"/>
                  </a:cubicBezTo>
                  <a:cubicBezTo>
                    <a:pt x="54560" y="66044"/>
                    <a:pt x="54560" y="66044"/>
                    <a:pt x="54560" y="66044"/>
                  </a:cubicBezTo>
                  <a:cubicBezTo>
                    <a:pt x="54560" y="66044"/>
                    <a:pt x="54560" y="66044"/>
                    <a:pt x="54445" y="66044"/>
                  </a:cubicBezTo>
                  <a:cubicBezTo>
                    <a:pt x="54330" y="66044"/>
                    <a:pt x="54445" y="66044"/>
                    <a:pt x="54445" y="66044"/>
                  </a:cubicBezTo>
                  <a:cubicBezTo>
                    <a:pt x="54330" y="66044"/>
                    <a:pt x="54099" y="66044"/>
                    <a:pt x="53984" y="66044"/>
                  </a:cubicBezTo>
                  <a:cubicBezTo>
                    <a:pt x="53984" y="66044"/>
                    <a:pt x="53984" y="66044"/>
                    <a:pt x="53984" y="66044"/>
                  </a:cubicBezTo>
                  <a:cubicBezTo>
                    <a:pt x="53984" y="66044"/>
                    <a:pt x="53869" y="66044"/>
                    <a:pt x="53753" y="66044"/>
                  </a:cubicBezTo>
                  <a:cubicBezTo>
                    <a:pt x="53753" y="66044"/>
                    <a:pt x="53753" y="66044"/>
                    <a:pt x="53753" y="66044"/>
                  </a:cubicBezTo>
                  <a:cubicBezTo>
                    <a:pt x="53523" y="66044"/>
                    <a:pt x="53293" y="66044"/>
                    <a:pt x="53177" y="66159"/>
                  </a:cubicBezTo>
                  <a:cubicBezTo>
                    <a:pt x="53177" y="66159"/>
                    <a:pt x="53177" y="66159"/>
                    <a:pt x="53177" y="66159"/>
                  </a:cubicBezTo>
                  <a:cubicBezTo>
                    <a:pt x="53177" y="66159"/>
                    <a:pt x="53062" y="66159"/>
                    <a:pt x="52947" y="66159"/>
                  </a:cubicBezTo>
                  <a:cubicBezTo>
                    <a:pt x="52947" y="66159"/>
                    <a:pt x="52947" y="66159"/>
                    <a:pt x="52947" y="66159"/>
                  </a:cubicBezTo>
                  <a:cubicBezTo>
                    <a:pt x="52716" y="66159"/>
                    <a:pt x="52486" y="66390"/>
                    <a:pt x="52370" y="66620"/>
                  </a:cubicBezTo>
                  <a:cubicBezTo>
                    <a:pt x="52370" y="66620"/>
                    <a:pt x="52370" y="66620"/>
                    <a:pt x="52370" y="66620"/>
                  </a:cubicBezTo>
                  <a:cubicBezTo>
                    <a:pt x="52370" y="66620"/>
                    <a:pt x="52255" y="66736"/>
                    <a:pt x="52140" y="66851"/>
                  </a:cubicBezTo>
                  <a:cubicBezTo>
                    <a:pt x="52140" y="66851"/>
                    <a:pt x="52140" y="66851"/>
                    <a:pt x="52140" y="66851"/>
                  </a:cubicBezTo>
                  <a:cubicBezTo>
                    <a:pt x="52140" y="66966"/>
                    <a:pt x="51909" y="67082"/>
                    <a:pt x="51909" y="67197"/>
                  </a:cubicBezTo>
                  <a:lnTo>
                    <a:pt x="389" y="154449"/>
                  </a:lnTo>
                  <a:cubicBezTo>
                    <a:pt x="43" y="155141"/>
                    <a:pt x="-72" y="155832"/>
                    <a:pt x="43" y="156639"/>
                  </a:cubicBezTo>
                  <a:cubicBezTo>
                    <a:pt x="43" y="156985"/>
                    <a:pt x="274" y="157331"/>
                    <a:pt x="389" y="157676"/>
                  </a:cubicBezTo>
                  <a:lnTo>
                    <a:pt x="36465" y="218880"/>
                  </a:lnTo>
                  <a:lnTo>
                    <a:pt x="36465" y="218880"/>
                  </a:lnTo>
                  <a:lnTo>
                    <a:pt x="51794" y="244929"/>
                  </a:lnTo>
                  <a:cubicBezTo>
                    <a:pt x="52947" y="246888"/>
                    <a:pt x="54791" y="246542"/>
                    <a:pt x="55367" y="246427"/>
                  </a:cubicBezTo>
                  <a:cubicBezTo>
                    <a:pt x="55944" y="246312"/>
                    <a:pt x="57672" y="245620"/>
                    <a:pt x="57672" y="243315"/>
                  </a:cubicBezTo>
                  <a:lnTo>
                    <a:pt x="57672" y="220954"/>
                  </a:lnTo>
                  <a:cubicBezTo>
                    <a:pt x="57672" y="218649"/>
                    <a:pt x="59516" y="216805"/>
                    <a:pt x="61822" y="216805"/>
                  </a:cubicBezTo>
                  <a:lnTo>
                    <a:pt x="126827" y="216805"/>
                  </a:lnTo>
                  <a:cubicBezTo>
                    <a:pt x="160367" y="216805"/>
                    <a:pt x="187684" y="189488"/>
                    <a:pt x="187684" y="155947"/>
                  </a:cubicBezTo>
                  <a:lnTo>
                    <a:pt x="187684" y="0"/>
                  </a:lnTo>
                  <a:lnTo>
                    <a:pt x="132475" y="32503"/>
                  </a:lnTo>
                  <a:cubicBezTo>
                    <a:pt x="128902" y="34578"/>
                    <a:pt x="124522" y="34578"/>
                    <a:pt x="120949" y="32503"/>
                  </a:cubicBezTo>
                  <a:close/>
                </a:path>
              </a:pathLst>
            </a:custGeom>
            <a:solidFill>
              <a:schemeClr val="accent5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0474CCB9-3FB6-7EEB-40D5-466316CE0ED3}"/>
                </a:ext>
              </a:extLst>
            </p:cNvPr>
            <p:cNvSpPr/>
            <p:nvPr/>
          </p:nvSpPr>
          <p:spPr>
            <a:xfrm>
              <a:off x="3907928" y="3158650"/>
              <a:ext cx="1446244" cy="2459130"/>
            </a:xfrm>
            <a:custGeom>
              <a:avLst/>
              <a:gdLst>
                <a:gd name="connsiteX0" fmla="*/ 151317 w 180921"/>
                <a:gd name="connsiteY0" fmla="*/ 61780 h 307630"/>
                <a:gd name="connsiteX1" fmla="*/ 155466 w 180921"/>
                <a:gd name="connsiteY1" fmla="*/ 57630 h 307630"/>
                <a:gd name="connsiteX2" fmla="*/ 177711 w 180921"/>
                <a:gd name="connsiteY2" fmla="*/ 57630 h 307630"/>
                <a:gd name="connsiteX3" fmla="*/ 180823 w 180921"/>
                <a:gd name="connsiteY3" fmla="*/ 55325 h 307630"/>
                <a:gd name="connsiteX4" fmla="*/ 179325 w 180921"/>
                <a:gd name="connsiteY4" fmla="*/ 51752 h 307630"/>
                <a:gd name="connsiteX5" fmla="*/ 92074 w 180921"/>
                <a:gd name="connsiteY5" fmla="*/ 231 h 307630"/>
                <a:gd name="connsiteX6" fmla="*/ 91498 w 180921"/>
                <a:gd name="connsiteY6" fmla="*/ 0 h 307630"/>
                <a:gd name="connsiteX7" fmla="*/ 91268 w 180921"/>
                <a:gd name="connsiteY7" fmla="*/ 0 h 307630"/>
                <a:gd name="connsiteX8" fmla="*/ 91268 w 180921"/>
                <a:gd name="connsiteY8" fmla="*/ 0 h 307630"/>
                <a:gd name="connsiteX9" fmla="*/ 90461 w 180921"/>
                <a:gd name="connsiteY9" fmla="*/ 0 h 307630"/>
                <a:gd name="connsiteX10" fmla="*/ 88847 w 180921"/>
                <a:gd name="connsiteY10" fmla="*/ 461 h 307630"/>
                <a:gd name="connsiteX11" fmla="*/ 28567 w 180921"/>
                <a:gd name="connsiteY11" fmla="*/ 36077 h 307630"/>
                <a:gd name="connsiteX12" fmla="*/ 27760 w 180921"/>
                <a:gd name="connsiteY12" fmla="*/ 36538 h 307630"/>
                <a:gd name="connsiteX13" fmla="*/ 27760 w 180921"/>
                <a:gd name="connsiteY13" fmla="*/ 36538 h 307630"/>
                <a:gd name="connsiteX14" fmla="*/ 1597 w 180921"/>
                <a:gd name="connsiteY14" fmla="*/ 51983 h 307630"/>
                <a:gd name="connsiteX15" fmla="*/ 98 w 180921"/>
                <a:gd name="connsiteY15" fmla="*/ 55556 h 307630"/>
                <a:gd name="connsiteX16" fmla="*/ 3210 w 180921"/>
                <a:gd name="connsiteY16" fmla="*/ 57861 h 307630"/>
                <a:gd name="connsiteX17" fmla="*/ 25686 w 180921"/>
                <a:gd name="connsiteY17" fmla="*/ 57861 h 307630"/>
                <a:gd name="connsiteX18" fmla="*/ 29835 w 180921"/>
                <a:gd name="connsiteY18" fmla="*/ 62010 h 307630"/>
                <a:gd name="connsiteX19" fmla="*/ 29835 w 180921"/>
                <a:gd name="connsiteY19" fmla="*/ 246773 h 307630"/>
                <a:gd name="connsiteX20" fmla="*/ 90691 w 180921"/>
                <a:gd name="connsiteY20" fmla="*/ 307630 h 307630"/>
                <a:gd name="connsiteX21" fmla="*/ 119852 w 180921"/>
                <a:gd name="connsiteY21" fmla="*/ 307630 h 307630"/>
                <a:gd name="connsiteX22" fmla="*/ 87349 w 180921"/>
                <a:gd name="connsiteY22" fmla="*/ 252421 h 307630"/>
                <a:gd name="connsiteX23" fmla="*/ 86196 w 180921"/>
                <a:gd name="connsiteY23" fmla="*/ 249654 h 307630"/>
                <a:gd name="connsiteX24" fmla="*/ 87349 w 180921"/>
                <a:gd name="connsiteY24" fmla="*/ 240894 h 307630"/>
                <a:gd name="connsiteX25" fmla="*/ 138869 w 180921"/>
                <a:gd name="connsiteY25" fmla="*/ 153642 h 307630"/>
                <a:gd name="connsiteX26" fmla="*/ 150049 w 180921"/>
                <a:gd name="connsiteY26" fmla="*/ 148110 h 307630"/>
                <a:gd name="connsiteX27" fmla="*/ 150856 w 180921"/>
                <a:gd name="connsiteY27" fmla="*/ 148225 h 307630"/>
                <a:gd name="connsiteX28" fmla="*/ 151087 w 180921"/>
                <a:gd name="connsiteY28" fmla="*/ 148225 h 307630"/>
                <a:gd name="connsiteX29" fmla="*/ 151548 w 180921"/>
                <a:gd name="connsiteY29" fmla="*/ 148225 h 307630"/>
                <a:gd name="connsiteX30" fmla="*/ 151548 w 180921"/>
                <a:gd name="connsiteY30" fmla="*/ 61895 h 307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80921" h="307630">
                  <a:moveTo>
                    <a:pt x="151317" y="61780"/>
                  </a:moveTo>
                  <a:cubicBezTo>
                    <a:pt x="151317" y="59475"/>
                    <a:pt x="153161" y="57630"/>
                    <a:pt x="155466" y="57630"/>
                  </a:cubicBezTo>
                  <a:lnTo>
                    <a:pt x="177711" y="57630"/>
                  </a:lnTo>
                  <a:cubicBezTo>
                    <a:pt x="180016" y="57630"/>
                    <a:pt x="180593" y="55786"/>
                    <a:pt x="180823" y="55325"/>
                  </a:cubicBezTo>
                  <a:cubicBezTo>
                    <a:pt x="180939" y="54749"/>
                    <a:pt x="181284" y="52905"/>
                    <a:pt x="179325" y="51752"/>
                  </a:cubicBezTo>
                  <a:lnTo>
                    <a:pt x="92074" y="231"/>
                  </a:lnTo>
                  <a:cubicBezTo>
                    <a:pt x="91844" y="231"/>
                    <a:pt x="91729" y="0"/>
                    <a:pt x="91498" y="0"/>
                  </a:cubicBezTo>
                  <a:cubicBezTo>
                    <a:pt x="91498" y="0"/>
                    <a:pt x="91383" y="0"/>
                    <a:pt x="91268" y="0"/>
                  </a:cubicBezTo>
                  <a:cubicBezTo>
                    <a:pt x="91268" y="0"/>
                    <a:pt x="91268" y="0"/>
                    <a:pt x="91268" y="0"/>
                  </a:cubicBezTo>
                  <a:cubicBezTo>
                    <a:pt x="91037" y="0"/>
                    <a:pt x="90691" y="0"/>
                    <a:pt x="90461" y="0"/>
                  </a:cubicBezTo>
                  <a:cubicBezTo>
                    <a:pt x="89885" y="0"/>
                    <a:pt x="89308" y="115"/>
                    <a:pt x="88847" y="461"/>
                  </a:cubicBezTo>
                  <a:lnTo>
                    <a:pt x="28567" y="36077"/>
                  </a:lnTo>
                  <a:lnTo>
                    <a:pt x="27760" y="36538"/>
                  </a:lnTo>
                  <a:lnTo>
                    <a:pt x="27760" y="36538"/>
                  </a:lnTo>
                  <a:lnTo>
                    <a:pt x="1597" y="51983"/>
                  </a:lnTo>
                  <a:cubicBezTo>
                    <a:pt x="-363" y="53135"/>
                    <a:pt x="-17" y="54979"/>
                    <a:pt x="98" y="55556"/>
                  </a:cubicBezTo>
                  <a:cubicBezTo>
                    <a:pt x="214" y="56132"/>
                    <a:pt x="905" y="57861"/>
                    <a:pt x="3210" y="57861"/>
                  </a:cubicBezTo>
                  <a:lnTo>
                    <a:pt x="25686" y="57861"/>
                  </a:lnTo>
                  <a:cubicBezTo>
                    <a:pt x="27991" y="57861"/>
                    <a:pt x="29835" y="59705"/>
                    <a:pt x="29835" y="62010"/>
                  </a:cubicBezTo>
                  <a:lnTo>
                    <a:pt x="29835" y="246773"/>
                  </a:lnTo>
                  <a:cubicBezTo>
                    <a:pt x="29835" y="280314"/>
                    <a:pt x="57151" y="307630"/>
                    <a:pt x="90691" y="307630"/>
                  </a:cubicBezTo>
                  <a:lnTo>
                    <a:pt x="119852" y="307630"/>
                  </a:lnTo>
                  <a:lnTo>
                    <a:pt x="87349" y="252421"/>
                  </a:lnTo>
                  <a:cubicBezTo>
                    <a:pt x="86772" y="251499"/>
                    <a:pt x="86427" y="250576"/>
                    <a:pt x="86196" y="249654"/>
                  </a:cubicBezTo>
                  <a:cubicBezTo>
                    <a:pt x="85389" y="246773"/>
                    <a:pt x="85851" y="243546"/>
                    <a:pt x="87349" y="240894"/>
                  </a:cubicBezTo>
                  <a:lnTo>
                    <a:pt x="138869" y="153642"/>
                  </a:lnTo>
                  <a:cubicBezTo>
                    <a:pt x="141175" y="149608"/>
                    <a:pt x="145554" y="147533"/>
                    <a:pt x="150049" y="148110"/>
                  </a:cubicBezTo>
                  <a:cubicBezTo>
                    <a:pt x="150280" y="148110"/>
                    <a:pt x="150626" y="148110"/>
                    <a:pt x="150856" y="148225"/>
                  </a:cubicBezTo>
                  <a:cubicBezTo>
                    <a:pt x="150856" y="148225"/>
                    <a:pt x="150971" y="148225"/>
                    <a:pt x="151087" y="148225"/>
                  </a:cubicBezTo>
                  <a:cubicBezTo>
                    <a:pt x="151202" y="148225"/>
                    <a:pt x="151432" y="148225"/>
                    <a:pt x="151548" y="148225"/>
                  </a:cubicBezTo>
                  <a:lnTo>
                    <a:pt x="151548" y="61895"/>
                  </a:lnTo>
                  <a:close/>
                </a:path>
              </a:pathLst>
            </a:custGeom>
            <a:solidFill>
              <a:schemeClr val="accent6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78852C77-7C17-53D4-5C2A-434801E4B6A8}"/>
                </a:ext>
              </a:extLst>
            </p:cNvPr>
            <p:cNvSpPr/>
            <p:nvPr/>
          </p:nvSpPr>
          <p:spPr>
            <a:xfrm>
              <a:off x="6649734" y="2048401"/>
              <a:ext cx="1634338" cy="2041750"/>
            </a:xfrm>
            <a:custGeom>
              <a:avLst/>
              <a:gdLst>
                <a:gd name="connsiteX0" fmla="*/ 53365 w 204451"/>
                <a:gd name="connsiteY0" fmla="*/ 141425 h 255417"/>
                <a:gd name="connsiteX1" fmla="*/ 53365 w 204451"/>
                <a:gd name="connsiteY1" fmla="*/ 193407 h 255417"/>
                <a:gd name="connsiteX2" fmla="*/ 49215 w 204451"/>
                <a:gd name="connsiteY2" fmla="*/ 197557 h 255417"/>
                <a:gd name="connsiteX3" fmla="*/ 26740 w 204451"/>
                <a:gd name="connsiteY3" fmla="*/ 197557 h 255417"/>
                <a:gd name="connsiteX4" fmla="*/ 23628 w 204451"/>
                <a:gd name="connsiteY4" fmla="*/ 199862 h 255417"/>
                <a:gd name="connsiteX5" fmla="*/ 25126 w 204451"/>
                <a:gd name="connsiteY5" fmla="*/ 203435 h 255417"/>
                <a:gd name="connsiteX6" fmla="*/ 112377 w 204451"/>
                <a:gd name="connsiteY6" fmla="*/ 254956 h 255417"/>
                <a:gd name="connsiteX7" fmla="*/ 114797 w 204451"/>
                <a:gd name="connsiteY7" fmla="*/ 255302 h 255417"/>
                <a:gd name="connsiteX8" fmla="*/ 115604 w 204451"/>
                <a:gd name="connsiteY8" fmla="*/ 254956 h 255417"/>
                <a:gd name="connsiteX9" fmla="*/ 176921 w 204451"/>
                <a:gd name="connsiteY9" fmla="*/ 218765 h 255417"/>
                <a:gd name="connsiteX10" fmla="*/ 176921 w 204451"/>
                <a:gd name="connsiteY10" fmla="*/ 218765 h 255417"/>
                <a:gd name="connsiteX11" fmla="*/ 202854 w 204451"/>
                <a:gd name="connsiteY11" fmla="*/ 203435 h 255417"/>
                <a:gd name="connsiteX12" fmla="*/ 204353 w 204451"/>
                <a:gd name="connsiteY12" fmla="*/ 199862 h 255417"/>
                <a:gd name="connsiteX13" fmla="*/ 201241 w 204451"/>
                <a:gd name="connsiteY13" fmla="*/ 197557 h 255417"/>
                <a:gd name="connsiteX14" fmla="*/ 178996 w 204451"/>
                <a:gd name="connsiteY14" fmla="*/ 197557 h 255417"/>
                <a:gd name="connsiteX15" fmla="*/ 176115 w 204451"/>
                <a:gd name="connsiteY15" fmla="*/ 196404 h 255417"/>
                <a:gd name="connsiteX16" fmla="*/ 174962 w 204451"/>
                <a:gd name="connsiteY16" fmla="*/ 193522 h 255417"/>
                <a:gd name="connsiteX17" fmla="*/ 174962 w 204451"/>
                <a:gd name="connsiteY17" fmla="*/ 114684 h 255417"/>
                <a:gd name="connsiteX18" fmla="*/ 157097 w 204451"/>
                <a:gd name="connsiteY18" fmla="*/ 71692 h 255417"/>
                <a:gd name="connsiteX19" fmla="*/ 85406 w 204451"/>
                <a:gd name="connsiteY19" fmla="*/ 0 h 255417"/>
                <a:gd name="connsiteX20" fmla="*/ 69270 w 204451"/>
                <a:gd name="connsiteY20" fmla="*/ 62587 h 255417"/>
                <a:gd name="connsiteX21" fmla="*/ 61087 w 204451"/>
                <a:gd name="connsiteY21" fmla="*/ 70770 h 255417"/>
                <a:gd name="connsiteX22" fmla="*/ 0 w 204451"/>
                <a:gd name="connsiteY22" fmla="*/ 86561 h 255417"/>
                <a:gd name="connsiteX23" fmla="*/ 52097 w 204451"/>
                <a:gd name="connsiteY23" fmla="*/ 138658 h 255417"/>
                <a:gd name="connsiteX24" fmla="*/ 53249 w 204451"/>
                <a:gd name="connsiteY24" fmla="*/ 141540 h 255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04451" h="255417">
                  <a:moveTo>
                    <a:pt x="53365" y="141425"/>
                  </a:moveTo>
                  <a:lnTo>
                    <a:pt x="53365" y="193407"/>
                  </a:lnTo>
                  <a:cubicBezTo>
                    <a:pt x="53365" y="195712"/>
                    <a:pt x="51520" y="197557"/>
                    <a:pt x="49215" y="197557"/>
                  </a:cubicBezTo>
                  <a:lnTo>
                    <a:pt x="26740" y="197557"/>
                  </a:lnTo>
                  <a:cubicBezTo>
                    <a:pt x="24435" y="197557"/>
                    <a:pt x="23858" y="199401"/>
                    <a:pt x="23628" y="199862"/>
                  </a:cubicBezTo>
                  <a:cubicBezTo>
                    <a:pt x="23513" y="200438"/>
                    <a:pt x="23167" y="202282"/>
                    <a:pt x="25126" y="203435"/>
                  </a:cubicBezTo>
                  <a:lnTo>
                    <a:pt x="112377" y="254956"/>
                  </a:lnTo>
                  <a:cubicBezTo>
                    <a:pt x="113068" y="255417"/>
                    <a:pt x="113991" y="255533"/>
                    <a:pt x="114797" y="255302"/>
                  </a:cubicBezTo>
                  <a:cubicBezTo>
                    <a:pt x="115028" y="255302"/>
                    <a:pt x="115374" y="255072"/>
                    <a:pt x="115604" y="254956"/>
                  </a:cubicBezTo>
                  <a:lnTo>
                    <a:pt x="176921" y="218765"/>
                  </a:lnTo>
                  <a:cubicBezTo>
                    <a:pt x="176921" y="218765"/>
                    <a:pt x="176921" y="218765"/>
                    <a:pt x="176921" y="218765"/>
                  </a:cubicBezTo>
                  <a:lnTo>
                    <a:pt x="202854" y="203435"/>
                  </a:lnTo>
                  <a:cubicBezTo>
                    <a:pt x="204814" y="202282"/>
                    <a:pt x="204468" y="200438"/>
                    <a:pt x="204353" y="199862"/>
                  </a:cubicBezTo>
                  <a:cubicBezTo>
                    <a:pt x="204238" y="199285"/>
                    <a:pt x="203546" y="197557"/>
                    <a:pt x="201241" y="197557"/>
                  </a:cubicBezTo>
                  <a:lnTo>
                    <a:pt x="178996" y="197557"/>
                  </a:lnTo>
                  <a:cubicBezTo>
                    <a:pt x="177959" y="197557"/>
                    <a:pt x="176921" y="197095"/>
                    <a:pt x="176115" y="196404"/>
                  </a:cubicBezTo>
                  <a:cubicBezTo>
                    <a:pt x="175308" y="195712"/>
                    <a:pt x="174962" y="194560"/>
                    <a:pt x="174962" y="193522"/>
                  </a:cubicBezTo>
                  <a:lnTo>
                    <a:pt x="174962" y="114684"/>
                  </a:lnTo>
                  <a:cubicBezTo>
                    <a:pt x="174962" y="98433"/>
                    <a:pt x="168623" y="83218"/>
                    <a:pt x="157097" y="71692"/>
                  </a:cubicBezTo>
                  <a:lnTo>
                    <a:pt x="85406" y="0"/>
                  </a:lnTo>
                  <a:lnTo>
                    <a:pt x="69270" y="62587"/>
                  </a:lnTo>
                  <a:cubicBezTo>
                    <a:pt x="68233" y="66621"/>
                    <a:pt x="65121" y="69733"/>
                    <a:pt x="61087" y="70770"/>
                  </a:cubicBezTo>
                  <a:lnTo>
                    <a:pt x="0" y="86561"/>
                  </a:lnTo>
                  <a:lnTo>
                    <a:pt x="52097" y="138658"/>
                  </a:lnTo>
                  <a:cubicBezTo>
                    <a:pt x="52904" y="139465"/>
                    <a:pt x="53249" y="140503"/>
                    <a:pt x="53249" y="141540"/>
                  </a:cubicBezTo>
                  <a:close/>
                </a:path>
              </a:pathLst>
            </a:custGeom>
            <a:solidFill>
              <a:schemeClr val="accent4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55469D11-F5B4-F3B3-7F24-7EAEB4DFCC97}"/>
                </a:ext>
              </a:extLst>
            </p:cNvPr>
            <p:cNvSpPr/>
            <p:nvPr/>
          </p:nvSpPr>
          <p:spPr>
            <a:xfrm>
              <a:off x="4141818" y="1790353"/>
              <a:ext cx="1656729" cy="1573753"/>
            </a:xfrm>
            <a:custGeom>
              <a:avLst/>
              <a:gdLst>
                <a:gd name="connsiteX0" fmla="*/ 66965 w 207252"/>
                <a:gd name="connsiteY0" fmla="*/ 164369 h 196872"/>
                <a:gd name="connsiteX1" fmla="*/ 122058 w 207252"/>
                <a:gd name="connsiteY1" fmla="*/ 196872 h 196872"/>
                <a:gd name="connsiteX2" fmla="*/ 122058 w 207252"/>
                <a:gd name="connsiteY2" fmla="*/ 173705 h 196872"/>
                <a:gd name="connsiteX3" fmla="*/ 123211 w 207252"/>
                <a:gd name="connsiteY3" fmla="*/ 170824 h 196872"/>
                <a:gd name="connsiteX4" fmla="*/ 180495 w 207252"/>
                <a:gd name="connsiteY4" fmla="*/ 113539 h 196872"/>
                <a:gd name="connsiteX5" fmla="*/ 181878 w 207252"/>
                <a:gd name="connsiteY5" fmla="*/ 112617 h 196872"/>
                <a:gd name="connsiteX6" fmla="*/ 183376 w 207252"/>
                <a:gd name="connsiteY6" fmla="*/ 112271 h 196872"/>
                <a:gd name="connsiteX7" fmla="*/ 186257 w 207252"/>
                <a:gd name="connsiteY7" fmla="*/ 113424 h 196872"/>
                <a:gd name="connsiteX8" fmla="*/ 201932 w 207252"/>
                <a:gd name="connsiteY8" fmla="*/ 129099 h 196872"/>
                <a:gd name="connsiteX9" fmla="*/ 203085 w 207252"/>
                <a:gd name="connsiteY9" fmla="*/ 129906 h 196872"/>
                <a:gd name="connsiteX10" fmla="*/ 203892 w 207252"/>
                <a:gd name="connsiteY10" fmla="*/ 130021 h 196872"/>
                <a:gd name="connsiteX11" fmla="*/ 205621 w 207252"/>
                <a:gd name="connsiteY11" fmla="*/ 129560 h 196872"/>
                <a:gd name="connsiteX12" fmla="*/ 207119 w 207252"/>
                <a:gd name="connsiteY12" fmla="*/ 127716 h 196872"/>
                <a:gd name="connsiteX13" fmla="*/ 207119 w 207252"/>
                <a:gd name="connsiteY13" fmla="*/ 125987 h 196872"/>
                <a:gd name="connsiteX14" fmla="*/ 199627 w 207252"/>
                <a:gd name="connsiteY14" fmla="*/ 96942 h 196872"/>
                <a:gd name="connsiteX15" fmla="*/ 199627 w 207252"/>
                <a:gd name="connsiteY15" fmla="*/ 96942 h 196872"/>
                <a:gd name="connsiteX16" fmla="*/ 181762 w 207252"/>
                <a:gd name="connsiteY16" fmla="*/ 27785 h 196872"/>
                <a:gd name="connsiteX17" fmla="*/ 179457 w 207252"/>
                <a:gd name="connsiteY17" fmla="*/ 25480 h 196872"/>
                <a:gd name="connsiteX18" fmla="*/ 81257 w 207252"/>
                <a:gd name="connsiteY18" fmla="*/ 123 h 196872"/>
                <a:gd name="connsiteX19" fmla="*/ 77684 w 207252"/>
                <a:gd name="connsiteY19" fmla="*/ 1621 h 196872"/>
                <a:gd name="connsiteX20" fmla="*/ 78145 w 207252"/>
                <a:gd name="connsiteY20" fmla="*/ 5425 h 196872"/>
                <a:gd name="connsiteX21" fmla="*/ 94166 w 207252"/>
                <a:gd name="connsiteY21" fmla="*/ 21446 h 196872"/>
                <a:gd name="connsiteX22" fmla="*/ 94166 w 207252"/>
                <a:gd name="connsiteY22" fmla="*/ 27209 h 196872"/>
                <a:gd name="connsiteX23" fmla="*/ 17865 w 207252"/>
                <a:gd name="connsiteY23" fmla="*/ 103511 h 196872"/>
                <a:gd name="connsiteX24" fmla="*/ 0 w 207252"/>
                <a:gd name="connsiteY24" fmla="*/ 146504 h 196872"/>
                <a:gd name="connsiteX25" fmla="*/ 0 w 207252"/>
                <a:gd name="connsiteY25" fmla="*/ 196527 h 196872"/>
                <a:gd name="connsiteX26" fmla="*/ 54978 w 207252"/>
                <a:gd name="connsiteY26" fmla="*/ 164138 h 196872"/>
                <a:gd name="connsiteX27" fmla="*/ 66504 w 207252"/>
                <a:gd name="connsiteY27" fmla="*/ 164138 h 196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07252" h="196872">
                  <a:moveTo>
                    <a:pt x="66965" y="164369"/>
                  </a:moveTo>
                  <a:lnTo>
                    <a:pt x="122058" y="196872"/>
                  </a:lnTo>
                  <a:lnTo>
                    <a:pt x="122058" y="173705"/>
                  </a:lnTo>
                  <a:cubicBezTo>
                    <a:pt x="122058" y="172668"/>
                    <a:pt x="122520" y="171630"/>
                    <a:pt x="123211" y="170824"/>
                  </a:cubicBezTo>
                  <a:lnTo>
                    <a:pt x="180495" y="113539"/>
                  </a:lnTo>
                  <a:cubicBezTo>
                    <a:pt x="180840" y="113193"/>
                    <a:pt x="181301" y="112848"/>
                    <a:pt x="181878" y="112617"/>
                  </a:cubicBezTo>
                  <a:cubicBezTo>
                    <a:pt x="182338" y="112386"/>
                    <a:pt x="182915" y="112271"/>
                    <a:pt x="183376" y="112271"/>
                  </a:cubicBezTo>
                  <a:cubicBezTo>
                    <a:pt x="184413" y="112271"/>
                    <a:pt x="185450" y="112617"/>
                    <a:pt x="186257" y="113424"/>
                  </a:cubicBezTo>
                  <a:lnTo>
                    <a:pt x="201932" y="129099"/>
                  </a:lnTo>
                  <a:cubicBezTo>
                    <a:pt x="202278" y="129445"/>
                    <a:pt x="202739" y="129791"/>
                    <a:pt x="203085" y="129906"/>
                  </a:cubicBezTo>
                  <a:cubicBezTo>
                    <a:pt x="203431" y="129906"/>
                    <a:pt x="203661" y="130021"/>
                    <a:pt x="203892" y="130021"/>
                  </a:cubicBezTo>
                  <a:cubicBezTo>
                    <a:pt x="204699" y="130021"/>
                    <a:pt x="205390" y="129676"/>
                    <a:pt x="205621" y="129560"/>
                  </a:cubicBezTo>
                  <a:cubicBezTo>
                    <a:pt x="205966" y="129330"/>
                    <a:pt x="206773" y="128754"/>
                    <a:pt x="207119" y="127716"/>
                  </a:cubicBezTo>
                  <a:cubicBezTo>
                    <a:pt x="207234" y="127255"/>
                    <a:pt x="207349" y="126679"/>
                    <a:pt x="207119" y="125987"/>
                  </a:cubicBezTo>
                  <a:lnTo>
                    <a:pt x="199627" y="96942"/>
                  </a:lnTo>
                  <a:cubicBezTo>
                    <a:pt x="199627" y="96942"/>
                    <a:pt x="199627" y="96942"/>
                    <a:pt x="199627" y="96942"/>
                  </a:cubicBezTo>
                  <a:lnTo>
                    <a:pt x="181762" y="27785"/>
                  </a:lnTo>
                  <a:cubicBezTo>
                    <a:pt x="181416" y="26633"/>
                    <a:pt x="180610" y="25826"/>
                    <a:pt x="179457" y="25480"/>
                  </a:cubicBezTo>
                  <a:lnTo>
                    <a:pt x="81257" y="123"/>
                  </a:lnTo>
                  <a:cubicBezTo>
                    <a:pt x="79067" y="-453"/>
                    <a:pt x="78030" y="1160"/>
                    <a:pt x="77684" y="1621"/>
                  </a:cubicBezTo>
                  <a:cubicBezTo>
                    <a:pt x="77453" y="2082"/>
                    <a:pt x="76647" y="3811"/>
                    <a:pt x="78145" y="5425"/>
                  </a:cubicBezTo>
                  <a:lnTo>
                    <a:pt x="94166" y="21446"/>
                  </a:lnTo>
                  <a:cubicBezTo>
                    <a:pt x="95780" y="23060"/>
                    <a:pt x="95780" y="25595"/>
                    <a:pt x="94166" y="27209"/>
                  </a:cubicBezTo>
                  <a:lnTo>
                    <a:pt x="17865" y="103511"/>
                  </a:lnTo>
                  <a:cubicBezTo>
                    <a:pt x="6339" y="115037"/>
                    <a:pt x="0" y="130252"/>
                    <a:pt x="0" y="146504"/>
                  </a:cubicBezTo>
                  <a:lnTo>
                    <a:pt x="0" y="196527"/>
                  </a:lnTo>
                  <a:lnTo>
                    <a:pt x="54978" y="164138"/>
                  </a:lnTo>
                  <a:cubicBezTo>
                    <a:pt x="58551" y="162064"/>
                    <a:pt x="62931" y="162064"/>
                    <a:pt x="66504" y="164138"/>
                  </a:cubicBezTo>
                  <a:close/>
                </a:path>
              </a:pathLst>
            </a:custGeom>
            <a:solidFill>
              <a:srgbClr val="F595A6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AA6BA9D4-66BC-9393-E1AD-33196806C068}"/>
                </a:ext>
              </a:extLst>
            </p:cNvPr>
            <p:cNvSpPr/>
            <p:nvPr/>
          </p:nvSpPr>
          <p:spPr>
            <a:xfrm>
              <a:off x="5105550" y="1009096"/>
              <a:ext cx="2240779" cy="1743286"/>
            </a:xfrm>
            <a:custGeom>
              <a:avLst/>
              <a:gdLst>
                <a:gd name="connsiteX0" fmla="*/ 121136 w 280315"/>
                <a:gd name="connsiteY0" fmla="*/ 150069 h 218080"/>
                <a:gd name="connsiteX1" fmla="*/ 124018 w 280315"/>
                <a:gd name="connsiteY1" fmla="*/ 148917 h 218080"/>
                <a:gd name="connsiteX2" fmla="*/ 126899 w 280315"/>
                <a:gd name="connsiteY2" fmla="*/ 150069 h 218080"/>
                <a:gd name="connsiteX3" fmla="*/ 167470 w 280315"/>
                <a:gd name="connsiteY3" fmla="*/ 190641 h 218080"/>
                <a:gd name="connsiteX4" fmla="*/ 168623 w 280315"/>
                <a:gd name="connsiteY4" fmla="*/ 193522 h 218080"/>
                <a:gd name="connsiteX5" fmla="*/ 168623 w 280315"/>
                <a:gd name="connsiteY5" fmla="*/ 194329 h 218080"/>
                <a:gd name="connsiteX6" fmla="*/ 167470 w 280315"/>
                <a:gd name="connsiteY6" fmla="*/ 196404 h 218080"/>
                <a:gd name="connsiteX7" fmla="*/ 151219 w 280315"/>
                <a:gd name="connsiteY7" fmla="*/ 212656 h 218080"/>
                <a:gd name="connsiteX8" fmla="*/ 150758 w 280315"/>
                <a:gd name="connsiteY8" fmla="*/ 216459 h 218080"/>
                <a:gd name="connsiteX9" fmla="*/ 154331 w 280315"/>
                <a:gd name="connsiteY9" fmla="*/ 217958 h 218080"/>
                <a:gd name="connsiteX10" fmla="*/ 252531 w 280315"/>
                <a:gd name="connsiteY10" fmla="*/ 192600 h 218080"/>
                <a:gd name="connsiteX11" fmla="*/ 254836 w 280315"/>
                <a:gd name="connsiteY11" fmla="*/ 190295 h 218080"/>
                <a:gd name="connsiteX12" fmla="*/ 272816 w 280315"/>
                <a:gd name="connsiteY12" fmla="*/ 120678 h 218080"/>
                <a:gd name="connsiteX13" fmla="*/ 272816 w 280315"/>
                <a:gd name="connsiteY13" fmla="*/ 120678 h 218080"/>
                <a:gd name="connsiteX14" fmla="*/ 280193 w 280315"/>
                <a:gd name="connsiteY14" fmla="*/ 92093 h 218080"/>
                <a:gd name="connsiteX15" fmla="*/ 278694 w 280315"/>
                <a:gd name="connsiteY15" fmla="*/ 88520 h 218080"/>
                <a:gd name="connsiteX16" fmla="*/ 274891 w 280315"/>
                <a:gd name="connsiteY16" fmla="*/ 88981 h 218080"/>
                <a:gd name="connsiteX17" fmla="*/ 259561 w 280315"/>
                <a:gd name="connsiteY17" fmla="*/ 104311 h 218080"/>
                <a:gd name="connsiteX18" fmla="*/ 256680 w 280315"/>
                <a:gd name="connsiteY18" fmla="*/ 105463 h 218080"/>
                <a:gd name="connsiteX19" fmla="*/ 253799 w 280315"/>
                <a:gd name="connsiteY19" fmla="*/ 104311 h 218080"/>
                <a:gd name="connsiteX20" fmla="*/ 167355 w 280315"/>
                <a:gd name="connsiteY20" fmla="*/ 17865 h 218080"/>
                <a:gd name="connsiteX21" fmla="*/ 124364 w 280315"/>
                <a:gd name="connsiteY21" fmla="*/ 0 h 218080"/>
                <a:gd name="connsiteX22" fmla="*/ 81372 w 280315"/>
                <a:gd name="connsiteY22" fmla="*/ 17865 h 218080"/>
                <a:gd name="connsiteX23" fmla="*/ 0 w 280315"/>
                <a:gd name="connsiteY23" fmla="*/ 99239 h 218080"/>
                <a:gd name="connsiteX24" fmla="*/ 61548 w 280315"/>
                <a:gd name="connsiteY24" fmla="*/ 115145 h 218080"/>
                <a:gd name="connsiteX25" fmla="*/ 69731 w 280315"/>
                <a:gd name="connsiteY25" fmla="*/ 123329 h 218080"/>
                <a:gd name="connsiteX26" fmla="*/ 85752 w 280315"/>
                <a:gd name="connsiteY26" fmla="*/ 185569 h 218080"/>
                <a:gd name="connsiteX27" fmla="*/ 121482 w 280315"/>
                <a:gd name="connsiteY27" fmla="*/ 149839 h 21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80315" h="218080">
                  <a:moveTo>
                    <a:pt x="121136" y="150069"/>
                  </a:moveTo>
                  <a:cubicBezTo>
                    <a:pt x="121943" y="149262"/>
                    <a:pt x="122980" y="148917"/>
                    <a:pt x="124018" y="148917"/>
                  </a:cubicBezTo>
                  <a:cubicBezTo>
                    <a:pt x="125055" y="148917"/>
                    <a:pt x="126092" y="149262"/>
                    <a:pt x="126899" y="150069"/>
                  </a:cubicBezTo>
                  <a:lnTo>
                    <a:pt x="167470" y="190641"/>
                  </a:lnTo>
                  <a:cubicBezTo>
                    <a:pt x="168277" y="191448"/>
                    <a:pt x="168623" y="192485"/>
                    <a:pt x="168623" y="193522"/>
                  </a:cubicBezTo>
                  <a:cubicBezTo>
                    <a:pt x="168623" y="194560"/>
                    <a:pt x="168623" y="194099"/>
                    <a:pt x="168623" y="194329"/>
                  </a:cubicBezTo>
                  <a:cubicBezTo>
                    <a:pt x="168507" y="195136"/>
                    <a:pt x="168046" y="195828"/>
                    <a:pt x="167470" y="196404"/>
                  </a:cubicBezTo>
                  <a:lnTo>
                    <a:pt x="151219" y="212656"/>
                  </a:lnTo>
                  <a:cubicBezTo>
                    <a:pt x="149605" y="214269"/>
                    <a:pt x="150412" y="215998"/>
                    <a:pt x="150758" y="216459"/>
                  </a:cubicBezTo>
                  <a:cubicBezTo>
                    <a:pt x="150988" y="216920"/>
                    <a:pt x="152141" y="218534"/>
                    <a:pt x="154331" y="217958"/>
                  </a:cubicBezTo>
                  <a:lnTo>
                    <a:pt x="252531" y="192600"/>
                  </a:lnTo>
                  <a:cubicBezTo>
                    <a:pt x="253683" y="192254"/>
                    <a:pt x="254490" y="191448"/>
                    <a:pt x="254836" y="190295"/>
                  </a:cubicBezTo>
                  <a:lnTo>
                    <a:pt x="272816" y="120678"/>
                  </a:lnTo>
                  <a:cubicBezTo>
                    <a:pt x="272816" y="120678"/>
                    <a:pt x="272816" y="120678"/>
                    <a:pt x="272816" y="120678"/>
                  </a:cubicBezTo>
                  <a:lnTo>
                    <a:pt x="280193" y="92093"/>
                  </a:lnTo>
                  <a:cubicBezTo>
                    <a:pt x="280769" y="89903"/>
                    <a:pt x="279155" y="88866"/>
                    <a:pt x="278694" y="88520"/>
                  </a:cubicBezTo>
                  <a:cubicBezTo>
                    <a:pt x="278233" y="88174"/>
                    <a:pt x="276504" y="87483"/>
                    <a:pt x="274891" y="88981"/>
                  </a:cubicBezTo>
                  <a:lnTo>
                    <a:pt x="259561" y="104311"/>
                  </a:lnTo>
                  <a:cubicBezTo>
                    <a:pt x="258755" y="105118"/>
                    <a:pt x="257717" y="105463"/>
                    <a:pt x="256680" y="105463"/>
                  </a:cubicBezTo>
                  <a:cubicBezTo>
                    <a:pt x="255643" y="105463"/>
                    <a:pt x="254605" y="105002"/>
                    <a:pt x="253799" y="104311"/>
                  </a:cubicBezTo>
                  <a:lnTo>
                    <a:pt x="167355" y="17865"/>
                  </a:lnTo>
                  <a:cubicBezTo>
                    <a:pt x="155829" y="6339"/>
                    <a:pt x="140615" y="0"/>
                    <a:pt x="124364" y="0"/>
                  </a:cubicBezTo>
                  <a:cubicBezTo>
                    <a:pt x="108112" y="0"/>
                    <a:pt x="92898" y="6339"/>
                    <a:pt x="81372" y="17865"/>
                  </a:cubicBezTo>
                  <a:lnTo>
                    <a:pt x="0" y="99239"/>
                  </a:lnTo>
                  <a:lnTo>
                    <a:pt x="61548" y="115145"/>
                  </a:lnTo>
                  <a:cubicBezTo>
                    <a:pt x="65582" y="116183"/>
                    <a:pt x="68694" y="119295"/>
                    <a:pt x="69731" y="123329"/>
                  </a:cubicBezTo>
                  <a:lnTo>
                    <a:pt x="85752" y="185569"/>
                  </a:lnTo>
                  <a:lnTo>
                    <a:pt x="121482" y="149839"/>
                  </a:lnTo>
                  <a:close/>
                </a:path>
              </a:pathLst>
            </a:custGeom>
            <a:solidFill>
              <a:schemeClr val="accent1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3" name="Graphic 2" descr="Brainstorm with solid fill">
              <a:extLst>
                <a:ext uri="{FF2B5EF4-FFF2-40B4-BE49-F238E27FC236}">
                  <a16:creationId xmlns:a16="http://schemas.microsoft.com/office/drawing/2014/main" id="{629277BD-B69A-484A-ADAF-3AFE03CF84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297507" y="3884487"/>
              <a:ext cx="665653" cy="665653"/>
            </a:xfrm>
            <a:prstGeom prst="rect">
              <a:avLst/>
            </a:prstGeom>
          </p:spPr>
        </p:pic>
        <p:pic>
          <p:nvPicPr>
            <p:cNvPr id="10" name="Graphic 9" descr="Bullseye with solid fill">
              <a:extLst>
                <a:ext uri="{FF2B5EF4-FFF2-40B4-BE49-F238E27FC236}">
                  <a16:creationId xmlns:a16="http://schemas.microsoft.com/office/drawing/2014/main" id="{35855CAA-CA37-D3E9-29AB-BD1687C6A4F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538323" y="4794714"/>
              <a:ext cx="665653" cy="665653"/>
            </a:xfrm>
            <a:prstGeom prst="rect">
              <a:avLst/>
            </a:prstGeom>
          </p:spPr>
        </p:pic>
        <p:pic>
          <p:nvPicPr>
            <p:cNvPr id="11" name="Graphic 10" descr="Hourglass 30% with solid fill">
              <a:extLst>
                <a:ext uri="{FF2B5EF4-FFF2-40B4-BE49-F238E27FC236}">
                  <a16:creationId xmlns:a16="http://schemas.microsoft.com/office/drawing/2014/main" id="{C7D1FD57-0D2A-2AEF-7ACF-8227F34A594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785468" y="1320373"/>
              <a:ext cx="665653" cy="665653"/>
            </a:xfrm>
            <a:prstGeom prst="rect">
              <a:avLst/>
            </a:prstGeom>
          </p:spPr>
        </p:pic>
        <p:pic>
          <p:nvPicPr>
            <p:cNvPr id="12" name="Graphic 11" descr="Research with solid fill">
              <a:extLst>
                <a:ext uri="{FF2B5EF4-FFF2-40B4-BE49-F238E27FC236}">
                  <a16:creationId xmlns:a16="http://schemas.microsoft.com/office/drawing/2014/main" id="{7FC7F59A-1EB6-822F-F366-B4BF1FDD5EE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603129" y="2333764"/>
              <a:ext cx="665653" cy="665653"/>
            </a:xfrm>
            <a:prstGeom prst="rect">
              <a:avLst/>
            </a:prstGeom>
          </p:spPr>
        </p:pic>
        <p:pic>
          <p:nvPicPr>
            <p:cNvPr id="13" name="Graphic 12" descr="Bar graph with upward trend with solid fill">
              <a:extLst>
                <a:ext uri="{FF2B5EF4-FFF2-40B4-BE49-F238E27FC236}">
                  <a16:creationId xmlns:a16="http://schemas.microsoft.com/office/drawing/2014/main" id="{B7277001-2749-3857-AAB0-3F33C8A68EC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202096" y="4321452"/>
              <a:ext cx="665653" cy="665653"/>
            </a:xfrm>
            <a:prstGeom prst="rect">
              <a:avLst/>
            </a:prstGeom>
          </p:spPr>
        </p:pic>
        <p:pic>
          <p:nvPicPr>
            <p:cNvPr id="14" name="Graphic 13" descr="Gears with solid fill">
              <a:extLst>
                <a:ext uri="{FF2B5EF4-FFF2-40B4-BE49-F238E27FC236}">
                  <a16:creationId xmlns:a16="http://schemas.microsoft.com/office/drawing/2014/main" id="{A0E4A74C-52D4-4CC6-2D99-44A820FEAF9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7227498" y="2580800"/>
              <a:ext cx="665653" cy="665653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659700F-70A5-7A5F-F6DE-99A33E51A5F4}"/>
                </a:ext>
              </a:extLst>
            </p:cNvPr>
            <p:cNvSpPr txBox="1"/>
            <p:nvPr/>
          </p:nvSpPr>
          <p:spPr>
            <a:xfrm>
              <a:off x="6489435" y="2058279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>
                      <a:lumMod val="50000"/>
                    </a:schemeClr>
                  </a:solidFill>
                </a:rPr>
                <a:t>01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D325459-4AF8-0DAA-FBB6-A956909AC7BB}"/>
                </a:ext>
              </a:extLst>
            </p:cNvPr>
            <p:cNvSpPr txBox="1"/>
            <p:nvPr/>
          </p:nvSpPr>
          <p:spPr>
            <a:xfrm>
              <a:off x="7216426" y="3472498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02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AD68680-509A-46CA-711C-07C655E23860}"/>
                </a:ext>
              </a:extLst>
            </p:cNvPr>
            <p:cNvSpPr txBox="1"/>
            <p:nvPr/>
          </p:nvSpPr>
          <p:spPr>
            <a:xfrm>
              <a:off x="6618610" y="4896708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>
                      <a:lumMod val="50000"/>
                    </a:schemeClr>
                  </a:solidFill>
                </a:rPr>
                <a:t>03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0199EBC-A7CC-9872-004E-27E63067F616}"/>
                </a:ext>
              </a:extLst>
            </p:cNvPr>
            <p:cNvSpPr txBox="1"/>
            <p:nvPr/>
          </p:nvSpPr>
          <p:spPr>
            <a:xfrm>
              <a:off x="4670973" y="4896708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50000"/>
                    </a:schemeClr>
                  </a:solidFill>
                </a:rPr>
                <a:t>04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80CC1D8-B229-B506-47E3-2FA0D93EE4D7}"/>
                </a:ext>
              </a:extLst>
            </p:cNvPr>
            <p:cNvSpPr txBox="1"/>
            <p:nvPr/>
          </p:nvSpPr>
          <p:spPr>
            <a:xfrm>
              <a:off x="4286435" y="3296937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05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5C88F15-6F8B-1E80-E6D0-C43C32690DAE}"/>
                </a:ext>
              </a:extLst>
            </p:cNvPr>
            <p:cNvSpPr txBox="1"/>
            <p:nvPr/>
          </p:nvSpPr>
          <p:spPr>
            <a:xfrm>
              <a:off x="4984038" y="2032795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941651"/>
                  </a:solidFill>
                </a:rPr>
                <a:t>06</a:t>
              </a:r>
            </a:p>
          </p:txBody>
        </p:sp>
        <p:pic>
          <p:nvPicPr>
            <p:cNvPr id="59" name="Graphic 58" descr="Trophy">
              <a:extLst>
                <a:ext uri="{FF2B5EF4-FFF2-40B4-BE49-F238E27FC236}">
                  <a16:creationId xmlns:a16="http://schemas.microsoft.com/office/drawing/2014/main" id="{C661AC22-A977-580B-9A12-1C8F72B52A2D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5391237" y="2918258"/>
              <a:ext cx="1409526" cy="14095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88151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9495</TotalTime>
  <Words>576</Words>
  <Application>Microsoft Office PowerPoint</Application>
  <PresentationFormat>Widescreen</PresentationFormat>
  <Paragraphs>45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6-Stage Pentagon Cycle – Slide Template</vt:lpstr>
      <vt:lpstr>6-Stage Pentagon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6-Stage Pentagon Cycle</dc:title>
  <dc:creator>PresentationGO.com</dc:creator>
  <dc:description>© Copyright PresentationGO.com - Do not distribute or sale without written permission.</dc:description>
  <cp:lastModifiedBy>Christophe Barroche</cp:lastModifiedBy>
  <cp:revision>50</cp:revision>
  <dcterms:created xsi:type="dcterms:W3CDTF">2014-11-26T05:14:11Z</dcterms:created>
  <dcterms:modified xsi:type="dcterms:W3CDTF">2024-10-22T21:23:43Z</dcterms:modified>
  <cp:category>Charts &amp; Diagrams</cp:category>
</cp:coreProperties>
</file>