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3" r:id="rId4"/>
    <p:sldId id="32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6" autoAdjust="0"/>
    <p:restoredTop sz="96292" autoAdjust="0"/>
  </p:normalViewPr>
  <p:slideViewPr>
    <p:cSldViewPr snapToGrid="0" showGuides="1">
      <p:cViewPr varScale="1">
        <p:scale>
          <a:sx n="60" d="100"/>
          <a:sy n="60" d="100"/>
        </p:scale>
        <p:origin x="67" y="9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3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99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Pentagon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9C330-7506-9FBA-D1E8-D6D5FD06F8F2}"/>
              </a:ext>
            </a:extLst>
          </p:cNvPr>
          <p:cNvGrpSpPr/>
          <p:nvPr/>
        </p:nvGrpSpPr>
        <p:grpSpPr>
          <a:xfrm>
            <a:off x="8676534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74F50D-E062-5F92-DFF5-AEC29E77F5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8FB78B-C5D7-037B-F384-AD06D0489DF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AE863B-BA97-8BE9-DF8D-5564771BE432}"/>
              </a:ext>
            </a:extLst>
          </p:cNvPr>
          <p:cNvGrpSpPr/>
          <p:nvPr/>
        </p:nvGrpSpPr>
        <p:grpSpPr>
          <a:xfrm>
            <a:off x="8676534" y="4652338"/>
            <a:ext cx="2926080" cy="1290153"/>
            <a:chOff x="8921977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58C67A-43FE-727E-0D73-3FB655392B5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E55F6E-59D7-7D4C-1090-0C9834247C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6E4C91-54ED-3B1A-1DA4-FF57CE711A33}"/>
              </a:ext>
            </a:extLst>
          </p:cNvPr>
          <p:cNvGrpSpPr/>
          <p:nvPr/>
        </p:nvGrpSpPr>
        <p:grpSpPr>
          <a:xfrm>
            <a:off x="593001" y="3799791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72CA37-F11A-AEDC-316A-32AA69D19F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7F29AF-DC7F-471A-7F1B-A40CCE3FC8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A1A36C-B3CD-4274-6185-777786FD0DE4}"/>
              </a:ext>
            </a:extLst>
          </p:cNvPr>
          <p:cNvGrpSpPr/>
          <p:nvPr/>
        </p:nvGrpSpPr>
        <p:grpSpPr>
          <a:xfrm>
            <a:off x="8676534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B1C044-3B40-88C6-56FC-1A17BF9122E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96C43-D983-A638-602A-CF3235B22B2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3A4C1D3-C55B-2C0E-43B5-B8AE52B26352}"/>
              </a:ext>
            </a:extLst>
          </p:cNvPr>
          <p:cNvGrpSpPr/>
          <p:nvPr/>
        </p:nvGrpSpPr>
        <p:grpSpPr>
          <a:xfrm>
            <a:off x="593001" y="2094697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26C766-EE96-8062-347D-312568FBEE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4462A-86E1-6622-1DEB-3BB264CF5E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A6A1D89-4B19-EE3B-7715-C7E46BCD1B62}"/>
              </a:ext>
            </a:extLst>
          </p:cNvPr>
          <p:cNvGrpSpPr/>
          <p:nvPr/>
        </p:nvGrpSpPr>
        <p:grpSpPr>
          <a:xfrm>
            <a:off x="3906545" y="1010015"/>
            <a:ext cx="4378910" cy="4837969"/>
            <a:chOff x="3906545" y="1010015"/>
            <a:chExt cx="4378910" cy="483796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1CD273B-DC21-5EB7-1A25-A216309B6998}"/>
                </a:ext>
              </a:extLst>
            </p:cNvPr>
            <p:cNvSpPr/>
            <p:nvPr/>
          </p:nvSpPr>
          <p:spPr>
            <a:xfrm>
              <a:off x="5630486" y="4263367"/>
              <a:ext cx="2423837" cy="1584617"/>
            </a:xfrm>
            <a:custGeom>
              <a:avLst/>
              <a:gdLst>
                <a:gd name="connsiteX0" fmla="*/ 180926 w 303215"/>
                <a:gd name="connsiteY0" fmla="*/ 43223 h 198231"/>
                <a:gd name="connsiteX1" fmla="*/ 176777 w 303215"/>
                <a:gd name="connsiteY1" fmla="*/ 47372 h 198231"/>
                <a:gd name="connsiteX2" fmla="*/ 61173 w 303215"/>
                <a:gd name="connsiteY2" fmla="*/ 47372 h 198231"/>
                <a:gd name="connsiteX3" fmla="*/ 57024 w 303215"/>
                <a:gd name="connsiteY3" fmla="*/ 43223 h 198231"/>
                <a:gd name="connsiteX4" fmla="*/ 57024 w 303215"/>
                <a:gd name="connsiteY4" fmla="*/ 20862 h 198231"/>
                <a:gd name="connsiteX5" fmla="*/ 54719 w 303215"/>
                <a:gd name="connsiteY5" fmla="*/ 17750 h 198231"/>
                <a:gd name="connsiteX6" fmla="*/ 54604 w 303215"/>
                <a:gd name="connsiteY6" fmla="*/ 17750 h 198231"/>
                <a:gd name="connsiteX7" fmla="*/ 54604 w 303215"/>
                <a:gd name="connsiteY7" fmla="*/ 17750 h 198231"/>
                <a:gd name="connsiteX8" fmla="*/ 54488 w 303215"/>
                <a:gd name="connsiteY8" fmla="*/ 17750 h 198231"/>
                <a:gd name="connsiteX9" fmla="*/ 54488 w 303215"/>
                <a:gd name="connsiteY9" fmla="*/ 17750 h 198231"/>
                <a:gd name="connsiteX10" fmla="*/ 54027 w 303215"/>
                <a:gd name="connsiteY10" fmla="*/ 17750 h 198231"/>
                <a:gd name="connsiteX11" fmla="*/ 54027 w 303215"/>
                <a:gd name="connsiteY11" fmla="*/ 17750 h 198231"/>
                <a:gd name="connsiteX12" fmla="*/ 53797 w 303215"/>
                <a:gd name="connsiteY12" fmla="*/ 17750 h 198231"/>
                <a:gd name="connsiteX13" fmla="*/ 53797 w 303215"/>
                <a:gd name="connsiteY13" fmla="*/ 17750 h 198231"/>
                <a:gd name="connsiteX14" fmla="*/ 53220 w 303215"/>
                <a:gd name="connsiteY14" fmla="*/ 17865 h 198231"/>
                <a:gd name="connsiteX15" fmla="*/ 53220 w 303215"/>
                <a:gd name="connsiteY15" fmla="*/ 17865 h 198231"/>
                <a:gd name="connsiteX16" fmla="*/ 52990 w 303215"/>
                <a:gd name="connsiteY16" fmla="*/ 17865 h 198231"/>
                <a:gd name="connsiteX17" fmla="*/ 52990 w 303215"/>
                <a:gd name="connsiteY17" fmla="*/ 17865 h 198231"/>
                <a:gd name="connsiteX18" fmla="*/ 52414 w 303215"/>
                <a:gd name="connsiteY18" fmla="*/ 18326 h 198231"/>
                <a:gd name="connsiteX19" fmla="*/ 52414 w 303215"/>
                <a:gd name="connsiteY19" fmla="*/ 18326 h 198231"/>
                <a:gd name="connsiteX20" fmla="*/ 52183 w 303215"/>
                <a:gd name="connsiteY20" fmla="*/ 18557 h 198231"/>
                <a:gd name="connsiteX21" fmla="*/ 52183 w 303215"/>
                <a:gd name="connsiteY21" fmla="*/ 18557 h 198231"/>
                <a:gd name="connsiteX22" fmla="*/ 51953 w 303215"/>
                <a:gd name="connsiteY22" fmla="*/ 18903 h 198231"/>
                <a:gd name="connsiteX23" fmla="*/ 432 w 303215"/>
                <a:gd name="connsiteY23" fmla="*/ 106155 h 198231"/>
                <a:gd name="connsiteX24" fmla="*/ 432 w 303215"/>
                <a:gd name="connsiteY24" fmla="*/ 109382 h 198231"/>
                <a:gd name="connsiteX25" fmla="*/ 36508 w 303215"/>
                <a:gd name="connsiteY25" fmla="*/ 170586 h 198231"/>
                <a:gd name="connsiteX26" fmla="*/ 36508 w 303215"/>
                <a:gd name="connsiteY26" fmla="*/ 170586 h 198231"/>
                <a:gd name="connsiteX27" fmla="*/ 51837 w 303215"/>
                <a:gd name="connsiteY27" fmla="*/ 196635 h 198231"/>
                <a:gd name="connsiteX28" fmla="*/ 55410 w 303215"/>
                <a:gd name="connsiteY28" fmla="*/ 198133 h 198231"/>
                <a:gd name="connsiteX29" fmla="*/ 57716 w 303215"/>
                <a:gd name="connsiteY29" fmla="*/ 195021 h 198231"/>
                <a:gd name="connsiteX30" fmla="*/ 57716 w 303215"/>
                <a:gd name="connsiteY30" fmla="*/ 172660 h 198231"/>
                <a:gd name="connsiteX31" fmla="*/ 61865 w 303215"/>
                <a:gd name="connsiteY31" fmla="*/ 168511 h 198231"/>
                <a:gd name="connsiteX32" fmla="*/ 242359 w 303215"/>
                <a:gd name="connsiteY32" fmla="*/ 168511 h 198231"/>
                <a:gd name="connsiteX33" fmla="*/ 303216 w 303215"/>
                <a:gd name="connsiteY33" fmla="*/ 107653 h 198231"/>
                <a:gd name="connsiteX34" fmla="*/ 303216 w 303215"/>
                <a:gd name="connsiteY34" fmla="*/ 115 h 198231"/>
                <a:gd name="connsiteX35" fmla="*/ 248237 w 303215"/>
                <a:gd name="connsiteY35" fmla="*/ 32504 h 198231"/>
                <a:gd name="connsiteX36" fmla="*/ 246163 w 303215"/>
                <a:gd name="connsiteY36" fmla="*/ 33426 h 198231"/>
                <a:gd name="connsiteX37" fmla="*/ 242474 w 303215"/>
                <a:gd name="connsiteY37" fmla="*/ 34002 h 198231"/>
                <a:gd name="connsiteX38" fmla="*/ 237633 w 303215"/>
                <a:gd name="connsiteY38" fmla="*/ 32965 h 198231"/>
                <a:gd name="connsiteX39" fmla="*/ 236712 w 303215"/>
                <a:gd name="connsiteY39" fmla="*/ 32504 h 198231"/>
                <a:gd name="connsiteX40" fmla="*/ 208588 w 303215"/>
                <a:gd name="connsiteY40" fmla="*/ 15906 h 198231"/>
                <a:gd name="connsiteX41" fmla="*/ 181618 w 303215"/>
                <a:gd name="connsiteY41" fmla="*/ 0 h 198231"/>
                <a:gd name="connsiteX42" fmla="*/ 181618 w 303215"/>
                <a:gd name="connsiteY42" fmla="*/ 42646 h 19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3215" h="198231">
                  <a:moveTo>
                    <a:pt x="180926" y="43223"/>
                  </a:moveTo>
                  <a:cubicBezTo>
                    <a:pt x="180926" y="45528"/>
                    <a:pt x="179082" y="47372"/>
                    <a:pt x="176777" y="47372"/>
                  </a:cubicBezTo>
                  <a:lnTo>
                    <a:pt x="61173" y="47372"/>
                  </a:lnTo>
                  <a:cubicBezTo>
                    <a:pt x="58868" y="47372"/>
                    <a:pt x="57024" y="45528"/>
                    <a:pt x="57024" y="43223"/>
                  </a:cubicBezTo>
                  <a:lnTo>
                    <a:pt x="57024" y="20862"/>
                  </a:lnTo>
                  <a:cubicBezTo>
                    <a:pt x="57024" y="18557"/>
                    <a:pt x="55180" y="17981"/>
                    <a:pt x="54719" y="17750"/>
                  </a:cubicBezTo>
                  <a:cubicBezTo>
                    <a:pt x="54719" y="17750"/>
                    <a:pt x="54719" y="17750"/>
                    <a:pt x="54604" y="17750"/>
                  </a:cubicBezTo>
                  <a:cubicBezTo>
                    <a:pt x="54604" y="17750"/>
                    <a:pt x="54604" y="17750"/>
                    <a:pt x="54604" y="17750"/>
                  </a:cubicBezTo>
                  <a:cubicBezTo>
                    <a:pt x="54604" y="17750"/>
                    <a:pt x="54604" y="17750"/>
                    <a:pt x="54488" y="17750"/>
                  </a:cubicBezTo>
                  <a:cubicBezTo>
                    <a:pt x="54488" y="17750"/>
                    <a:pt x="54488" y="17750"/>
                    <a:pt x="54488" y="17750"/>
                  </a:cubicBezTo>
                  <a:cubicBezTo>
                    <a:pt x="54373" y="17750"/>
                    <a:pt x="54142" y="17750"/>
                    <a:pt x="54027" y="17750"/>
                  </a:cubicBezTo>
                  <a:cubicBezTo>
                    <a:pt x="54027" y="17750"/>
                    <a:pt x="54027" y="17750"/>
                    <a:pt x="54027" y="17750"/>
                  </a:cubicBezTo>
                  <a:cubicBezTo>
                    <a:pt x="54027" y="17750"/>
                    <a:pt x="53912" y="17750"/>
                    <a:pt x="53797" y="17750"/>
                  </a:cubicBezTo>
                  <a:cubicBezTo>
                    <a:pt x="53797" y="17750"/>
                    <a:pt x="53797" y="17750"/>
                    <a:pt x="53797" y="17750"/>
                  </a:cubicBezTo>
                  <a:cubicBezTo>
                    <a:pt x="53566" y="17750"/>
                    <a:pt x="53336" y="17750"/>
                    <a:pt x="53220" y="17865"/>
                  </a:cubicBezTo>
                  <a:cubicBezTo>
                    <a:pt x="53220" y="17865"/>
                    <a:pt x="53220" y="17865"/>
                    <a:pt x="53220" y="17865"/>
                  </a:cubicBezTo>
                  <a:cubicBezTo>
                    <a:pt x="53220" y="17865"/>
                    <a:pt x="53105" y="17865"/>
                    <a:pt x="52990" y="17865"/>
                  </a:cubicBezTo>
                  <a:cubicBezTo>
                    <a:pt x="52990" y="17865"/>
                    <a:pt x="52990" y="17865"/>
                    <a:pt x="52990" y="17865"/>
                  </a:cubicBezTo>
                  <a:cubicBezTo>
                    <a:pt x="52759" y="17865"/>
                    <a:pt x="52529" y="18096"/>
                    <a:pt x="52414" y="18326"/>
                  </a:cubicBezTo>
                  <a:cubicBezTo>
                    <a:pt x="52414" y="18326"/>
                    <a:pt x="52414" y="18326"/>
                    <a:pt x="52414" y="18326"/>
                  </a:cubicBezTo>
                  <a:cubicBezTo>
                    <a:pt x="52414" y="18326"/>
                    <a:pt x="52298" y="18442"/>
                    <a:pt x="52183" y="18557"/>
                  </a:cubicBezTo>
                  <a:cubicBezTo>
                    <a:pt x="52183" y="18557"/>
                    <a:pt x="52183" y="18557"/>
                    <a:pt x="52183" y="18557"/>
                  </a:cubicBezTo>
                  <a:cubicBezTo>
                    <a:pt x="52183" y="18672"/>
                    <a:pt x="51953" y="18788"/>
                    <a:pt x="51953" y="18903"/>
                  </a:cubicBezTo>
                  <a:lnTo>
                    <a:pt x="432" y="106155"/>
                  </a:lnTo>
                  <a:cubicBezTo>
                    <a:pt x="-144" y="107192"/>
                    <a:pt x="-144" y="108345"/>
                    <a:pt x="432" y="109382"/>
                  </a:cubicBezTo>
                  <a:lnTo>
                    <a:pt x="36508" y="170586"/>
                  </a:lnTo>
                  <a:lnTo>
                    <a:pt x="36508" y="170586"/>
                  </a:lnTo>
                  <a:lnTo>
                    <a:pt x="51837" y="196635"/>
                  </a:lnTo>
                  <a:cubicBezTo>
                    <a:pt x="52990" y="198594"/>
                    <a:pt x="54834" y="198248"/>
                    <a:pt x="55410" y="198133"/>
                  </a:cubicBezTo>
                  <a:cubicBezTo>
                    <a:pt x="55987" y="198018"/>
                    <a:pt x="57716" y="197326"/>
                    <a:pt x="57716" y="195021"/>
                  </a:cubicBezTo>
                  <a:lnTo>
                    <a:pt x="57716" y="172660"/>
                  </a:lnTo>
                  <a:cubicBezTo>
                    <a:pt x="57716" y="170355"/>
                    <a:pt x="59559" y="168511"/>
                    <a:pt x="61865" y="168511"/>
                  </a:cubicBezTo>
                  <a:lnTo>
                    <a:pt x="242359" y="168511"/>
                  </a:lnTo>
                  <a:cubicBezTo>
                    <a:pt x="275899" y="168511"/>
                    <a:pt x="303216" y="141194"/>
                    <a:pt x="303216" y="107653"/>
                  </a:cubicBezTo>
                  <a:lnTo>
                    <a:pt x="303216" y="115"/>
                  </a:lnTo>
                  <a:lnTo>
                    <a:pt x="248237" y="32504"/>
                  </a:lnTo>
                  <a:cubicBezTo>
                    <a:pt x="247546" y="32849"/>
                    <a:pt x="246854" y="33195"/>
                    <a:pt x="246163" y="33426"/>
                  </a:cubicBezTo>
                  <a:cubicBezTo>
                    <a:pt x="245010" y="33887"/>
                    <a:pt x="243742" y="34002"/>
                    <a:pt x="242474" y="34002"/>
                  </a:cubicBezTo>
                  <a:cubicBezTo>
                    <a:pt x="241207" y="34002"/>
                    <a:pt x="239247" y="33656"/>
                    <a:pt x="237633" y="32965"/>
                  </a:cubicBezTo>
                  <a:cubicBezTo>
                    <a:pt x="237288" y="32849"/>
                    <a:pt x="236942" y="32619"/>
                    <a:pt x="236712" y="32504"/>
                  </a:cubicBezTo>
                  <a:lnTo>
                    <a:pt x="208588" y="15906"/>
                  </a:lnTo>
                  <a:lnTo>
                    <a:pt x="181618" y="0"/>
                  </a:lnTo>
                  <a:lnTo>
                    <a:pt x="181618" y="42646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AEA513E-E355-FF7C-FF2E-F875847162F1}"/>
                </a:ext>
              </a:extLst>
            </p:cNvPr>
            <p:cNvSpPr/>
            <p:nvPr/>
          </p:nvSpPr>
          <p:spPr>
            <a:xfrm>
              <a:off x="3906545" y="3622097"/>
              <a:ext cx="1923642" cy="1991996"/>
            </a:xfrm>
            <a:custGeom>
              <a:avLst/>
              <a:gdLst>
                <a:gd name="connsiteX0" fmla="*/ 155582 w 240642"/>
                <a:gd name="connsiteY0" fmla="*/ 127593 h 249193"/>
                <a:gd name="connsiteX1" fmla="*/ 151432 w 240642"/>
                <a:gd name="connsiteY1" fmla="*/ 123444 h 249193"/>
                <a:gd name="connsiteX2" fmla="*/ 151432 w 240642"/>
                <a:gd name="connsiteY2" fmla="*/ 62010 h 249193"/>
                <a:gd name="connsiteX3" fmla="*/ 155582 w 240642"/>
                <a:gd name="connsiteY3" fmla="*/ 57861 h 249193"/>
                <a:gd name="connsiteX4" fmla="*/ 177942 w 240642"/>
                <a:gd name="connsiteY4" fmla="*/ 57861 h 249193"/>
                <a:gd name="connsiteX5" fmla="*/ 181054 w 240642"/>
                <a:gd name="connsiteY5" fmla="*/ 55556 h 249193"/>
                <a:gd name="connsiteX6" fmla="*/ 179555 w 240642"/>
                <a:gd name="connsiteY6" fmla="*/ 51982 h 249193"/>
                <a:gd name="connsiteX7" fmla="*/ 153507 w 240642"/>
                <a:gd name="connsiteY7" fmla="*/ 36653 h 249193"/>
                <a:gd name="connsiteX8" fmla="*/ 92190 w 240642"/>
                <a:gd name="connsiteY8" fmla="*/ 461 h 249193"/>
                <a:gd name="connsiteX9" fmla="*/ 90576 w 240642"/>
                <a:gd name="connsiteY9" fmla="*/ 0 h 249193"/>
                <a:gd name="connsiteX10" fmla="*/ 88963 w 240642"/>
                <a:gd name="connsiteY10" fmla="*/ 461 h 249193"/>
                <a:gd name="connsiteX11" fmla="*/ 27760 w 240642"/>
                <a:gd name="connsiteY11" fmla="*/ 36538 h 249193"/>
                <a:gd name="connsiteX12" fmla="*/ 27760 w 240642"/>
                <a:gd name="connsiteY12" fmla="*/ 36538 h 249193"/>
                <a:gd name="connsiteX13" fmla="*/ 1597 w 240642"/>
                <a:gd name="connsiteY13" fmla="*/ 51982 h 249193"/>
                <a:gd name="connsiteX14" fmla="*/ 98 w 240642"/>
                <a:gd name="connsiteY14" fmla="*/ 55556 h 249193"/>
                <a:gd name="connsiteX15" fmla="*/ 3210 w 240642"/>
                <a:gd name="connsiteY15" fmla="*/ 57861 h 249193"/>
                <a:gd name="connsiteX16" fmla="*/ 25571 w 240642"/>
                <a:gd name="connsiteY16" fmla="*/ 57861 h 249193"/>
                <a:gd name="connsiteX17" fmla="*/ 29720 w 240642"/>
                <a:gd name="connsiteY17" fmla="*/ 62010 h 249193"/>
                <a:gd name="connsiteX18" fmla="*/ 29720 w 240642"/>
                <a:gd name="connsiteY18" fmla="*/ 188336 h 249193"/>
                <a:gd name="connsiteX19" fmla="*/ 90576 w 240642"/>
                <a:gd name="connsiteY19" fmla="*/ 249193 h 249193"/>
                <a:gd name="connsiteX20" fmla="*/ 240642 w 240642"/>
                <a:gd name="connsiteY20" fmla="*/ 249193 h 249193"/>
                <a:gd name="connsiteX21" fmla="*/ 208139 w 240642"/>
                <a:gd name="connsiteY21" fmla="*/ 194099 h 249193"/>
                <a:gd name="connsiteX22" fmla="*/ 208139 w 240642"/>
                <a:gd name="connsiteY22" fmla="*/ 182573 h 249193"/>
                <a:gd name="connsiteX23" fmla="*/ 240642 w 240642"/>
                <a:gd name="connsiteY23" fmla="*/ 127478 h 249193"/>
                <a:gd name="connsiteX24" fmla="*/ 155466 w 240642"/>
                <a:gd name="connsiteY24" fmla="*/ 127478 h 24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642" h="249193">
                  <a:moveTo>
                    <a:pt x="155582" y="127593"/>
                  </a:moveTo>
                  <a:cubicBezTo>
                    <a:pt x="153277" y="127593"/>
                    <a:pt x="151432" y="125749"/>
                    <a:pt x="151432" y="123444"/>
                  </a:cubicBezTo>
                  <a:lnTo>
                    <a:pt x="151432" y="62010"/>
                  </a:lnTo>
                  <a:cubicBezTo>
                    <a:pt x="151432" y="59705"/>
                    <a:pt x="153277" y="57861"/>
                    <a:pt x="155582" y="57861"/>
                  </a:cubicBezTo>
                  <a:lnTo>
                    <a:pt x="177942" y="57861"/>
                  </a:lnTo>
                  <a:cubicBezTo>
                    <a:pt x="180247" y="57861"/>
                    <a:pt x="180823" y="56017"/>
                    <a:pt x="181054" y="55556"/>
                  </a:cubicBezTo>
                  <a:cubicBezTo>
                    <a:pt x="181169" y="54979"/>
                    <a:pt x="181515" y="53135"/>
                    <a:pt x="179555" y="51982"/>
                  </a:cubicBezTo>
                  <a:lnTo>
                    <a:pt x="153507" y="36653"/>
                  </a:lnTo>
                  <a:lnTo>
                    <a:pt x="92190" y="461"/>
                  </a:lnTo>
                  <a:cubicBezTo>
                    <a:pt x="91729" y="115"/>
                    <a:pt x="91152" y="0"/>
                    <a:pt x="90576" y="0"/>
                  </a:cubicBezTo>
                  <a:cubicBezTo>
                    <a:pt x="90000" y="0"/>
                    <a:pt x="89423" y="115"/>
                    <a:pt x="88963" y="461"/>
                  </a:cubicBezTo>
                  <a:lnTo>
                    <a:pt x="27760" y="36538"/>
                  </a:lnTo>
                  <a:cubicBezTo>
                    <a:pt x="27760" y="36538"/>
                    <a:pt x="27760" y="36538"/>
                    <a:pt x="27760" y="36538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571" y="57861"/>
                  </a:lnTo>
                  <a:cubicBezTo>
                    <a:pt x="27876" y="57861"/>
                    <a:pt x="29720" y="59705"/>
                    <a:pt x="29720" y="62010"/>
                  </a:cubicBezTo>
                  <a:lnTo>
                    <a:pt x="29720" y="188336"/>
                  </a:lnTo>
                  <a:cubicBezTo>
                    <a:pt x="29720" y="221876"/>
                    <a:pt x="57036" y="249193"/>
                    <a:pt x="90576" y="249193"/>
                  </a:cubicBezTo>
                  <a:lnTo>
                    <a:pt x="240642" y="249193"/>
                  </a:lnTo>
                  <a:lnTo>
                    <a:pt x="208139" y="194099"/>
                  </a:lnTo>
                  <a:cubicBezTo>
                    <a:pt x="206065" y="190526"/>
                    <a:pt x="206065" y="186146"/>
                    <a:pt x="208139" y="182573"/>
                  </a:cubicBezTo>
                  <a:lnTo>
                    <a:pt x="240642" y="127478"/>
                  </a:lnTo>
                  <a:lnTo>
                    <a:pt x="155466" y="127478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14B442-B287-A561-CA3E-EEF67198A82D}"/>
                </a:ext>
              </a:extLst>
            </p:cNvPr>
            <p:cNvSpPr/>
            <p:nvPr/>
          </p:nvSpPr>
          <p:spPr>
            <a:xfrm>
              <a:off x="4143201" y="1891706"/>
              <a:ext cx="1562666" cy="1935848"/>
            </a:xfrm>
            <a:custGeom>
              <a:avLst/>
              <a:gdLst>
                <a:gd name="connsiteX0" fmla="*/ 121943 w 195485"/>
                <a:gd name="connsiteY0" fmla="*/ 160911 h 242169"/>
                <a:gd name="connsiteX1" fmla="*/ 123096 w 195485"/>
                <a:gd name="connsiteY1" fmla="*/ 158030 h 242169"/>
                <a:gd name="connsiteX2" fmla="*/ 168162 w 195485"/>
                <a:gd name="connsiteY2" fmla="*/ 112963 h 242169"/>
                <a:gd name="connsiteX3" fmla="*/ 170236 w 195485"/>
                <a:gd name="connsiteY3" fmla="*/ 111810 h 242169"/>
                <a:gd name="connsiteX4" fmla="*/ 171043 w 195485"/>
                <a:gd name="connsiteY4" fmla="*/ 111810 h 242169"/>
                <a:gd name="connsiteX5" fmla="*/ 171043 w 195485"/>
                <a:gd name="connsiteY5" fmla="*/ 111810 h 242169"/>
                <a:gd name="connsiteX6" fmla="*/ 173925 w 195485"/>
                <a:gd name="connsiteY6" fmla="*/ 112963 h 242169"/>
                <a:gd name="connsiteX7" fmla="*/ 190061 w 195485"/>
                <a:gd name="connsiteY7" fmla="*/ 129099 h 242169"/>
                <a:gd name="connsiteX8" fmla="*/ 193864 w 195485"/>
                <a:gd name="connsiteY8" fmla="*/ 129560 h 242169"/>
                <a:gd name="connsiteX9" fmla="*/ 195363 w 195485"/>
                <a:gd name="connsiteY9" fmla="*/ 125987 h 242169"/>
                <a:gd name="connsiteX10" fmla="*/ 187640 w 195485"/>
                <a:gd name="connsiteY10" fmla="*/ 96250 h 242169"/>
                <a:gd name="connsiteX11" fmla="*/ 170006 w 195485"/>
                <a:gd name="connsiteY11" fmla="*/ 27785 h 242169"/>
                <a:gd name="connsiteX12" fmla="*/ 167701 w 195485"/>
                <a:gd name="connsiteY12" fmla="*/ 25480 h 242169"/>
                <a:gd name="connsiteX13" fmla="*/ 69501 w 195485"/>
                <a:gd name="connsiteY13" fmla="*/ 123 h 242169"/>
                <a:gd name="connsiteX14" fmla="*/ 65928 w 195485"/>
                <a:gd name="connsiteY14" fmla="*/ 1621 h 242169"/>
                <a:gd name="connsiteX15" fmla="*/ 66389 w 195485"/>
                <a:gd name="connsiteY15" fmla="*/ 5425 h 242169"/>
                <a:gd name="connsiteX16" fmla="*/ 81949 w 195485"/>
                <a:gd name="connsiteY16" fmla="*/ 20985 h 242169"/>
                <a:gd name="connsiteX17" fmla="*/ 83101 w 195485"/>
                <a:gd name="connsiteY17" fmla="*/ 23866 h 242169"/>
                <a:gd name="connsiteX18" fmla="*/ 81949 w 195485"/>
                <a:gd name="connsiteY18" fmla="*/ 26748 h 242169"/>
                <a:gd name="connsiteX19" fmla="*/ 17865 w 195485"/>
                <a:gd name="connsiteY19" fmla="*/ 90833 h 242169"/>
                <a:gd name="connsiteX20" fmla="*/ 0 w 195485"/>
                <a:gd name="connsiteY20" fmla="*/ 133825 h 242169"/>
                <a:gd name="connsiteX21" fmla="*/ 0 w 195485"/>
                <a:gd name="connsiteY21" fmla="*/ 242170 h 242169"/>
                <a:gd name="connsiteX22" fmla="*/ 54978 w 195485"/>
                <a:gd name="connsiteY22" fmla="*/ 209666 h 242169"/>
                <a:gd name="connsiteX23" fmla="*/ 60741 w 195485"/>
                <a:gd name="connsiteY23" fmla="*/ 208053 h 242169"/>
                <a:gd name="connsiteX24" fmla="*/ 66504 w 195485"/>
                <a:gd name="connsiteY24" fmla="*/ 209666 h 242169"/>
                <a:gd name="connsiteX25" fmla="*/ 121597 w 195485"/>
                <a:gd name="connsiteY25" fmla="*/ 242170 h 242169"/>
                <a:gd name="connsiteX26" fmla="*/ 121597 w 195485"/>
                <a:gd name="connsiteY26" fmla="*/ 160681 h 24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5485" h="242169">
                  <a:moveTo>
                    <a:pt x="121943" y="160911"/>
                  </a:moveTo>
                  <a:cubicBezTo>
                    <a:pt x="121943" y="159874"/>
                    <a:pt x="122404" y="158836"/>
                    <a:pt x="123096" y="158030"/>
                  </a:cubicBezTo>
                  <a:lnTo>
                    <a:pt x="168162" y="112963"/>
                  </a:lnTo>
                  <a:cubicBezTo>
                    <a:pt x="168738" y="112387"/>
                    <a:pt x="169430" y="112041"/>
                    <a:pt x="170236" y="111810"/>
                  </a:cubicBezTo>
                  <a:cubicBezTo>
                    <a:pt x="170467" y="111810"/>
                    <a:pt x="170813" y="111810"/>
                    <a:pt x="171043" y="111810"/>
                  </a:cubicBezTo>
                  <a:lnTo>
                    <a:pt x="171043" y="111810"/>
                  </a:lnTo>
                  <a:cubicBezTo>
                    <a:pt x="172081" y="111810"/>
                    <a:pt x="173118" y="112271"/>
                    <a:pt x="173925" y="112963"/>
                  </a:cubicBezTo>
                  <a:lnTo>
                    <a:pt x="190061" y="129099"/>
                  </a:lnTo>
                  <a:cubicBezTo>
                    <a:pt x="191674" y="130713"/>
                    <a:pt x="193403" y="129906"/>
                    <a:pt x="193864" y="129560"/>
                  </a:cubicBezTo>
                  <a:cubicBezTo>
                    <a:pt x="194325" y="129330"/>
                    <a:pt x="195939" y="128177"/>
                    <a:pt x="195363" y="125987"/>
                  </a:cubicBezTo>
                  <a:lnTo>
                    <a:pt x="187640" y="96250"/>
                  </a:lnTo>
                  <a:lnTo>
                    <a:pt x="170006" y="27785"/>
                  </a:lnTo>
                  <a:cubicBezTo>
                    <a:pt x="169660" y="26633"/>
                    <a:pt x="168853" y="25826"/>
                    <a:pt x="167701" y="25480"/>
                  </a:cubicBezTo>
                  <a:lnTo>
                    <a:pt x="69501" y="123"/>
                  </a:lnTo>
                  <a:cubicBezTo>
                    <a:pt x="67311" y="-453"/>
                    <a:pt x="66273" y="1160"/>
                    <a:pt x="65928" y="1621"/>
                  </a:cubicBezTo>
                  <a:cubicBezTo>
                    <a:pt x="65697" y="2082"/>
                    <a:pt x="64890" y="3811"/>
                    <a:pt x="66389" y="5425"/>
                  </a:cubicBezTo>
                  <a:lnTo>
                    <a:pt x="81949" y="20985"/>
                  </a:lnTo>
                  <a:cubicBezTo>
                    <a:pt x="82755" y="21792"/>
                    <a:pt x="83101" y="22829"/>
                    <a:pt x="83101" y="23866"/>
                  </a:cubicBezTo>
                  <a:cubicBezTo>
                    <a:pt x="83101" y="24904"/>
                    <a:pt x="82640" y="25941"/>
                    <a:pt x="81949" y="26748"/>
                  </a:cubicBezTo>
                  <a:lnTo>
                    <a:pt x="17865" y="90833"/>
                  </a:lnTo>
                  <a:cubicBezTo>
                    <a:pt x="6339" y="102359"/>
                    <a:pt x="0" y="117573"/>
                    <a:pt x="0" y="133825"/>
                  </a:cubicBezTo>
                  <a:lnTo>
                    <a:pt x="0" y="242170"/>
                  </a:lnTo>
                  <a:lnTo>
                    <a:pt x="54978" y="209666"/>
                  </a:lnTo>
                  <a:cubicBezTo>
                    <a:pt x="56707" y="208629"/>
                    <a:pt x="58782" y="208053"/>
                    <a:pt x="60741" y="208053"/>
                  </a:cubicBezTo>
                  <a:cubicBezTo>
                    <a:pt x="62700" y="208053"/>
                    <a:pt x="64775" y="208629"/>
                    <a:pt x="66504" y="209666"/>
                  </a:cubicBezTo>
                  <a:lnTo>
                    <a:pt x="121597" y="242170"/>
                  </a:lnTo>
                  <a:lnTo>
                    <a:pt x="121597" y="160681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3486FBC-3411-3840-B4FD-CB2C52607A30}"/>
                </a:ext>
              </a:extLst>
            </p:cNvPr>
            <p:cNvSpPr/>
            <p:nvPr/>
          </p:nvSpPr>
          <p:spPr>
            <a:xfrm>
              <a:off x="5005579" y="1010015"/>
              <a:ext cx="2491384" cy="1885175"/>
            </a:xfrm>
            <a:custGeom>
              <a:avLst/>
              <a:gdLst>
                <a:gd name="connsiteX0" fmla="*/ 133700 w 311665"/>
                <a:gd name="connsiteY0" fmla="*/ 149839 h 235830"/>
                <a:gd name="connsiteX1" fmla="*/ 135890 w 311665"/>
                <a:gd name="connsiteY1" fmla="*/ 148686 h 235830"/>
                <a:gd name="connsiteX2" fmla="*/ 136581 w 311665"/>
                <a:gd name="connsiteY2" fmla="*/ 148686 h 235830"/>
                <a:gd name="connsiteX3" fmla="*/ 139462 w 311665"/>
                <a:gd name="connsiteY3" fmla="*/ 149839 h 235830"/>
                <a:gd name="connsiteX4" fmla="*/ 198360 w 311665"/>
                <a:gd name="connsiteY4" fmla="*/ 208737 h 235830"/>
                <a:gd name="connsiteX5" fmla="*/ 199282 w 311665"/>
                <a:gd name="connsiteY5" fmla="*/ 213232 h 235830"/>
                <a:gd name="connsiteX6" fmla="*/ 198360 w 311665"/>
                <a:gd name="connsiteY6" fmla="*/ 214615 h 235830"/>
                <a:gd name="connsiteX7" fmla="*/ 182569 w 311665"/>
                <a:gd name="connsiteY7" fmla="*/ 230406 h 235830"/>
                <a:gd name="connsiteX8" fmla="*/ 182108 w 311665"/>
                <a:gd name="connsiteY8" fmla="*/ 234209 h 235830"/>
                <a:gd name="connsiteX9" fmla="*/ 184874 w 311665"/>
                <a:gd name="connsiteY9" fmla="*/ 235823 h 235830"/>
                <a:gd name="connsiteX10" fmla="*/ 185335 w 311665"/>
                <a:gd name="connsiteY10" fmla="*/ 235823 h 235830"/>
                <a:gd name="connsiteX11" fmla="*/ 185681 w 311665"/>
                <a:gd name="connsiteY11" fmla="*/ 235823 h 235830"/>
                <a:gd name="connsiteX12" fmla="*/ 200895 w 311665"/>
                <a:gd name="connsiteY12" fmla="*/ 231904 h 235830"/>
                <a:gd name="connsiteX13" fmla="*/ 283881 w 311665"/>
                <a:gd name="connsiteY13" fmla="*/ 210466 h 235830"/>
                <a:gd name="connsiteX14" fmla="*/ 286186 w 311665"/>
                <a:gd name="connsiteY14" fmla="*/ 208160 h 235830"/>
                <a:gd name="connsiteX15" fmla="*/ 303936 w 311665"/>
                <a:gd name="connsiteY15" fmla="*/ 139350 h 235830"/>
                <a:gd name="connsiteX16" fmla="*/ 303936 w 311665"/>
                <a:gd name="connsiteY16" fmla="*/ 139350 h 235830"/>
                <a:gd name="connsiteX17" fmla="*/ 311543 w 311665"/>
                <a:gd name="connsiteY17" fmla="*/ 110074 h 235830"/>
                <a:gd name="connsiteX18" fmla="*/ 310045 w 311665"/>
                <a:gd name="connsiteY18" fmla="*/ 106501 h 235830"/>
                <a:gd name="connsiteX19" fmla="*/ 306241 w 311665"/>
                <a:gd name="connsiteY19" fmla="*/ 106962 h 235830"/>
                <a:gd name="connsiteX20" fmla="*/ 290451 w 311665"/>
                <a:gd name="connsiteY20" fmla="*/ 122752 h 235830"/>
                <a:gd name="connsiteX21" fmla="*/ 287569 w 311665"/>
                <a:gd name="connsiteY21" fmla="*/ 123905 h 235830"/>
                <a:gd name="connsiteX22" fmla="*/ 284688 w 311665"/>
                <a:gd name="connsiteY22" fmla="*/ 122752 h 235830"/>
                <a:gd name="connsiteX23" fmla="*/ 179803 w 311665"/>
                <a:gd name="connsiteY23" fmla="*/ 17865 h 235830"/>
                <a:gd name="connsiteX24" fmla="*/ 136812 w 311665"/>
                <a:gd name="connsiteY24" fmla="*/ 0 h 235830"/>
                <a:gd name="connsiteX25" fmla="*/ 93820 w 311665"/>
                <a:gd name="connsiteY25" fmla="*/ 17865 h 235830"/>
                <a:gd name="connsiteX26" fmla="*/ 0 w 311665"/>
                <a:gd name="connsiteY26" fmla="*/ 111687 h 235830"/>
                <a:gd name="connsiteX27" fmla="*/ 62355 w 311665"/>
                <a:gd name="connsiteY27" fmla="*/ 127709 h 235830"/>
                <a:gd name="connsiteX28" fmla="*/ 70538 w 311665"/>
                <a:gd name="connsiteY28" fmla="*/ 135892 h 235830"/>
                <a:gd name="connsiteX29" fmla="*/ 86444 w 311665"/>
                <a:gd name="connsiteY29" fmla="*/ 197326 h 235830"/>
                <a:gd name="connsiteX30" fmla="*/ 134045 w 311665"/>
                <a:gd name="connsiteY30" fmla="*/ 149723 h 2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1665" h="235830">
                  <a:moveTo>
                    <a:pt x="133700" y="149839"/>
                  </a:moveTo>
                  <a:cubicBezTo>
                    <a:pt x="134276" y="149262"/>
                    <a:pt x="135083" y="148801"/>
                    <a:pt x="135890" y="148686"/>
                  </a:cubicBezTo>
                  <a:cubicBezTo>
                    <a:pt x="136120" y="148686"/>
                    <a:pt x="136351" y="148686"/>
                    <a:pt x="136581" y="148686"/>
                  </a:cubicBezTo>
                  <a:cubicBezTo>
                    <a:pt x="137618" y="148686"/>
                    <a:pt x="138656" y="149032"/>
                    <a:pt x="139462" y="149839"/>
                  </a:cubicBezTo>
                  <a:lnTo>
                    <a:pt x="198360" y="208737"/>
                  </a:lnTo>
                  <a:cubicBezTo>
                    <a:pt x="199512" y="209889"/>
                    <a:pt x="199858" y="211734"/>
                    <a:pt x="199282" y="213232"/>
                  </a:cubicBezTo>
                  <a:cubicBezTo>
                    <a:pt x="199051" y="213693"/>
                    <a:pt x="198820" y="214154"/>
                    <a:pt x="198360" y="214615"/>
                  </a:cubicBezTo>
                  <a:lnTo>
                    <a:pt x="182569" y="230406"/>
                  </a:lnTo>
                  <a:cubicBezTo>
                    <a:pt x="180955" y="232019"/>
                    <a:pt x="181762" y="233748"/>
                    <a:pt x="182108" y="234209"/>
                  </a:cubicBezTo>
                  <a:cubicBezTo>
                    <a:pt x="182339" y="234670"/>
                    <a:pt x="183261" y="235938"/>
                    <a:pt x="184874" y="235823"/>
                  </a:cubicBezTo>
                  <a:cubicBezTo>
                    <a:pt x="184989" y="235823"/>
                    <a:pt x="185220" y="235823"/>
                    <a:pt x="185335" y="235823"/>
                  </a:cubicBezTo>
                  <a:cubicBezTo>
                    <a:pt x="185335" y="235823"/>
                    <a:pt x="185566" y="235823"/>
                    <a:pt x="185681" y="235823"/>
                  </a:cubicBezTo>
                  <a:lnTo>
                    <a:pt x="200895" y="231904"/>
                  </a:lnTo>
                  <a:lnTo>
                    <a:pt x="283881" y="210466"/>
                  </a:lnTo>
                  <a:cubicBezTo>
                    <a:pt x="285034" y="210120"/>
                    <a:pt x="285840" y="209313"/>
                    <a:pt x="286186" y="208160"/>
                  </a:cubicBezTo>
                  <a:lnTo>
                    <a:pt x="303936" y="139350"/>
                  </a:lnTo>
                  <a:cubicBezTo>
                    <a:pt x="303936" y="139350"/>
                    <a:pt x="303936" y="139350"/>
                    <a:pt x="303936" y="139350"/>
                  </a:cubicBezTo>
                  <a:lnTo>
                    <a:pt x="311543" y="110074"/>
                  </a:lnTo>
                  <a:cubicBezTo>
                    <a:pt x="312119" y="107884"/>
                    <a:pt x="310506" y="106847"/>
                    <a:pt x="310045" y="106501"/>
                  </a:cubicBezTo>
                  <a:cubicBezTo>
                    <a:pt x="309584" y="106270"/>
                    <a:pt x="307855" y="105463"/>
                    <a:pt x="306241" y="106962"/>
                  </a:cubicBezTo>
                  <a:lnTo>
                    <a:pt x="290451" y="122752"/>
                  </a:lnTo>
                  <a:cubicBezTo>
                    <a:pt x="289644" y="123559"/>
                    <a:pt x="288607" y="123905"/>
                    <a:pt x="287569" y="123905"/>
                  </a:cubicBezTo>
                  <a:cubicBezTo>
                    <a:pt x="286532" y="123905"/>
                    <a:pt x="285495" y="123444"/>
                    <a:pt x="284688" y="122752"/>
                  </a:cubicBezTo>
                  <a:lnTo>
                    <a:pt x="179803" y="17865"/>
                  </a:lnTo>
                  <a:cubicBezTo>
                    <a:pt x="168277" y="6339"/>
                    <a:pt x="153063" y="0"/>
                    <a:pt x="136812" y="0"/>
                  </a:cubicBezTo>
                  <a:cubicBezTo>
                    <a:pt x="120560" y="0"/>
                    <a:pt x="105346" y="6339"/>
                    <a:pt x="93820" y="17865"/>
                  </a:cubicBezTo>
                  <a:lnTo>
                    <a:pt x="0" y="111687"/>
                  </a:lnTo>
                  <a:lnTo>
                    <a:pt x="62355" y="127709"/>
                  </a:lnTo>
                  <a:cubicBezTo>
                    <a:pt x="66389" y="128746"/>
                    <a:pt x="69501" y="131858"/>
                    <a:pt x="70538" y="135892"/>
                  </a:cubicBezTo>
                  <a:lnTo>
                    <a:pt x="86444" y="197326"/>
                  </a:lnTo>
                  <a:lnTo>
                    <a:pt x="1340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7D5D05E-461C-665A-580A-CE6616FCCEE0}"/>
                </a:ext>
              </a:extLst>
            </p:cNvPr>
            <p:cNvSpPr/>
            <p:nvPr/>
          </p:nvSpPr>
          <p:spPr>
            <a:xfrm>
              <a:off x="6793926" y="2196741"/>
              <a:ext cx="1491529" cy="2279461"/>
            </a:xfrm>
            <a:custGeom>
              <a:avLst/>
              <a:gdLst>
                <a:gd name="connsiteX0" fmla="*/ 34117 w 186586"/>
                <a:gd name="connsiteY0" fmla="*/ 119871 h 285154"/>
                <a:gd name="connsiteX1" fmla="*/ 34347 w 186586"/>
                <a:gd name="connsiteY1" fmla="*/ 120217 h 285154"/>
                <a:gd name="connsiteX2" fmla="*/ 35269 w 186586"/>
                <a:gd name="connsiteY2" fmla="*/ 122868 h 285154"/>
                <a:gd name="connsiteX3" fmla="*/ 35269 w 186586"/>
                <a:gd name="connsiteY3" fmla="*/ 223144 h 285154"/>
                <a:gd name="connsiteX4" fmla="*/ 31120 w 186586"/>
                <a:gd name="connsiteY4" fmla="*/ 227294 h 285154"/>
                <a:gd name="connsiteX5" fmla="*/ 8760 w 186586"/>
                <a:gd name="connsiteY5" fmla="*/ 227294 h 285154"/>
                <a:gd name="connsiteX6" fmla="*/ 5648 w 186586"/>
                <a:gd name="connsiteY6" fmla="*/ 229599 h 285154"/>
                <a:gd name="connsiteX7" fmla="*/ 7146 w 186586"/>
                <a:gd name="connsiteY7" fmla="*/ 233172 h 285154"/>
                <a:gd name="connsiteX8" fmla="*/ 33194 w 186586"/>
                <a:gd name="connsiteY8" fmla="*/ 248502 h 285154"/>
                <a:gd name="connsiteX9" fmla="*/ 94512 w 186586"/>
                <a:gd name="connsiteY9" fmla="*/ 284693 h 285154"/>
                <a:gd name="connsiteX10" fmla="*/ 96932 w 186586"/>
                <a:gd name="connsiteY10" fmla="*/ 285039 h 285154"/>
                <a:gd name="connsiteX11" fmla="*/ 97739 w 186586"/>
                <a:gd name="connsiteY11" fmla="*/ 284693 h 285154"/>
                <a:gd name="connsiteX12" fmla="*/ 184989 w 186586"/>
                <a:gd name="connsiteY12" fmla="*/ 233172 h 285154"/>
                <a:gd name="connsiteX13" fmla="*/ 186488 w 186586"/>
                <a:gd name="connsiteY13" fmla="*/ 229599 h 285154"/>
                <a:gd name="connsiteX14" fmla="*/ 183376 w 186586"/>
                <a:gd name="connsiteY14" fmla="*/ 227294 h 285154"/>
                <a:gd name="connsiteX15" fmla="*/ 161016 w 186586"/>
                <a:gd name="connsiteY15" fmla="*/ 227294 h 285154"/>
                <a:gd name="connsiteX16" fmla="*/ 158134 w 186586"/>
                <a:gd name="connsiteY16" fmla="*/ 226141 h 285154"/>
                <a:gd name="connsiteX17" fmla="*/ 156867 w 186586"/>
                <a:gd name="connsiteY17" fmla="*/ 223260 h 285154"/>
                <a:gd name="connsiteX18" fmla="*/ 156867 w 186586"/>
                <a:gd name="connsiteY18" fmla="*/ 96012 h 285154"/>
                <a:gd name="connsiteX19" fmla="*/ 139002 w 186586"/>
                <a:gd name="connsiteY19" fmla="*/ 53020 h 285154"/>
                <a:gd name="connsiteX20" fmla="*/ 85983 w 186586"/>
                <a:gd name="connsiteY20" fmla="*/ 0 h 285154"/>
                <a:gd name="connsiteX21" fmla="*/ 70077 w 186586"/>
                <a:gd name="connsiteY21" fmla="*/ 61895 h 285154"/>
                <a:gd name="connsiteX22" fmla="*/ 61894 w 186586"/>
                <a:gd name="connsiteY22" fmla="*/ 70078 h 285154"/>
                <a:gd name="connsiteX23" fmla="*/ 0 w 186586"/>
                <a:gd name="connsiteY23" fmla="*/ 85984 h 285154"/>
                <a:gd name="connsiteX24" fmla="*/ 34001 w 186586"/>
                <a:gd name="connsiteY24" fmla="*/ 119986 h 28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586" h="285154">
                  <a:moveTo>
                    <a:pt x="34117" y="119871"/>
                  </a:moveTo>
                  <a:cubicBezTo>
                    <a:pt x="34117" y="119871"/>
                    <a:pt x="34347" y="120101"/>
                    <a:pt x="34347" y="120217"/>
                  </a:cubicBezTo>
                  <a:cubicBezTo>
                    <a:pt x="34923" y="120908"/>
                    <a:pt x="35269" y="121830"/>
                    <a:pt x="35269" y="122868"/>
                  </a:cubicBezTo>
                  <a:lnTo>
                    <a:pt x="35269" y="223144"/>
                  </a:lnTo>
                  <a:cubicBezTo>
                    <a:pt x="35269" y="225450"/>
                    <a:pt x="33425" y="227294"/>
                    <a:pt x="31120" y="227294"/>
                  </a:cubicBezTo>
                  <a:lnTo>
                    <a:pt x="8760" y="227294"/>
                  </a:lnTo>
                  <a:cubicBezTo>
                    <a:pt x="6455" y="227294"/>
                    <a:pt x="5878" y="229138"/>
                    <a:pt x="5648" y="229599"/>
                  </a:cubicBezTo>
                  <a:cubicBezTo>
                    <a:pt x="5532" y="230175"/>
                    <a:pt x="5187" y="232019"/>
                    <a:pt x="7146" y="233172"/>
                  </a:cubicBezTo>
                  <a:lnTo>
                    <a:pt x="33194" y="248502"/>
                  </a:lnTo>
                  <a:lnTo>
                    <a:pt x="94512" y="284693"/>
                  </a:lnTo>
                  <a:cubicBezTo>
                    <a:pt x="95203" y="285155"/>
                    <a:pt x="96125" y="285270"/>
                    <a:pt x="96932" y="285039"/>
                  </a:cubicBezTo>
                  <a:cubicBezTo>
                    <a:pt x="97163" y="285039"/>
                    <a:pt x="97509" y="284809"/>
                    <a:pt x="97739" y="284693"/>
                  </a:cubicBezTo>
                  <a:lnTo>
                    <a:pt x="184989" y="233172"/>
                  </a:lnTo>
                  <a:cubicBezTo>
                    <a:pt x="186949" y="232019"/>
                    <a:pt x="186603" y="230175"/>
                    <a:pt x="186488" y="229599"/>
                  </a:cubicBezTo>
                  <a:cubicBezTo>
                    <a:pt x="186373" y="229023"/>
                    <a:pt x="185681" y="227294"/>
                    <a:pt x="183376" y="227294"/>
                  </a:cubicBezTo>
                  <a:lnTo>
                    <a:pt x="161016" y="227294"/>
                  </a:lnTo>
                  <a:cubicBezTo>
                    <a:pt x="159978" y="227294"/>
                    <a:pt x="158826" y="226833"/>
                    <a:pt x="158134" y="226141"/>
                  </a:cubicBezTo>
                  <a:cubicBezTo>
                    <a:pt x="157327" y="225334"/>
                    <a:pt x="156867" y="224297"/>
                    <a:pt x="156867" y="223260"/>
                  </a:cubicBezTo>
                  <a:lnTo>
                    <a:pt x="156867" y="96012"/>
                  </a:lnTo>
                  <a:cubicBezTo>
                    <a:pt x="156867" y="79760"/>
                    <a:pt x="150527" y="64546"/>
                    <a:pt x="139002" y="53020"/>
                  </a:cubicBezTo>
                  <a:lnTo>
                    <a:pt x="85983" y="0"/>
                  </a:lnTo>
                  <a:lnTo>
                    <a:pt x="70077" y="61895"/>
                  </a:lnTo>
                  <a:cubicBezTo>
                    <a:pt x="69040" y="65929"/>
                    <a:pt x="65928" y="69041"/>
                    <a:pt x="61894" y="70078"/>
                  </a:cubicBezTo>
                  <a:lnTo>
                    <a:pt x="0" y="85984"/>
                  </a:lnTo>
                  <a:lnTo>
                    <a:pt x="34001" y="119986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F852EB5A-A70B-A413-4C91-144B8E122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4763" y="2660848"/>
              <a:ext cx="687796" cy="687796"/>
            </a:xfrm>
            <a:prstGeom prst="rect">
              <a:avLst/>
            </a:prstGeom>
          </p:spPr>
        </p:pic>
        <p:pic>
          <p:nvPicPr>
            <p:cNvPr id="4" name="Graphic 3" descr="Bullseye with solid fill">
              <a:extLst>
                <a:ext uri="{FF2B5EF4-FFF2-40B4-BE49-F238E27FC236}">
                  <a16:creationId xmlns:a16="http://schemas.microsoft.com/office/drawing/2014/main" id="{495F304A-A15A-27D8-C96D-B45B5537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51832" y="4770263"/>
              <a:ext cx="687796" cy="687796"/>
            </a:xfrm>
            <a:prstGeom prst="rect">
              <a:avLst/>
            </a:prstGeom>
          </p:spPr>
        </p:pic>
        <p:pic>
          <p:nvPicPr>
            <p:cNvPr id="5" name="Graphic 4" descr="Hourglass 30% with solid fill">
              <a:extLst>
                <a:ext uri="{FF2B5EF4-FFF2-40B4-BE49-F238E27FC236}">
                  <a16:creationId xmlns:a16="http://schemas.microsoft.com/office/drawing/2014/main" id="{DD36BFFE-9A63-29E5-18E3-40CDAF23A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2816" y="4770263"/>
              <a:ext cx="687796" cy="687796"/>
            </a:xfrm>
            <a:prstGeom prst="rect">
              <a:avLst/>
            </a:prstGeom>
          </p:spPr>
        </p:pic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BB364049-CA0B-2C20-3998-75E7556C1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49007" y="1316537"/>
              <a:ext cx="687796" cy="6877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FAD027-AE3B-D84B-BBCE-FB491F568570}"/>
                </a:ext>
              </a:extLst>
            </p:cNvPr>
            <p:cNvSpPr txBox="1"/>
            <p:nvPr/>
          </p:nvSpPr>
          <p:spPr>
            <a:xfrm>
              <a:off x="6611728" y="2173523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3A4B78-1BD1-0AC9-E4D5-92ED28065391}"/>
                </a:ext>
              </a:extLst>
            </p:cNvPr>
            <p:cNvSpPr txBox="1"/>
            <p:nvPr/>
          </p:nvSpPr>
          <p:spPr>
            <a:xfrm>
              <a:off x="7198182" y="383117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8B6742-8A20-2AE0-3925-1262C9489AE9}"/>
                </a:ext>
              </a:extLst>
            </p:cNvPr>
            <p:cNvSpPr txBox="1"/>
            <p:nvPr/>
          </p:nvSpPr>
          <p:spPr>
            <a:xfrm>
              <a:off x="5705867" y="488332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D9FB0-5738-549A-50D3-6B7F19BBCB4A}"/>
                </a:ext>
              </a:extLst>
            </p:cNvPr>
            <p:cNvSpPr txBox="1"/>
            <p:nvPr/>
          </p:nvSpPr>
          <p:spPr>
            <a:xfrm>
              <a:off x="4297512" y="376298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159316-5860-0DAC-323E-D24248FF4B88}"/>
                </a:ext>
              </a:extLst>
            </p:cNvPr>
            <p:cNvSpPr txBox="1"/>
            <p:nvPr/>
          </p:nvSpPr>
          <p:spPr>
            <a:xfrm>
              <a:off x="4868366" y="2196741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pic>
          <p:nvPicPr>
            <p:cNvPr id="17" name="Graphic 16" descr="Research with solid fill">
              <a:extLst>
                <a:ext uri="{FF2B5EF4-FFF2-40B4-BE49-F238E27FC236}">
                  <a16:creationId xmlns:a16="http://schemas.microsoft.com/office/drawing/2014/main" id="{89099C49-1779-15D1-69A9-88C071F4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3413" y="2883377"/>
              <a:ext cx="687796" cy="687796"/>
            </a:xfrm>
            <a:prstGeom prst="rect">
              <a:avLst/>
            </a:prstGeom>
          </p:spPr>
        </p:pic>
        <p:pic>
          <p:nvPicPr>
            <p:cNvPr id="52" name="Graphic 51" descr="Trophy">
              <a:extLst>
                <a:ext uri="{FF2B5EF4-FFF2-40B4-BE49-F238E27FC236}">
                  <a16:creationId xmlns:a16="http://schemas.microsoft.com/office/drawing/2014/main" id="{FCD458D4-2B00-91D6-627E-0D211CF41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512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Pentagon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9C330-7506-9FBA-D1E8-D6D5FD06F8F2}"/>
              </a:ext>
            </a:extLst>
          </p:cNvPr>
          <p:cNvGrpSpPr/>
          <p:nvPr/>
        </p:nvGrpSpPr>
        <p:grpSpPr>
          <a:xfrm>
            <a:off x="8676534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74F50D-E062-5F92-DFF5-AEC29E77F5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8FB78B-C5D7-037B-F384-AD06D0489DF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AE863B-BA97-8BE9-DF8D-5564771BE432}"/>
              </a:ext>
            </a:extLst>
          </p:cNvPr>
          <p:cNvGrpSpPr/>
          <p:nvPr/>
        </p:nvGrpSpPr>
        <p:grpSpPr>
          <a:xfrm>
            <a:off x="8676534" y="4652338"/>
            <a:ext cx="2926080" cy="1290153"/>
            <a:chOff x="8921977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58C67A-43FE-727E-0D73-3FB655392B5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E55F6E-59D7-7D4C-1090-0C9834247C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6E4C91-54ED-3B1A-1DA4-FF57CE711A33}"/>
              </a:ext>
            </a:extLst>
          </p:cNvPr>
          <p:cNvGrpSpPr/>
          <p:nvPr/>
        </p:nvGrpSpPr>
        <p:grpSpPr>
          <a:xfrm>
            <a:off x="593001" y="3799791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72CA37-F11A-AEDC-316A-32AA69D19F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7F29AF-DC7F-471A-7F1B-A40CCE3FC8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A1A36C-B3CD-4274-6185-777786FD0DE4}"/>
              </a:ext>
            </a:extLst>
          </p:cNvPr>
          <p:cNvGrpSpPr/>
          <p:nvPr/>
        </p:nvGrpSpPr>
        <p:grpSpPr>
          <a:xfrm>
            <a:off x="8676534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B1C044-3B40-88C6-56FC-1A17BF9122E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96C43-D983-A638-602A-CF3235B22B2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3A4C1D3-C55B-2C0E-43B5-B8AE52B26352}"/>
              </a:ext>
            </a:extLst>
          </p:cNvPr>
          <p:cNvGrpSpPr/>
          <p:nvPr/>
        </p:nvGrpSpPr>
        <p:grpSpPr>
          <a:xfrm>
            <a:off x="593001" y="2094697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26C766-EE96-8062-347D-312568FBEE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4462A-86E1-6622-1DEB-3BB264CF5E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065825-B957-2D77-A0FB-D5821802071D}"/>
              </a:ext>
            </a:extLst>
          </p:cNvPr>
          <p:cNvGrpSpPr/>
          <p:nvPr/>
        </p:nvGrpSpPr>
        <p:grpSpPr>
          <a:xfrm>
            <a:off x="3906545" y="1010015"/>
            <a:ext cx="4378910" cy="4837969"/>
            <a:chOff x="3906545" y="1010015"/>
            <a:chExt cx="4378910" cy="483796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1CD273B-DC21-5EB7-1A25-A216309B6998}"/>
                </a:ext>
              </a:extLst>
            </p:cNvPr>
            <p:cNvSpPr/>
            <p:nvPr/>
          </p:nvSpPr>
          <p:spPr>
            <a:xfrm>
              <a:off x="5630486" y="4263367"/>
              <a:ext cx="2423837" cy="1584617"/>
            </a:xfrm>
            <a:custGeom>
              <a:avLst/>
              <a:gdLst>
                <a:gd name="connsiteX0" fmla="*/ 180926 w 303215"/>
                <a:gd name="connsiteY0" fmla="*/ 43223 h 198231"/>
                <a:gd name="connsiteX1" fmla="*/ 176777 w 303215"/>
                <a:gd name="connsiteY1" fmla="*/ 47372 h 198231"/>
                <a:gd name="connsiteX2" fmla="*/ 61173 w 303215"/>
                <a:gd name="connsiteY2" fmla="*/ 47372 h 198231"/>
                <a:gd name="connsiteX3" fmla="*/ 57024 w 303215"/>
                <a:gd name="connsiteY3" fmla="*/ 43223 h 198231"/>
                <a:gd name="connsiteX4" fmla="*/ 57024 w 303215"/>
                <a:gd name="connsiteY4" fmla="*/ 20862 h 198231"/>
                <a:gd name="connsiteX5" fmla="*/ 54719 w 303215"/>
                <a:gd name="connsiteY5" fmla="*/ 17750 h 198231"/>
                <a:gd name="connsiteX6" fmla="*/ 54604 w 303215"/>
                <a:gd name="connsiteY6" fmla="*/ 17750 h 198231"/>
                <a:gd name="connsiteX7" fmla="*/ 54604 w 303215"/>
                <a:gd name="connsiteY7" fmla="*/ 17750 h 198231"/>
                <a:gd name="connsiteX8" fmla="*/ 54488 w 303215"/>
                <a:gd name="connsiteY8" fmla="*/ 17750 h 198231"/>
                <a:gd name="connsiteX9" fmla="*/ 54488 w 303215"/>
                <a:gd name="connsiteY9" fmla="*/ 17750 h 198231"/>
                <a:gd name="connsiteX10" fmla="*/ 54027 w 303215"/>
                <a:gd name="connsiteY10" fmla="*/ 17750 h 198231"/>
                <a:gd name="connsiteX11" fmla="*/ 54027 w 303215"/>
                <a:gd name="connsiteY11" fmla="*/ 17750 h 198231"/>
                <a:gd name="connsiteX12" fmla="*/ 53797 w 303215"/>
                <a:gd name="connsiteY12" fmla="*/ 17750 h 198231"/>
                <a:gd name="connsiteX13" fmla="*/ 53797 w 303215"/>
                <a:gd name="connsiteY13" fmla="*/ 17750 h 198231"/>
                <a:gd name="connsiteX14" fmla="*/ 53220 w 303215"/>
                <a:gd name="connsiteY14" fmla="*/ 17865 h 198231"/>
                <a:gd name="connsiteX15" fmla="*/ 53220 w 303215"/>
                <a:gd name="connsiteY15" fmla="*/ 17865 h 198231"/>
                <a:gd name="connsiteX16" fmla="*/ 52990 w 303215"/>
                <a:gd name="connsiteY16" fmla="*/ 17865 h 198231"/>
                <a:gd name="connsiteX17" fmla="*/ 52990 w 303215"/>
                <a:gd name="connsiteY17" fmla="*/ 17865 h 198231"/>
                <a:gd name="connsiteX18" fmla="*/ 52414 w 303215"/>
                <a:gd name="connsiteY18" fmla="*/ 18326 h 198231"/>
                <a:gd name="connsiteX19" fmla="*/ 52414 w 303215"/>
                <a:gd name="connsiteY19" fmla="*/ 18326 h 198231"/>
                <a:gd name="connsiteX20" fmla="*/ 52183 w 303215"/>
                <a:gd name="connsiteY20" fmla="*/ 18557 h 198231"/>
                <a:gd name="connsiteX21" fmla="*/ 52183 w 303215"/>
                <a:gd name="connsiteY21" fmla="*/ 18557 h 198231"/>
                <a:gd name="connsiteX22" fmla="*/ 51953 w 303215"/>
                <a:gd name="connsiteY22" fmla="*/ 18903 h 198231"/>
                <a:gd name="connsiteX23" fmla="*/ 432 w 303215"/>
                <a:gd name="connsiteY23" fmla="*/ 106155 h 198231"/>
                <a:gd name="connsiteX24" fmla="*/ 432 w 303215"/>
                <a:gd name="connsiteY24" fmla="*/ 109382 h 198231"/>
                <a:gd name="connsiteX25" fmla="*/ 36508 w 303215"/>
                <a:gd name="connsiteY25" fmla="*/ 170586 h 198231"/>
                <a:gd name="connsiteX26" fmla="*/ 36508 w 303215"/>
                <a:gd name="connsiteY26" fmla="*/ 170586 h 198231"/>
                <a:gd name="connsiteX27" fmla="*/ 51837 w 303215"/>
                <a:gd name="connsiteY27" fmla="*/ 196635 h 198231"/>
                <a:gd name="connsiteX28" fmla="*/ 55410 w 303215"/>
                <a:gd name="connsiteY28" fmla="*/ 198133 h 198231"/>
                <a:gd name="connsiteX29" fmla="*/ 57716 w 303215"/>
                <a:gd name="connsiteY29" fmla="*/ 195021 h 198231"/>
                <a:gd name="connsiteX30" fmla="*/ 57716 w 303215"/>
                <a:gd name="connsiteY30" fmla="*/ 172660 h 198231"/>
                <a:gd name="connsiteX31" fmla="*/ 61865 w 303215"/>
                <a:gd name="connsiteY31" fmla="*/ 168511 h 198231"/>
                <a:gd name="connsiteX32" fmla="*/ 242359 w 303215"/>
                <a:gd name="connsiteY32" fmla="*/ 168511 h 198231"/>
                <a:gd name="connsiteX33" fmla="*/ 303216 w 303215"/>
                <a:gd name="connsiteY33" fmla="*/ 107653 h 198231"/>
                <a:gd name="connsiteX34" fmla="*/ 303216 w 303215"/>
                <a:gd name="connsiteY34" fmla="*/ 115 h 198231"/>
                <a:gd name="connsiteX35" fmla="*/ 248237 w 303215"/>
                <a:gd name="connsiteY35" fmla="*/ 32504 h 198231"/>
                <a:gd name="connsiteX36" fmla="*/ 246163 w 303215"/>
                <a:gd name="connsiteY36" fmla="*/ 33426 h 198231"/>
                <a:gd name="connsiteX37" fmla="*/ 242474 w 303215"/>
                <a:gd name="connsiteY37" fmla="*/ 34002 h 198231"/>
                <a:gd name="connsiteX38" fmla="*/ 237633 w 303215"/>
                <a:gd name="connsiteY38" fmla="*/ 32965 h 198231"/>
                <a:gd name="connsiteX39" fmla="*/ 236712 w 303215"/>
                <a:gd name="connsiteY39" fmla="*/ 32504 h 198231"/>
                <a:gd name="connsiteX40" fmla="*/ 208588 w 303215"/>
                <a:gd name="connsiteY40" fmla="*/ 15906 h 198231"/>
                <a:gd name="connsiteX41" fmla="*/ 181618 w 303215"/>
                <a:gd name="connsiteY41" fmla="*/ 0 h 198231"/>
                <a:gd name="connsiteX42" fmla="*/ 181618 w 303215"/>
                <a:gd name="connsiteY42" fmla="*/ 42646 h 19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3215" h="198231">
                  <a:moveTo>
                    <a:pt x="180926" y="43223"/>
                  </a:moveTo>
                  <a:cubicBezTo>
                    <a:pt x="180926" y="45528"/>
                    <a:pt x="179082" y="47372"/>
                    <a:pt x="176777" y="47372"/>
                  </a:cubicBezTo>
                  <a:lnTo>
                    <a:pt x="61173" y="47372"/>
                  </a:lnTo>
                  <a:cubicBezTo>
                    <a:pt x="58868" y="47372"/>
                    <a:pt x="57024" y="45528"/>
                    <a:pt x="57024" y="43223"/>
                  </a:cubicBezTo>
                  <a:lnTo>
                    <a:pt x="57024" y="20862"/>
                  </a:lnTo>
                  <a:cubicBezTo>
                    <a:pt x="57024" y="18557"/>
                    <a:pt x="55180" y="17981"/>
                    <a:pt x="54719" y="17750"/>
                  </a:cubicBezTo>
                  <a:cubicBezTo>
                    <a:pt x="54719" y="17750"/>
                    <a:pt x="54719" y="17750"/>
                    <a:pt x="54604" y="17750"/>
                  </a:cubicBezTo>
                  <a:cubicBezTo>
                    <a:pt x="54604" y="17750"/>
                    <a:pt x="54604" y="17750"/>
                    <a:pt x="54604" y="17750"/>
                  </a:cubicBezTo>
                  <a:cubicBezTo>
                    <a:pt x="54604" y="17750"/>
                    <a:pt x="54604" y="17750"/>
                    <a:pt x="54488" y="17750"/>
                  </a:cubicBezTo>
                  <a:cubicBezTo>
                    <a:pt x="54488" y="17750"/>
                    <a:pt x="54488" y="17750"/>
                    <a:pt x="54488" y="17750"/>
                  </a:cubicBezTo>
                  <a:cubicBezTo>
                    <a:pt x="54373" y="17750"/>
                    <a:pt x="54142" y="17750"/>
                    <a:pt x="54027" y="17750"/>
                  </a:cubicBezTo>
                  <a:cubicBezTo>
                    <a:pt x="54027" y="17750"/>
                    <a:pt x="54027" y="17750"/>
                    <a:pt x="54027" y="17750"/>
                  </a:cubicBezTo>
                  <a:cubicBezTo>
                    <a:pt x="54027" y="17750"/>
                    <a:pt x="53912" y="17750"/>
                    <a:pt x="53797" y="17750"/>
                  </a:cubicBezTo>
                  <a:cubicBezTo>
                    <a:pt x="53797" y="17750"/>
                    <a:pt x="53797" y="17750"/>
                    <a:pt x="53797" y="17750"/>
                  </a:cubicBezTo>
                  <a:cubicBezTo>
                    <a:pt x="53566" y="17750"/>
                    <a:pt x="53336" y="17750"/>
                    <a:pt x="53220" y="17865"/>
                  </a:cubicBezTo>
                  <a:cubicBezTo>
                    <a:pt x="53220" y="17865"/>
                    <a:pt x="53220" y="17865"/>
                    <a:pt x="53220" y="17865"/>
                  </a:cubicBezTo>
                  <a:cubicBezTo>
                    <a:pt x="53220" y="17865"/>
                    <a:pt x="53105" y="17865"/>
                    <a:pt x="52990" y="17865"/>
                  </a:cubicBezTo>
                  <a:cubicBezTo>
                    <a:pt x="52990" y="17865"/>
                    <a:pt x="52990" y="17865"/>
                    <a:pt x="52990" y="17865"/>
                  </a:cubicBezTo>
                  <a:cubicBezTo>
                    <a:pt x="52759" y="17865"/>
                    <a:pt x="52529" y="18096"/>
                    <a:pt x="52414" y="18326"/>
                  </a:cubicBezTo>
                  <a:cubicBezTo>
                    <a:pt x="52414" y="18326"/>
                    <a:pt x="52414" y="18326"/>
                    <a:pt x="52414" y="18326"/>
                  </a:cubicBezTo>
                  <a:cubicBezTo>
                    <a:pt x="52414" y="18326"/>
                    <a:pt x="52298" y="18442"/>
                    <a:pt x="52183" y="18557"/>
                  </a:cubicBezTo>
                  <a:cubicBezTo>
                    <a:pt x="52183" y="18557"/>
                    <a:pt x="52183" y="18557"/>
                    <a:pt x="52183" y="18557"/>
                  </a:cubicBezTo>
                  <a:cubicBezTo>
                    <a:pt x="52183" y="18672"/>
                    <a:pt x="51953" y="18788"/>
                    <a:pt x="51953" y="18903"/>
                  </a:cubicBezTo>
                  <a:lnTo>
                    <a:pt x="432" y="106155"/>
                  </a:lnTo>
                  <a:cubicBezTo>
                    <a:pt x="-144" y="107192"/>
                    <a:pt x="-144" y="108345"/>
                    <a:pt x="432" y="109382"/>
                  </a:cubicBezTo>
                  <a:lnTo>
                    <a:pt x="36508" y="170586"/>
                  </a:lnTo>
                  <a:lnTo>
                    <a:pt x="36508" y="170586"/>
                  </a:lnTo>
                  <a:lnTo>
                    <a:pt x="51837" y="196635"/>
                  </a:lnTo>
                  <a:cubicBezTo>
                    <a:pt x="52990" y="198594"/>
                    <a:pt x="54834" y="198248"/>
                    <a:pt x="55410" y="198133"/>
                  </a:cubicBezTo>
                  <a:cubicBezTo>
                    <a:pt x="55987" y="198018"/>
                    <a:pt x="57716" y="197326"/>
                    <a:pt x="57716" y="195021"/>
                  </a:cubicBezTo>
                  <a:lnTo>
                    <a:pt x="57716" y="172660"/>
                  </a:lnTo>
                  <a:cubicBezTo>
                    <a:pt x="57716" y="170355"/>
                    <a:pt x="59559" y="168511"/>
                    <a:pt x="61865" y="168511"/>
                  </a:cubicBezTo>
                  <a:lnTo>
                    <a:pt x="242359" y="168511"/>
                  </a:lnTo>
                  <a:cubicBezTo>
                    <a:pt x="275899" y="168511"/>
                    <a:pt x="303216" y="141194"/>
                    <a:pt x="303216" y="107653"/>
                  </a:cubicBezTo>
                  <a:lnTo>
                    <a:pt x="303216" y="115"/>
                  </a:lnTo>
                  <a:lnTo>
                    <a:pt x="248237" y="32504"/>
                  </a:lnTo>
                  <a:cubicBezTo>
                    <a:pt x="247546" y="32849"/>
                    <a:pt x="246854" y="33195"/>
                    <a:pt x="246163" y="33426"/>
                  </a:cubicBezTo>
                  <a:cubicBezTo>
                    <a:pt x="245010" y="33887"/>
                    <a:pt x="243742" y="34002"/>
                    <a:pt x="242474" y="34002"/>
                  </a:cubicBezTo>
                  <a:cubicBezTo>
                    <a:pt x="241207" y="34002"/>
                    <a:pt x="239247" y="33656"/>
                    <a:pt x="237633" y="32965"/>
                  </a:cubicBezTo>
                  <a:cubicBezTo>
                    <a:pt x="237288" y="32849"/>
                    <a:pt x="236942" y="32619"/>
                    <a:pt x="236712" y="32504"/>
                  </a:cubicBezTo>
                  <a:lnTo>
                    <a:pt x="208588" y="15906"/>
                  </a:lnTo>
                  <a:lnTo>
                    <a:pt x="181618" y="0"/>
                  </a:lnTo>
                  <a:lnTo>
                    <a:pt x="181618" y="42646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AEA513E-E355-FF7C-FF2E-F875847162F1}"/>
                </a:ext>
              </a:extLst>
            </p:cNvPr>
            <p:cNvSpPr/>
            <p:nvPr/>
          </p:nvSpPr>
          <p:spPr>
            <a:xfrm>
              <a:off x="3906545" y="3622097"/>
              <a:ext cx="1923642" cy="1991996"/>
            </a:xfrm>
            <a:custGeom>
              <a:avLst/>
              <a:gdLst>
                <a:gd name="connsiteX0" fmla="*/ 155582 w 240642"/>
                <a:gd name="connsiteY0" fmla="*/ 127593 h 249193"/>
                <a:gd name="connsiteX1" fmla="*/ 151432 w 240642"/>
                <a:gd name="connsiteY1" fmla="*/ 123444 h 249193"/>
                <a:gd name="connsiteX2" fmla="*/ 151432 w 240642"/>
                <a:gd name="connsiteY2" fmla="*/ 62010 h 249193"/>
                <a:gd name="connsiteX3" fmla="*/ 155582 w 240642"/>
                <a:gd name="connsiteY3" fmla="*/ 57861 h 249193"/>
                <a:gd name="connsiteX4" fmla="*/ 177942 w 240642"/>
                <a:gd name="connsiteY4" fmla="*/ 57861 h 249193"/>
                <a:gd name="connsiteX5" fmla="*/ 181054 w 240642"/>
                <a:gd name="connsiteY5" fmla="*/ 55556 h 249193"/>
                <a:gd name="connsiteX6" fmla="*/ 179555 w 240642"/>
                <a:gd name="connsiteY6" fmla="*/ 51982 h 249193"/>
                <a:gd name="connsiteX7" fmla="*/ 153507 w 240642"/>
                <a:gd name="connsiteY7" fmla="*/ 36653 h 249193"/>
                <a:gd name="connsiteX8" fmla="*/ 92190 w 240642"/>
                <a:gd name="connsiteY8" fmla="*/ 461 h 249193"/>
                <a:gd name="connsiteX9" fmla="*/ 90576 w 240642"/>
                <a:gd name="connsiteY9" fmla="*/ 0 h 249193"/>
                <a:gd name="connsiteX10" fmla="*/ 88963 w 240642"/>
                <a:gd name="connsiteY10" fmla="*/ 461 h 249193"/>
                <a:gd name="connsiteX11" fmla="*/ 27760 w 240642"/>
                <a:gd name="connsiteY11" fmla="*/ 36538 h 249193"/>
                <a:gd name="connsiteX12" fmla="*/ 27760 w 240642"/>
                <a:gd name="connsiteY12" fmla="*/ 36538 h 249193"/>
                <a:gd name="connsiteX13" fmla="*/ 1597 w 240642"/>
                <a:gd name="connsiteY13" fmla="*/ 51982 h 249193"/>
                <a:gd name="connsiteX14" fmla="*/ 98 w 240642"/>
                <a:gd name="connsiteY14" fmla="*/ 55556 h 249193"/>
                <a:gd name="connsiteX15" fmla="*/ 3210 w 240642"/>
                <a:gd name="connsiteY15" fmla="*/ 57861 h 249193"/>
                <a:gd name="connsiteX16" fmla="*/ 25571 w 240642"/>
                <a:gd name="connsiteY16" fmla="*/ 57861 h 249193"/>
                <a:gd name="connsiteX17" fmla="*/ 29720 w 240642"/>
                <a:gd name="connsiteY17" fmla="*/ 62010 h 249193"/>
                <a:gd name="connsiteX18" fmla="*/ 29720 w 240642"/>
                <a:gd name="connsiteY18" fmla="*/ 188336 h 249193"/>
                <a:gd name="connsiteX19" fmla="*/ 90576 w 240642"/>
                <a:gd name="connsiteY19" fmla="*/ 249193 h 249193"/>
                <a:gd name="connsiteX20" fmla="*/ 240642 w 240642"/>
                <a:gd name="connsiteY20" fmla="*/ 249193 h 249193"/>
                <a:gd name="connsiteX21" fmla="*/ 208139 w 240642"/>
                <a:gd name="connsiteY21" fmla="*/ 194099 h 249193"/>
                <a:gd name="connsiteX22" fmla="*/ 208139 w 240642"/>
                <a:gd name="connsiteY22" fmla="*/ 182573 h 249193"/>
                <a:gd name="connsiteX23" fmla="*/ 240642 w 240642"/>
                <a:gd name="connsiteY23" fmla="*/ 127478 h 249193"/>
                <a:gd name="connsiteX24" fmla="*/ 155466 w 240642"/>
                <a:gd name="connsiteY24" fmla="*/ 127478 h 24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642" h="249193">
                  <a:moveTo>
                    <a:pt x="155582" y="127593"/>
                  </a:moveTo>
                  <a:cubicBezTo>
                    <a:pt x="153277" y="127593"/>
                    <a:pt x="151432" y="125749"/>
                    <a:pt x="151432" y="123444"/>
                  </a:cubicBezTo>
                  <a:lnTo>
                    <a:pt x="151432" y="62010"/>
                  </a:lnTo>
                  <a:cubicBezTo>
                    <a:pt x="151432" y="59705"/>
                    <a:pt x="153277" y="57861"/>
                    <a:pt x="155582" y="57861"/>
                  </a:cubicBezTo>
                  <a:lnTo>
                    <a:pt x="177942" y="57861"/>
                  </a:lnTo>
                  <a:cubicBezTo>
                    <a:pt x="180247" y="57861"/>
                    <a:pt x="180823" y="56017"/>
                    <a:pt x="181054" y="55556"/>
                  </a:cubicBezTo>
                  <a:cubicBezTo>
                    <a:pt x="181169" y="54979"/>
                    <a:pt x="181515" y="53135"/>
                    <a:pt x="179555" y="51982"/>
                  </a:cubicBezTo>
                  <a:lnTo>
                    <a:pt x="153507" y="36653"/>
                  </a:lnTo>
                  <a:lnTo>
                    <a:pt x="92190" y="461"/>
                  </a:lnTo>
                  <a:cubicBezTo>
                    <a:pt x="91729" y="115"/>
                    <a:pt x="91152" y="0"/>
                    <a:pt x="90576" y="0"/>
                  </a:cubicBezTo>
                  <a:cubicBezTo>
                    <a:pt x="90000" y="0"/>
                    <a:pt x="89423" y="115"/>
                    <a:pt x="88963" y="461"/>
                  </a:cubicBezTo>
                  <a:lnTo>
                    <a:pt x="27760" y="36538"/>
                  </a:lnTo>
                  <a:cubicBezTo>
                    <a:pt x="27760" y="36538"/>
                    <a:pt x="27760" y="36538"/>
                    <a:pt x="27760" y="36538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571" y="57861"/>
                  </a:lnTo>
                  <a:cubicBezTo>
                    <a:pt x="27876" y="57861"/>
                    <a:pt x="29720" y="59705"/>
                    <a:pt x="29720" y="62010"/>
                  </a:cubicBezTo>
                  <a:lnTo>
                    <a:pt x="29720" y="188336"/>
                  </a:lnTo>
                  <a:cubicBezTo>
                    <a:pt x="29720" y="221876"/>
                    <a:pt x="57036" y="249193"/>
                    <a:pt x="90576" y="249193"/>
                  </a:cubicBezTo>
                  <a:lnTo>
                    <a:pt x="240642" y="249193"/>
                  </a:lnTo>
                  <a:lnTo>
                    <a:pt x="208139" y="194099"/>
                  </a:lnTo>
                  <a:cubicBezTo>
                    <a:pt x="206065" y="190526"/>
                    <a:pt x="206065" y="186146"/>
                    <a:pt x="208139" y="182573"/>
                  </a:cubicBezTo>
                  <a:lnTo>
                    <a:pt x="240642" y="127478"/>
                  </a:lnTo>
                  <a:lnTo>
                    <a:pt x="155466" y="127478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14B442-B287-A561-CA3E-EEF67198A82D}"/>
                </a:ext>
              </a:extLst>
            </p:cNvPr>
            <p:cNvSpPr/>
            <p:nvPr/>
          </p:nvSpPr>
          <p:spPr>
            <a:xfrm>
              <a:off x="4143201" y="1891706"/>
              <a:ext cx="1562666" cy="1935848"/>
            </a:xfrm>
            <a:custGeom>
              <a:avLst/>
              <a:gdLst>
                <a:gd name="connsiteX0" fmla="*/ 121943 w 195485"/>
                <a:gd name="connsiteY0" fmla="*/ 160911 h 242169"/>
                <a:gd name="connsiteX1" fmla="*/ 123096 w 195485"/>
                <a:gd name="connsiteY1" fmla="*/ 158030 h 242169"/>
                <a:gd name="connsiteX2" fmla="*/ 168162 w 195485"/>
                <a:gd name="connsiteY2" fmla="*/ 112963 h 242169"/>
                <a:gd name="connsiteX3" fmla="*/ 170236 w 195485"/>
                <a:gd name="connsiteY3" fmla="*/ 111810 h 242169"/>
                <a:gd name="connsiteX4" fmla="*/ 171043 w 195485"/>
                <a:gd name="connsiteY4" fmla="*/ 111810 h 242169"/>
                <a:gd name="connsiteX5" fmla="*/ 171043 w 195485"/>
                <a:gd name="connsiteY5" fmla="*/ 111810 h 242169"/>
                <a:gd name="connsiteX6" fmla="*/ 173925 w 195485"/>
                <a:gd name="connsiteY6" fmla="*/ 112963 h 242169"/>
                <a:gd name="connsiteX7" fmla="*/ 190061 w 195485"/>
                <a:gd name="connsiteY7" fmla="*/ 129099 h 242169"/>
                <a:gd name="connsiteX8" fmla="*/ 193864 w 195485"/>
                <a:gd name="connsiteY8" fmla="*/ 129560 h 242169"/>
                <a:gd name="connsiteX9" fmla="*/ 195363 w 195485"/>
                <a:gd name="connsiteY9" fmla="*/ 125987 h 242169"/>
                <a:gd name="connsiteX10" fmla="*/ 187640 w 195485"/>
                <a:gd name="connsiteY10" fmla="*/ 96250 h 242169"/>
                <a:gd name="connsiteX11" fmla="*/ 170006 w 195485"/>
                <a:gd name="connsiteY11" fmla="*/ 27785 h 242169"/>
                <a:gd name="connsiteX12" fmla="*/ 167701 w 195485"/>
                <a:gd name="connsiteY12" fmla="*/ 25480 h 242169"/>
                <a:gd name="connsiteX13" fmla="*/ 69501 w 195485"/>
                <a:gd name="connsiteY13" fmla="*/ 123 h 242169"/>
                <a:gd name="connsiteX14" fmla="*/ 65928 w 195485"/>
                <a:gd name="connsiteY14" fmla="*/ 1621 h 242169"/>
                <a:gd name="connsiteX15" fmla="*/ 66389 w 195485"/>
                <a:gd name="connsiteY15" fmla="*/ 5425 h 242169"/>
                <a:gd name="connsiteX16" fmla="*/ 81949 w 195485"/>
                <a:gd name="connsiteY16" fmla="*/ 20985 h 242169"/>
                <a:gd name="connsiteX17" fmla="*/ 83101 w 195485"/>
                <a:gd name="connsiteY17" fmla="*/ 23866 h 242169"/>
                <a:gd name="connsiteX18" fmla="*/ 81949 w 195485"/>
                <a:gd name="connsiteY18" fmla="*/ 26748 h 242169"/>
                <a:gd name="connsiteX19" fmla="*/ 17865 w 195485"/>
                <a:gd name="connsiteY19" fmla="*/ 90833 h 242169"/>
                <a:gd name="connsiteX20" fmla="*/ 0 w 195485"/>
                <a:gd name="connsiteY20" fmla="*/ 133825 h 242169"/>
                <a:gd name="connsiteX21" fmla="*/ 0 w 195485"/>
                <a:gd name="connsiteY21" fmla="*/ 242170 h 242169"/>
                <a:gd name="connsiteX22" fmla="*/ 54978 w 195485"/>
                <a:gd name="connsiteY22" fmla="*/ 209666 h 242169"/>
                <a:gd name="connsiteX23" fmla="*/ 60741 w 195485"/>
                <a:gd name="connsiteY23" fmla="*/ 208053 h 242169"/>
                <a:gd name="connsiteX24" fmla="*/ 66504 w 195485"/>
                <a:gd name="connsiteY24" fmla="*/ 209666 h 242169"/>
                <a:gd name="connsiteX25" fmla="*/ 121597 w 195485"/>
                <a:gd name="connsiteY25" fmla="*/ 242170 h 242169"/>
                <a:gd name="connsiteX26" fmla="*/ 121597 w 195485"/>
                <a:gd name="connsiteY26" fmla="*/ 160681 h 24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5485" h="242169">
                  <a:moveTo>
                    <a:pt x="121943" y="160911"/>
                  </a:moveTo>
                  <a:cubicBezTo>
                    <a:pt x="121943" y="159874"/>
                    <a:pt x="122404" y="158836"/>
                    <a:pt x="123096" y="158030"/>
                  </a:cubicBezTo>
                  <a:lnTo>
                    <a:pt x="168162" y="112963"/>
                  </a:lnTo>
                  <a:cubicBezTo>
                    <a:pt x="168738" y="112387"/>
                    <a:pt x="169430" y="112041"/>
                    <a:pt x="170236" y="111810"/>
                  </a:cubicBezTo>
                  <a:cubicBezTo>
                    <a:pt x="170467" y="111810"/>
                    <a:pt x="170813" y="111810"/>
                    <a:pt x="171043" y="111810"/>
                  </a:cubicBezTo>
                  <a:lnTo>
                    <a:pt x="171043" y="111810"/>
                  </a:lnTo>
                  <a:cubicBezTo>
                    <a:pt x="172081" y="111810"/>
                    <a:pt x="173118" y="112271"/>
                    <a:pt x="173925" y="112963"/>
                  </a:cubicBezTo>
                  <a:lnTo>
                    <a:pt x="190061" y="129099"/>
                  </a:lnTo>
                  <a:cubicBezTo>
                    <a:pt x="191674" y="130713"/>
                    <a:pt x="193403" y="129906"/>
                    <a:pt x="193864" y="129560"/>
                  </a:cubicBezTo>
                  <a:cubicBezTo>
                    <a:pt x="194325" y="129330"/>
                    <a:pt x="195939" y="128177"/>
                    <a:pt x="195363" y="125987"/>
                  </a:cubicBezTo>
                  <a:lnTo>
                    <a:pt x="187640" y="96250"/>
                  </a:lnTo>
                  <a:lnTo>
                    <a:pt x="170006" y="27785"/>
                  </a:lnTo>
                  <a:cubicBezTo>
                    <a:pt x="169660" y="26633"/>
                    <a:pt x="168853" y="25826"/>
                    <a:pt x="167701" y="25480"/>
                  </a:cubicBezTo>
                  <a:lnTo>
                    <a:pt x="69501" y="123"/>
                  </a:lnTo>
                  <a:cubicBezTo>
                    <a:pt x="67311" y="-453"/>
                    <a:pt x="66273" y="1160"/>
                    <a:pt x="65928" y="1621"/>
                  </a:cubicBezTo>
                  <a:cubicBezTo>
                    <a:pt x="65697" y="2082"/>
                    <a:pt x="64890" y="3811"/>
                    <a:pt x="66389" y="5425"/>
                  </a:cubicBezTo>
                  <a:lnTo>
                    <a:pt x="81949" y="20985"/>
                  </a:lnTo>
                  <a:cubicBezTo>
                    <a:pt x="82755" y="21792"/>
                    <a:pt x="83101" y="22829"/>
                    <a:pt x="83101" y="23866"/>
                  </a:cubicBezTo>
                  <a:cubicBezTo>
                    <a:pt x="83101" y="24904"/>
                    <a:pt x="82640" y="25941"/>
                    <a:pt x="81949" y="26748"/>
                  </a:cubicBezTo>
                  <a:lnTo>
                    <a:pt x="17865" y="90833"/>
                  </a:lnTo>
                  <a:cubicBezTo>
                    <a:pt x="6339" y="102359"/>
                    <a:pt x="0" y="117573"/>
                    <a:pt x="0" y="133825"/>
                  </a:cubicBezTo>
                  <a:lnTo>
                    <a:pt x="0" y="242170"/>
                  </a:lnTo>
                  <a:lnTo>
                    <a:pt x="54978" y="209666"/>
                  </a:lnTo>
                  <a:cubicBezTo>
                    <a:pt x="56707" y="208629"/>
                    <a:pt x="58782" y="208053"/>
                    <a:pt x="60741" y="208053"/>
                  </a:cubicBezTo>
                  <a:cubicBezTo>
                    <a:pt x="62700" y="208053"/>
                    <a:pt x="64775" y="208629"/>
                    <a:pt x="66504" y="209666"/>
                  </a:cubicBezTo>
                  <a:lnTo>
                    <a:pt x="121597" y="242170"/>
                  </a:lnTo>
                  <a:lnTo>
                    <a:pt x="121597" y="160681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3486FBC-3411-3840-B4FD-CB2C52607A30}"/>
                </a:ext>
              </a:extLst>
            </p:cNvPr>
            <p:cNvSpPr/>
            <p:nvPr/>
          </p:nvSpPr>
          <p:spPr>
            <a:xfrm>
              <a:off x="5005579" y="1010015"/>
              <a:ext cx="2491384" cy="1885175"/>
            </a:xfrm>
            <a:custGeom>
              <a:avLst/>
              <a:gdLst>
                <a:gd name="connsiteX0" fmla="*/ 133700 w 311665"/>
                <a:gd name="connsiteY0" fmla="*/ 149839 h 235830"/>
                <a:gd name="connsiteX1" fmla="*/ 135890 w 311665"/>
                <a:gd name="connsiteY1" fmla="*/ 148686 h 235830"/>
                <a:gd name="connsiteX2" fmla="*/ 136581 w 311665"/>
                <a:gd name="connsiteY2" fmla="*/ 148686 h 235830"/>
                <a:gd name="connsiteX3" fmla="*/ 139462 w 311665"/>
                <a:gd name="connsiteY3" fmla="*/ 149839 h 235830"/>
                <a:gd name="connsiteX4" fmla="*/ 198360 w 311665"/>
                <a:gd name="connsiteY4" fmla="*/ 208737 h 235830"/>
                <a:gd name="connsiteX5" fmla="*/ 199282 w 311665"/>
                <a:gd name="connsiteY5" fmla="*/ 213232 h 235830"/>
                <a:gd name="connsiteX6" fmla="*/ 198360 w 311665"/>
                <a:gd name="connsiteY6" fmla="*/ 214615 h 235830"/>
                <a:gd name="connsiteX7" fmla="*/ 182569 w 311665"/>
                <a:gd name="connsiteY7" fmla="*/ 230406 h 235830"/>
                <a:gd name="connsiteX8" fmla="*/ 182108 w 311665"/>
                <a:gd name="connsiteY8" fmla="*/ 234209 h 235830"/>
                <a:gd name="connsiteX9" fmla="*/ 184874 w 311665"/>
                <a:gd name="connsiteY9" fmla="*/ 235823 h 235830"/>
                <a:gd name="connsiteX10" fmla="*/ 185335 w 311665"/>
                <a:gd name="connsiteY10" fmla="*/ 235823 h 235830"/>
                <a:gd name="connsiteX11" fmla="*/ 185681 w 311665"/>
                <a:gd name="connsiteY11" fmla="*/ 235823 h 235830"/>
                <a:gd name="connsiteX12" fmla="*/ 200895 w 311665"/>
                <a:gd name="connsiteY12" fmla="*/ 231904 h 235830"/>
                <a:gd name="connsiteX13" fmla="*/ 283881 w 311665"/>
                <a:gd name="connsiteY13" fmla="*/ 210466 h 235830"/>
                <a:gd name="connsiteX14" fmla="*/ 286186 w 311665"/>
                <a:gd name="connsiteY14" fmla="*/ 208160 h 235830"/>
                <a:gd name="connsiteX15" fmla="*/ 303936 w 311665"/>
                <a:gd name="connsiteY15" fmla="*/ 139350 h 235830"/>
                <a:gd name="connsiteX16" fmla="*/ 303936 w 311665"/>
                <a:gd name="connsiteY16" fmla="*/ 139350 h 235830"/>
                <a:gd name="connsiteX17" fmla="*/ 311543 w 311665"/>
                <a:gd name="connsiteY17" fmla="*/ 110074 h 235830"/>
                <a:gd name="connsiteX18" fmla="*/ 310045 w 311665"/>
                <a:gd name="connsiteY18" fmla="*/ 106501 h 235830"/>
                <a:gd name="connsiteX19" fmla="*/ 306241 w 311665"/>
                <a:gd name="connsiteY19" fmla="*/ 106962 h 235830"/>
                <a:gd name="connsiteX20" fmla="*/ 290451 w 311665"/>
                <a:gd name="connsiteY20" fmla="*/ 122752 h 235830"/>
                <a:gd name="connsiteX21" fmla="*/ 287569 w 311665"/>
                <a:gd name="connsiteY21" fmla="*/ 123905 h 235830"/>
                <a:gd name="connsiteX22" fmla="*/ 284688 w 311665"/>
                <a:gd name="connsiteY22" fmla="*/ 122752 h 235830"/>
                <a:gd name="connsiteX23" fmla="*/ 179803 w 311665"/>
                <a:gd name="connsiteY23" fmla="*/ 17865 h 235830"/>
                <a:gd name="connsiteX24" fmla="*/ 136812 w 311665"/>
                <a:gd name="connsiteY24" fmla="*/ 0 h 235830"/>
                <a:gd name="connsiteX25" fmla="*/ 93820 w 311665"/>
                <a:gd name="connsiteY25" fmla="*/ 17865 h 235830"/>
                <a:gd name="connsiteX26" fmla="*/ 0 w 311665"/>
                <a:gd name="connsiteY26" fmla="*/ 111687 h 235830"/>
                <a:gd name="connsiteX27" fmla="*/ 62355 w 311665"/>
                <a:gd name="connsiteY27" fmla="*/ 127709 h 235830"/>
                <a:gd name="connsiteX28" fmla="*/ 70538 w 311665"/>
                <a:gd name="connsiteY28" fmla="*/ 135892 h 235830"/>
                <a:gd name="connsiteX29" fmla="*/ 86444 w 311665"/>
                <a:gd name="connsiteY29" fmla="*/ 197326 h 235830"/>
                <a:gd name="connsiteX30" fmla="*/ 134045 w 311665"/>
                <a:gd name="connsiteY30" fmla="*/ 149723 h 2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1665" h="235830">
                  <a:moveTo>
                    <a:pt x="133700" y="149839"/>
                  </a:moveTo>
                  <a:cubicBezTo>
                    <a:pt x="134276" y="149262"/>
                    <a:pt x="135083" y="148801"/>
                    <a:pt x="135890" y="148686"/>
                  </a:cubicBezTo>
                  <a:cubicBezTo>
                    <a:pt x="136120" y="148686"/>
                    <a:pt x="136351" y="148686"/>
                    <a:pt x="136581" y="148686"/>
                  </a:cubicBezTo>
                  <a:cubicBezTo>
                    <a:pt x="137618" y="148686"/>
                    <a:pt x="138656" y="149032"/>
                    <a:pt x="139462" y="149839"/>
                  </a:cubicBezTo>
                  <a:lnTo>
                    <a:pt x="198360" y="208737"/>
                  </a:lnTo>
                  <a:cubicBezTo>
                    <a:pt x="199512" y="209889"/>
                    <a:pt x="199858" y="211734"/>
                    <a:pt x="199282" y="213232"/>
                  </a:cubicBezTo>
                  <a:cubicBezTo>
                    <a:pt x="199051" y="213693"/>
                    <a:pt x="198820" y="214154"/>
                    <a:pt x="198360" y="214615"/>
                  </a:cubicBezTo>
                  <a:lnTo>
                    <a:pt x="182569" y="230406"/>
                  </a:lnTo>
                  <a:cubicBezTo>
                    <a:pt x="180955" y="232019"/>
                    <a:pt x="181762" y="233748"/>
                    <a:pt x="182108" y="234209"/>
                  </a:cubicBezTo>
                  <a:cubicBezTo>
                    <a:pt x="182339" y="234670"/>
                    <a:pt x="183261" y="235938"/>
                    <a:pt x="184874" y="235823"/>
                  </a:cubicBezTo>
                  <a:cubicBezTo>
                    <a:pt x="184989" y="235823"/>
                    <a:pt x="185220" y="235823"/>
                    <a:pt x="185335" y="235823"/>
                  </a:cubicBezTo>
                  <a:cubicBezTo>
                    <a:pt x="185335" y="235823"/>
                    <a:pt x="185566" y="235823"/>
                    <a:pt x="185681" y="235823"/>
                  </a:cubicBezTo>
                  <a:lnTo>
                    <a:pt x="200895" y="231904"/>
                  </a:lnTo>
                  <a:lnTo>
                    <a:pt x="283881" y="210466"/>
                  </a:lnTo>
                  <a:cubicBezTo>
                    <a:pt x="285034" y="210120"/>
                    <a:pt x="285840" y="209313"/>
                    <a:pt x="286186" y="208160"/>
                  </a:cubicBezTo>
                  <a:lnTo>
                    <a:pt x="303936" y="139350"/>
                  </a:lnTo>
                  <a:cubicBezTo>
                    <a:pt x="303936" y="139350"/>
                    <a:pt x="303936" y="139350"/>
                    <a:pt x="303936" y="139350"/>
                  </a:cubicBezTo>
                  <a:lnTo>
                    <a:pt x="311543" y="110074"/>
                  </a:lnTo>
                  <a:cubicBezTo>
                    <a:pt x="312119" y="107884"/>
                    <a:pt x="310506" y="106847"/>
                    <a:pt x="310045" y="106501"/>
                  </a:cubicBezTo>
                  <a:cubicBezTo>
                    <a:pt x="309584" y="106270"/>
                    <a:pt x="307855" y="105463"/>
                    <a:pt x="306241" y="106962"/>
                  </a:cubicBezTo>
                  <a:lnTo>
                    <a:pt x="290451" y="122752"/>
                  </a:lnTo>
                  <a:cubicBezTo>
                    <a:pt x="289644" y="123559"/>
                    <a:pt x="288607" y="123905"/>
                    <a:pt x="287569" y="123905"/>
                  </a:cubicBezTo>
                  <a:cubicBezTo>
                    <a:pt x="286532" y="123905"/>
                    <a:pt x="285495" y="123444"/>
                    <a:pt x="284688" y="122752"/>
                  </a:cubicBezTo>
                  <a:lnTo>
                    <a:pt x="179803" y="17865"/>
                  </a:lnTo>
                  <a:cubicBezTo>
                    <a:pt x="168277" y="6339"/>
                    <a:pt x="153063" y="0"/>
                    <a:pt x="136812" y="0"/>
                  </a:cubicBezTo>
                  <a:cubicBezTo>
                    <a:pt x="120560" y="0"/>
                    <a:pt x="105346" y="6339"/>
                    <a:pt x="93820" y="17865"/>
                  </a:cubicBezTo>
                  <a:lnTo>
                    <a:pt x="0" y="111687"/>
                  </a:lnTo>
                  <a:lnTo>
                    <a:pt x="62355" y="127709"/>
                  </a:lnTo>
                  <a:cubicBezTo>
                    <a:pt x="66389" y="128746"/>
                    <a:pt x="69501" y="131858"/>
                    <a:pt x="70538" y="135892"/>
                  </a:cubicBezTo>
                  <a:lnTo>
                    <a:pt x="86444" y="197326"/>
                  </a:lnTo>
                  <a:lnTo>
                    <a:pt x="1340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7D5D05E-461C-665A-580A-CE6616FCCEE0}"/>
                </a:ext>
              </a:extLst>
            </p:cNvPr>
            <p:cNvSpPr/>
            <p:nvPr/>
          </p:nvSpPr>
          <p:spPr>
            <a:xfrm>
              <a:off x="6793926" y="2196741"/>
              <a:ext cx="1491529" cy="2279461"/>
            </a:xfrm>
            <a:custGeom>
              <a:avLst/>
              <a:gdLst>
                <a:gd name="connsiteX0" fmla="*/ 34117 w 186586"/>
                <a:gd name="connsiteY0" fmla="*/ 119871 h 285154"/>
                <a:gd name="connsiteX1" fmla="*/ 34347 w 186586"/>
                <a:gd name="connsiteY1" fmla="*/ 120217 h 285154"/>
                <a:gd name="connsiteX2" fmla="*/ 35269 w 186586"/>
                <a:gd name="connsiteY2" fmla="*/ 122868 h 285154"/>
                <a:gd name="connsiteX3" fmla="*/ 35269 w 186586"/>
                <a:gd name="connsiteY3" fmla="*/ 223144 h 285154"/>
                <a:gd name="connsiteX4" fmla="*/ 31120 w 186586"/>
                <a:gd name="connsiteY4" fmla="*/ 227294 h 285154"/>
                <a:gd name="connsiteX5" fmla="*/ 8760 w 186586"/>
                <a:gd name="connsiteY5" fmla="*/ 227294 h 285154"/>
                <a:gd name="connsiteX6" fmla="*/ 5648 w 186586"/>
                <a:gd name="connsiteY6" fmla="*/ 229599 h 285154"/>
                <a:gd name="connsiteX7" fmla="*/ 7146 w 186586"/>
                <a:gd name="connsiteY7" fmla="*/ 233172 h 285154"/>
                <a:gd name="connsiteX8" fmla="*/ 33194 w 186586"/>
                <a:gd name="connsiteY8" fmla="*/ 248502 h 285154"/>
                <a:gd name="connsiteX9" fmla="*/ 94512 w 186586"/>
                <a:gd name="connsiteY9" fmla="*/ 284693 h 285154"/>
                <a:gd name="connsiteX10" fmla="*/ 96932 w 186586"/>
                <a:gd name="connsiteY10" fmla="*/ 285039 h 285154"/>
                <a:gd name="connsiteX11" fmla="*/ 97739 w 186586"/>
                <a:gd name="connsiteY11" fmla="*/ 284693 h 285154"/>
                <a:gd name="connsiteX12" fmla="*/ 184989 w 186586"/>
                <a:gd name="connsiteY12" fmla="*/ 233172 h 285154"/>
                <a:gd name="connsiteX13" fmla="*/ 186488 w 186586"/>
                <a:gd name="connsiteY13" fmla="*/ 229599 h 285154"/>
                <a:gd name="connsiteX14" fmla="*/ 183376 w 186586"/>
                <a:gd name="connsiteY14" fmla="*/ 227294 h 285154"/>
                <a:gd name="connsiteX15" fmla="*/ 161016 w 186586"/>
                <a:gd name="connsiteY15" fmla="*/ 227294 h 285154"/>
                <a:gd name="connsiteX16" fmla="*/ 158134 w 186586"/>
                <a:gd name="connsiteY16" fmla="*/ 226141 h 285154"/>
                <a:gd name="connsiteX17" fmla="*/ 156867 w 186586"/>
                <a:gd name="connsiteY17" fmla="*/ 223260 h 285154"/>
                <a:gd name="connsiteX18" fmla="*/ 156867 w 186586"/>
                <a:gd name="connsiteY18" fmla="*/ 96012 h 285154"/>
                <a:gd name="connsiteX19" fmla="*/ 139002 w 186586"/>
                <a:gd name="connsiteY19" fmla="*/ 53020 h 285154"/>
                <a:gd name="connsiteX20" fmla="*/ 85983 w 186586"/>
                <a:gd name="connsiteY20" fmla="*/ 0 h 285154"/>
                <a:gd name="connsiteX21" fmla="*/ 70077 w 186586"/>
                <a:gd name="connsiteY21" fmla="*/ 61895 h 285154"/>
                <a:gd name="connsiteX22" fmla="*/ 61894 w 186586"/>
                <a:gd name="connsiteY22" fmla="*/ 70078 h 285154"/>
                <a:gd name="connsiteX23" fmla="*/ 0 w 186586"/>
                <a:gd name="connsiteY23" fmla="*/ 85984 h 285154"/>
                <a:gd name="connsiteX24" fmla="*/ 34001 w 186586"/>
                <a:gd name="connsiteY24" fmla="*/ 119986 h 28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586" h="285154">
                  <a:moveTo>
                    <a:pt x="34117" y="119871"/>
                  </a:moveTo>
                  <a:cubicBezTo>
                    <a:pt x="34117" y="119871"/>
                    <a:pt x="34347" y="120101"/>
                    <a:pt x="34347" y="120217"/>
                  </a:cubicBezTo>
                  <a:cubicBezTo>
                    <a:pt x="34923" y="120908"/>
                    <a:pt x="35269" y="121830"/>
                    <a:pt x="35269" y="122868"/>
                  </a:cubicBezTo>
                  <a:lnTo>
                    <a:pt x="35269" y="223144"/>
                  </a:lnTo>
                  <a:cubicBezTo>
                    <a:pt x="35269" y="225450"/>
                    <a:pt x="33425" y="227294"/>
                    <a:pt x="31120" y="227294"/>
                  </a:cubicBezTo>
                  <a:lnTo>
                    <a:pt x="8760" y="227294"/>
                  </a:lnTo>
                  <a:cubicBezTo>
                    <a:pt x="6455" y="227294"/>
                    <a:pt x="5878" y="229138"/>
                    <a:pt x="5648" y="229599"/>
                  </a:cubicBezTo>
                  <a:cubicBezTo>
                    <a:pt x="5532" y="230175"/>
                    <a:pt x="5187" y="232019"/>
                    <a:pt x="7146" y="233172"/>
                  </a:cubicBezTo>
                  <a:lnTo>
                    <a:pt x="33194" y="248502"/>
                  </a:lnTo>
                  <a:lnTo>
                    <a:pt x="94512" y="284693"/>
                  </a:lnTo>
                  <a:cubicBezTo>
                    <a:pt x="95203" y="285155"/>
                    <a:pt x="96125" y="285270"/>
                    <a:pt x="96932" y="285039"/>
                  </a:cubicBezTo>
                  <a:cubicBezTo>
                    <a:pt x="97163" y="285039"/>
                    <a:pt x="97509" y="284809"/>
                    <a:pt x="97739" y="284693"/>
                  </a:cubicBezTo>
                  <a:lnTo>
                    <a:pt x="184989" y="233172"/>
                  </a:lnTo>
                  <a:cubicBezTo>
                    <a:pt x="186949" y="232019"/>
                    <a:pt x="186603" y="230175"/>
                    <a:pt x="186488" y="229599"/>
                  </a:cubicBezTo>
                  <a:cubicBezTo>
                    <a:pt x="186373" y="229023"/>
                    <a:pt x="185681" y="227294"/>
                    <a:pt x="183376" y="227294"/>
                  </a:cubicBezTo>
                  <a:lnTo>
                    <a:pt x="161016" y="227294"/>
                  </a:lnTo>
                  <a:cubicBezTo>
                    <a:pt x="159978" y="227294"/>
                    <a:pt x="158826" y="226833"/>
                    <a:pt x="158134" y="226141"/>
                  </a:cubicBezTo>
                  <a:cubicBezTo>
                    <a:pt x="157327" y="225334"/>
                    <a:pt x="156867" y="224297"/>
                    <a:pt x="156867" y="223260"/>
                  </a:cubicBezTo>
                  <a:lnTo>
                    <a:pt x="156867" y="96012"/>
                  </a:lnTo>
                  <a:cubicBezTo>
                    <a:pt x="156867" y="79760"/>
                    <a:pt x="150527" y="64546"/>
                    <a:pt x="139002" y="53020"/>
                  </a:cubicBezTo>
                  <a:lnTo>
                    <a:pt x="85983" y="0"/>
                  </a:lnTo>
                  <a:lnTo>
                    <a:pt x="70077" y="61895"/>
                  </a:lnTo>
                  <a:cubicBezTo>
                    <a:pt x="69040" y="65929"/>
                    <a:pt x="65928" y="69041"/>
                    <a:pt x="61894" y="70078"/>
                  </a:cubicBezTo>
                  <a:lnTo>
                    <a:pt x="0" y="85984"/>
                  </a:lnTo>
                  <a:lnTo>
                    <a:pt x="34001" y="119986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F852EB5A-A70B-A413-4C91-144B8E122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4763" y="2660848"/>
              <a:ext cx="687796" cy="687796"/>
            </a:xfrm>
            <a:prstGeom prst="rect">
              <a:avLst/>
            </a:prstGeom>
          </p:spPr>
        </p:pic>
        <p:pic>
          <p:nvPicPr>
            <p:cNvPr id="4" name="Graphic 3" descr="Bullseye with solid fill">
              <a:extLst>
                <a:ext uri="{FF2B5EF4-FFF2-40B4-BE49-F238E27FC236}">
                  <a16:creationId xmlns:a16="http://schemas.microsoft.com/office/drawing/2014/main" id="{495F304A-A15A-27D8-C96D-B45B5537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51832" y="4770263"/>
              <a:ext cx="687796" cy="687796"/>
            </a:xfrm>
            <a:prstGeom prst="rect">
              <a:avLst/>
            </a:prstGeom>
          </p:spPr>
        </p:pic>
        <p:pic>
          <p:nvPicPr>
            <p:cNvPr id="5" name="Graphic 4" descr="Hourglass 30% with solid fill">
              <a:extLst>
                <a:ext uri="{FF2B5EF4-FFF2-40B4-BE49-F238E27FC236}">
                  <a16:creationId xmlns:a16="http://schemas.microsoft.com/office/drawing/2014/main" id="{DD36BFFE-9A63-29E5-18E3-40CDAF23A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2816" y="4770263"/>
              <a:ext cx="687796" cy="687796"/>
            </a:xfrm>
            <a:prstGeom prst="rect">
              <a:avLst/>
            </a:prstGeom>
          </p:spPr>
        </p:pic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BB364049-CA0B-2C20-3998-75E7556C1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49007" y="1316537"/>
              <a:ext cx="687796" cy="6877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FAD027-AE3B-D84B-BBCE-FB491F568570}"/>
                </a:ext>
              </a:extLst>
            </p:cNvPr>
            <p:cNvSpPr txBox="1"/>
            <p:nvPr/>
          </p:nvSpPr>
          <p:spPr>
            <a:xfrm>
              <a:off x="6611728" y="2173523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3A4B78-1BD1-0AC9-E4D5-92ED28065391}"/>
                </a:ext>
              </a:extLst>
            </p:cNvPr>
            <p:cNvSpPr txBox="1"/>
            <p:nvPr/>
          </p:nvSpPr>
          <p:spPr>
            <a:xfrm>
              <a:off x="7198182" y="383117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8B6742-8A20-2AE0-3925-1262C9489AE9}"/>
                </a:ext>
              </a:extLst>
            </p:cNvPr>
            <p:cNvSpPr txBox="1"/>
            <p:nvPr/>
          </p:nvSpPr>
          <p:spPr>
            <a:xfrm>
              <a:off x="5705867" y="488332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D9FB0-5738-549A-50D3-6B7F19BBCB4A}"/>
                </a:ext>
              </a:extLst>
            </p:cNvPr>
            <p:cNvSpPr txBox="1"/>
            <p:nvPr/>
          </p:nvSpPr>
          <p:spPr>
            <a:xfrm>
              <a:off x="4297512" y="376298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159316-5860-0DAC-323E-D24248FF4B88}"/>
                </a:ext>
              </a:extLst>
            </p:cNvPr>
            <p:cNvSpPr txBox="1"/>
            <p:nvPr/>
          </p:nvSpPr>
          <p:spPr>
            <a:xfrm>
              <a:off x="4868366" y="2196741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pic>
          <p:nvPicPr>
            <p:cNvPr id="17" name="Graphic 16" descr="Research with solid fill">
              <a:extLst>
                <a:ext uri="{FF2B5EF4-FFF2-40B4-BE49-F238E27FC236}">
                  <a16:creationId xmlns:a16="http://schemas.microsoft.com/office/drawing/2014/main" id="{89099C49-1779-15D1-69A9-88C071F4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3413" y="2883377"/>
              <a:ext cx="687796" cy="687796"/>
            </a:xfrm>
            <a:prstGeom prst="rect">
              <a:avLst/>
            </a:prstGeom>
          </p:spPr>
        </p:pic>
        <p:pic>
          <p:nvPicPr>
            <p:cNvPr id="52" name="Graphic 51" descr="Trophy">
              <a:extLst>
                <a:ext uri="{FF2B5EF4-FFF2-40B4-BE49-F238E27FC236}">
                  <a16:creationId xmlns:a16="http://schemas.microsoft.com/office/drawing/2014/main" id="{FCD458D4-2B00-91D6-627E-0D211CF41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656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492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5-Stage Pentagon Cycle – Slide Template</vt:lpstr>
      <vt:lpstr>5-Stage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Pentagon Cycle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2024-10-22T21:22:49Z</dcterms:modified>
  <cp:category>Charts &amp; Diagrams</cp:category>
</cp:coreProperties>
</file>