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6" r:id="rId4"/>
    <p:sldId id="32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A26700"/>
    <a:srgbClr val="F595A6"/>
    <a:srgbClr val="CEBA8B"/>
    <a:srgbClr val="D0BA94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36" autoAdjust="0"/>
    <p:restoredTop sz="96292" autoAdjust="0"/>
  </p:normalViewPr>
  <p:slideViewPr>
    <p:cSldViewPr snapToGrid="0" showGuides="1">
      <p:cViewPr varScale="1">
        <p:scale>
          <a:sx n="60" d="100"/>
          <a:sy n="60" d="100"/>
        </p:scale>
        <p:origin x="67" y="9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182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972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4-Stage Pentagon Cycle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FCE7B08-A79A-4EE1-2621-7BF15F12B77B}"/>
              </a:ext>
            </a:extLst>
          </p:cNvPr>
          <p:cNvGrpSpPr/>
          <p:nvPr/>
        </p:nvGrpSpPr>
        <p:grpSpPr>
          <a:xfrm>
            <a:off x="8676534" y="4489242"/>
            <a:ext cx="2926080" cy="1290153"/>
            <a:chOff x="8921977" y="4652338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44F4B8D-E147-9F00-380A-C0D1F40DA2C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BF99564-1F60-D74E-ECA4-4A0FDAB7A1A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B8452E7-3333-12B3-0D40-92318A525EA6}"/>
              </a:ext>
            </a:extLst>
          </p:cNvPr>
          <p:cNvGrpSpPr/>
          <p:nvPr/>
        </p:nvGrpSpPr>
        <p:grpSpPr>
          <a:xfrm>
            <a:off x="593001" y="4489242"/>
            <a:ext cx="2926080" cy="1290153"/>
            <a:chOff x="332936" y="4652338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57055FB-F5BB-5F69-DCEE-660CFA5AA06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03 -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F15656E-52B9-7FD3-A770-1BD2FCA8534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29982FC-5933-4117-69A7-C1DC2E6947C2}"/>
              </a:ext>
            </a:extLst>
          </p:cNvPr>
          <p:cNvGrpSpPr/>
          <p:nvPr/>
        </p:nvGrpSpPr>
        <p:grpSpPr>
          <a:xfrm>
            <a:off x="8676534" y="1932010"/>
            <a:ext cx="2926080" cy="1290153"/>
            <a:chOff x="8921977" y="1242150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25D81A3-FD66-BC75-4C21-C2A9469CF3A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D7D3D7A-C72E-748A-A382-A61408A6F06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F6433F6-AFEA-9593-4AC9-2E52CCAAA366}"/>
              </a:ext>
            </a:extLst>
          </p:cNvPr>
          <p:cNvGrpSpPr/>
          <p:nvPr/>
        </p:nvGrpSpPr>
        <p:grpSpPr>
          <a:xfrm>
            <a:off x="593001" y="1932010"/>
            <a:ext cx="2926080" cy="1290153"/>
            <a:chOff x="332936" y="262776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889B2FF-2651-8237-CDBF-FCFE4E997B4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04 -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31D2B82-AF1E-A6DC-5531-05C16BAE779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F2B5C96-3793-08F0-1CD6-7FA9877A1CB0}"/>
              </a:ext>
            </a:extLst>
          </p:cNvPr>
          <p:cNvGrpSpPr/>
          <p:nvPr/>
        </p:nvGrpSpPr>
        <p:grpSpPr>
          <a:xfrm>
            <a:off x="4146333" y="1009556"/>
            <a:ext cx="4143173" cy="4838888"/>
            <a:chOff x="4146333" y="1009556"/>
            <a:chExt cx="4143173" cy="4838888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51C8FA1F-A969-BB51-D3C8-FE362D72028F}"/>
                </a:ext>
              </a:extLst>
            </p:cNvPr>
            <p:cNvSpPr/>
            <p:nvPr/>
          </p:nvSpPr>
          <p:spPr>
            <a:xfrm>
              <a:off x="4665234" y="4405717"/>
              <a:ext cx="3387624" cy="1442727"/>
            </a:xfrm>
            <a:custGeom>
              <a:avLst/>
              <a:gdLst>
                <a:gd name="connsiteX0" fmla="*/ 61871 w 423782"/>
                <a:gd name="connsiteY0" fmla="*/ 29622 h 180481"/>
                <a:gd name="connsiteX1" fmla="*/ 61410 w 423782"/>
                <a:gd name="connsiteY1" fmla="*/ 29622 h 180481"/>
                <a:gd name="connsiteX2" fmla="*/ 58875 w 423782"/>
                <a:gd name="connsiteY2" fmla="*/ 28469 h 180481"/>
                <a:gd name="connsiteX3" fmla="*/ 57722 w 423782"/>
                <a:gd name="connsiteY3" fmla="*/ 25588 h 180481"/>
                <a:gd name="connsiteX4" fmla="*/ 57722 w 423782"/>
                <a:gd name="connsiteY4" fmla="*/ 3227 h 180481"/>
                <a:gd name="connsiteX5" fmla="*/ 57376 w 423782"/>
                <a:gd name="connsiteY5" fmla="*/ 1844 h 180481"/>
                <a:gd name="connsiteX6" fmla="*/ 57376 w 423782"/>
                <a:gd name="connsiteY6" fmla="*/ 1844 h 180481"/>
                <a:gd name="connsiteX7" fmla="*/ 55878 w 423782"/>
                <a:gd name="connsiteY7" fmla="*/ 346 h 180481"/>
                <a:gd name="connsiteX8" fmla="*/ 54610 w 423782"/>
                <a:gd name="connsiteY8" fmla="*/ 0 h 180481"/>
                <a:gd name="connsiteX9" fmla="*/ 54379 w 423782"/>
                <a:gd name="connsiteY9" fmla="*/ 0 h 180481"/>
                <a:gd name="connsiteX10" fmla="*/ 54149 w 423782"/>
                <a:gd name="connsiteY10" fmla="*/ 0 h 180481"/>
                <a:gd name="connsiteX11" fmla="*/ 54149 w 423782"/>
                <a:gd name="connsiteY11" fmla="*/ 0 h 180481"/>
                <a:gd name="connsiteX12" fmla="*/ 53918 w 423782"/>
                <a:gd name="connsiteY12" fmla="*/ 0 h 180481"/>
                <a:gd name="connsiteX13" fmla="*/ 53918 w 423782"/>
                <a:gd name="connsiteY13" fmla="*/ 0 h 180481"/>
                <a:gd name="connsiteX14" fmla="*/ 53688 w 423782"/>
                <a:gd name="connsiteY14" fmla="*/ 0 h 180481"/>
                <a:gd name="connsiteX15" fmla="*/ 53573 w 423782"/>
                <a:gd name="connsiteY15" fmla="*/ 0 h 180481"/>
                <a:gd name="connsiteX16" fmla="*/ 53342 w 423782"/>
                <a:gd name="connsiteY16" fmla="*/ 0 h 180481"/>
                <a:gd name="connsiteX17" fmla="*/ 53227 w 423782"/>
                <a:gd name="connsiteY17" fmla="*/ 0 h 180481"/>
                <a:gd name="connsiteX18" fmla="*/ 52996 w 423782"/>
                <a:gd name="connsiteY18" fmla="*/ 115 h 180481"/>
                <a:gd name="connsiteX19" fmla="*/ 52766 w 423782"/>
                <a:gd name="connsiteY19" fmla="*/ 231 h 180481"/>
                <a:gd name="connsiteX20" fmla="*/ 52651 w 423782"/>
                <a:gd name="connsiteY20" fmla="*/ 346 h 180481"/>
                <a:gd name="connsiteX21" fmla="*/ 52420 w 423782"/>
                <a:gd name="connsiteY21" fmla="*/ 576 h 180481"/>
                <a:gd name="connsiteX22" fmla="*/ 52305 w 423782"/>
                <a:gd name="connsiteY22" fmla="*/ 692 h 180481"/>
                <a:gd name="connsiteX23" fmla="*/ 51959 w 423782"/>
                <a:gd name="connsiteY23" fmla="*/ 1153 h 180481"/>
                <a:gd name="connsiteX24" fmla="*/ 439 w 423782"/>
                <a:gd name="connsiteY24" fmla="*/ 88405 h 180481"/>
                <a:gd name="connsiteX25" fmla="*/ 93 w 423782"/>
                <a:gd name="connsiteY25" fmla="*/ 89212 h 180481"/>
                <a:gd name="connsiteX26" fmla="*/ 439 w 423782"/>
                <a:gd name="connsiteY26" fmla="*/ 91632 h 180481"/>
                <a:gd name="connsiteX27" fmla="*/ 36514 w 423782"/>
                <a:gd name="connsiteY27" fmla="*/ 152835 h 180481"/>
                <a:gd name="connsiteX28" fmla="*/ 36514 w 423782"/>
                <a:gd name="connsiteY28" fmla="*/ 152835 h 180481"/>
                <a:gd name="connsiteX29" fmla="*/ 51844 w 423782"/>
                <a:gd name="connsiteY29" fmla="*/ 178884 h 180481"/>
                <a:gd name="connsiteX30" fmla="*/ 55417 w 423782"/>
                <a:gd name="connsiteY30" fmla="*/ 180383 h 180481"/>
                <a:gd name="connsiteX31" fmla="*/ 57722 w 423782"/>
                <a:gd name="connsiteY31" fmla="*/ 177271 h 180481"/>
                <a:gd name="connsiteX32" fmla="*/ 57722 w 423782"/>
                <a:gd name="connsiteY32" fmla="*/ 154910 h 180481"/>
                <a:gd name="connsiteX33" fmla="*/ 61871 w 423782"/>
                <a:gd name="connsiteY33" fmla="*/ 150761 h 180481"/>
                <a:gd name="connsiteX34" fmla="*/ 362926 w 423782"/>
                <a:gd name="connsiteY34" fmla="*/ 150761 h 180481"/>
                <a:gd name="connsiteX35" fmla="*/ 423782 w 423782"/>
                <a:gd name="connsiteY35" fmla="*/ 89903 h 180481"/>
                <a:gd name="connsiteX36" fmla="*/ 423782 w 423782"/>
                <a:gd name="connsiteY36" fmla="*/ 60512 h 180481"/>
                <a:gd name="connsiteX37" fmla="*/ 368919 w 423782"/>
                <a:gd name="connsiteY37" fmla="*/ 92900 h 180481"/>
                <a:gd name="connsiteX38" fmla="*/ 363156 w 423782"/>
                <a:gd name="connsiteY38" fmla="*/ 94514 h 180481"/>
                <a:gd name="connsiteX39" fmla="*/ 358892 w 423782"/>
                <a:gd name="connsiteY39" fmla="*/ 93707 h 180481"/>
                <a:gd name="connsiteX40" fmla="*/ 358776 w 423782"/>
                <a:gd name="connsiteY40" fmla="*/ 93707 h 180481"/>
                <a:gd name="connsiteX41" fmla="*/ 358546 w 423782"/>
                <a:gd name="connsiteY41" fmla="*/ 93707 h 180481"/>
                <a:gd name="connsiteX42" fmla="*/ 357393 w 423782"/>
                <a:gd name="connsiteY42" fmla="*/ 93131 h 180481"/>
                <a:gd name="connsiteX43" fmla="*/ 270143 w 423782"/>
                <a:gd name="connsiteY43" fmla="*/ 41609 h 180481"/>
                <a:gd name="connsiteX44" fmla="*/ 264495 w 423782"/>
                <a:gd name="connsiteY44" fmla="*/ 31351 h 180481"/>
                <a:gd name="connsiteX45" fmla="*/ 264495 w 423782"/>
                <a:gd name="connsiteY45" fmla="*/ 30429 h 180481"/>
                <a:gd name="connsiteX46" fmla="*/ 264495 w 423782"/>
                <a:gd name="connsiteY46" fmla="*/ 30198 h 180481"/>
                <a:gd name="connsiteX47" fmla="*/ 264610 w 423782"/>
                <a:gd name="connsiteY47" fmla="*/ 29507 h 180481"/>
                <a:gd name="connsiteX48" fmla="*/ 264610 w 423782"/>
                <a:gd name="connsiteY48" fmla="*/ 29391 h 180481"/>
                <a:gd name="connsiteX49" fmla="*/ 61756 w 423782"/>
                <a:gd name="connsiteY49" fmla="*/ 29391 h 18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23782" h="180481">
                  <a:moveTo>
                    <a:pt x="61871" y="29622"/>
                  </a:moveTo>
                  <a:cubicBezTo>
                    <a:pt x="61756" y="29622"/>
                    <a:pt x="61641" y="29622"/>
                    <a:pt x="61410" y="29622"/>
                  </a:cubicBezTo>
                  <a:cubicBezTo>
                    <a:pt x="60488" y="29622"/>
                    <a:pt x="59566" y="29161"/>
                    <a:pt x="58875" y="28469"/>
                  </a:cubicBezTo>
                  <a:cubicBezTo>
                    <a:pt x="58068" y="27663"/>
                    <a:pt x="57722" y="26625"/>
                    <a:pt x="57722" y="25588"/>
                  </a:cubicBezTo>
                  <a:lnTo>
                    <a:pt x="57722" y="3227"/>
                  </a:lnTo>
                  <a:cubicBezTo>
                    <a:pt x="57722" y="2651"/>
                    <a:pt x="57722" y="2190"/>
                    <a:pt x="57376" y="1844"/>
                  </a:cubicBezTo>
                  <a:cubicBezTo>
                    <a:pt x="57376" y="1844"/>
                    <a:pt x="57376" y="1844"/>
                    <a:pt x="57376" y="1844"/>
                  </a:cubicBezTo>
                  <a:cubicBezTo>
                    <a:pt x="57030" y="1268"/>
                    <a:pt x="56569" y="692"/>
                    <a:pt x="55878" y="346"/>
                  </a:cubicBezTo>
                  <a:cubicBezTo>
                    <a:pt x="55532" y="115"/>
                    <a:pt x="55071" y="0"/>
                    <a:pt x="54610" y="0"/>
                  </a:cubicBezTo>
                  <a:cubicBezTo>
                    <a:pt x="54610" y="0"/>
                    <a:pt x="54495" y="0"/>
                    <a:pt x="54379" y="0"/>
                  </a:cubicBezTo>
                  <a:cubicBezTo>
                    <a:pt x="54379" y="0"/>
                    <a:pt x="54264" y="0"/>
                    <a:pt x="54149" y="0"/>
                  </a:cubicBezTo>
                  <a:cubicBezTo>
                    <a:pt x="54149" y="0"/>
                    <a:pt x="54149" y="0"/>
                    <a:pt x="54149" y="0"/>
                  </a:cubicBezTo>
                  <a:cubicBezTo>
                    <a:pt x="54149" y="0"/>
                    <a:pt x="54034" y="0"/>
                    <a:pt x="53918" y="0"/>
                  </a:cubicBezTo>
                  <a:cubicBezTo>
                    <a:pt x="53918" y="0"/>
                    <a:pt x="53918" y="0"/>
                    <a:pt x="53918" y="0"/>
                  </a:cubicBezTo>
                  <a:cubicBezTo>
                    <a:pt x="53918" y="0"/>
                    <a:pt x="53803" y="0"/>
                    <a:pt x="53688" y="0"/>
                  </a:cubicBezTo>
                  <a:cubicBezTo>
                    <a:pt x="53688" y="0"/>
                    <a:pt x="53688" y="0"/>
                    <a:pt x="53573" y="0"/>
                  </a:cubicBezTo>
                  <a:cubicBezTo>
                    <a:pt x="53573" y="0"/>
                    <a:pt x="53457" y="0"/>
                    <a:pt x="53342" y="0"/>
                  </a:cubicBezTo>
                  <a:cubicBezTo>
                    <a:pt x="53342" y="0"/>
                    <a:pt x="53342" y="0"/>
                    <a:pt x="53227" y="0"/>
                  </a:cubicBezTo>
                  <a:cubicBezTo>
                    <a:pt x="53227" y="0"/>
                    <a:pt x="53112" y="0"/>
                    <a:pt x="52996" y="115"/>
                  </a:cubicBezTo>
                  <a:cubicBezTo>
                    <a:pt x="52996" y="115"/>
                    <a:pt x="52881" y="115"/>
                    <a:pt x="52766" y="231"/>
                  </a:cubicBezTo>
                  <a:cubicBezTo>
                    <a:pt x="52766" y="231"/>
                    <a:pt x="52766" y="231"/>
                    <a:pt x="52651" y="346"/>
                  </a:cubicBezTo>
                  <a:cubicBezTo>
                    <a:pt x="52651" y="346"/>
                    <a:pt x="52535" y="461"/>
                    <a:pt x="52420" y="576"/>
                  </a:cubicBezTo>
                  <a:cubicBezTo>
                    <a:pt x="52420" y="576"/>
                    <a:pt x="52420" y="576"/>
                    <a:pt x="52305" y="692"/>
                  </a:cubicBezTo>
                  <a:cubicBezTo>
                    <a:pt x="52305" y="807"/>
                    <a:pt x="52074" y="922"/>
                    <a:pt x="51959" y="1153"/>
                  </a:cubicBezTo>
                  <a:lnTo>
                    <a:pt x="439" y="88405"/>
                  </a:lnTo>
                  <a:cubicBezTo>
                    <a:pt x="323" y="88635"/>
                    <a:pt x="208" y="88866"/>
                    <a:pt x="93" y="89212"/>
                  </a:cubicBezTo>
                  <a:cubicBezTo>
                    <a:pt x="-138" y="90018"/>
                    <a:pt x="93" y="90941"/>
                    <a:pt x="439" y="91632"/>
                  </a:cubicBezTo>
                  <a:lnTo>
                    <a:pt x="36514" y="152835"/>
                  </a:lnTo>
                  <a:cubicBezTo>
                    <a:pt x="36514" y="152835"/>
                    <a:pt x="36514" y="152835"/>
                    <a:pt x="36514" y="152835"/>
                  </a:cubicBezTo>
                  <a:lnTo>
                    <a:pt x="51844" y="178884"/>
                  </a:lnTo>
                  <a:cubicBezTo>
                    <a:pt x="52996" y="180844"/>
                    <a:pt x="54840" y="180498"/>
                    <a:pt x="55417" y="180383"/>
                  </a:cubicBezTo>
                  <a:cubicBezTo>
                    <a:pt x="55993" y="180267"/>
                    <a:pt x="57722" y="179576"/>
                    <a:pt x="57722" y="177271"/>
                  </a:cubicBezTo>
                  <a:lnTo>
                    <a:pt x="57722" y="154910"/>
                  </a:lnTo>
                  <a:cubicBezTo>
                    <a:pt x="57722" y="152605"/>
                    <a:pt x="59566" y="150761"/>
                    <a:pt x="61871" y="150761"/>
                  </a:cubicBezTo>
                  <a:lnTo>
                    <a:pt x="362926" y="150761"/>
                  </a:lnTo>
                  <a:cubicBezTo>
                    <a:pt x="396466" y="150761"/>
                    <a:pt x="423782" y="123444"/>
                    <a:pt x="423782" y="89903"/>
                  </a:cubicBezTo>
                  <a:lnTo>
                    <a:pt x="423782" y="60512"/>
                  </a:lnTo>
                  <a:lnTo>
                    <a:pt x="368919" y="92900"/>
                  </a:lnTo>
                  <a:cubicBezTo>
                    <a:pt x="367190" y="93937"/>
                    <a:pt x="365116" y="94514"/>
                    <a:pt x="363156" y="94514"/>
                  </a:cubicBezTo>
                  <a:cubicBezTo>
                    <a:pt x="361197" y="94514"/>
                    <a:pt x="360275" y="94283"/>
                    <a:pt x="358892" y="93707"/>
                  </a:cubicBezTo>
                  <a:cubicBezTo>
                    <a:pt x="358892" y="93707"/>
                    <a:pt x="358892" y="93707"/>
                    <a:pt x="358776" y="93707"/>
                  </a:cubicBezTo>
                  <a:cubicBezTo>
                    <a:pt x="358776" y="93707"/>
                    <a:pt x="358661" y="93707"/>
                    <a:pt x="358546" y="93707"/>
                  </a:cubicBezTo>
                  <a:cubicBezTo>
                    <a:pt x="358085" y="93476"/>
                    <a:pt x="357739" y="93361"/>
                    <a:pt x="357393" y="93131"/>
                  </a:cubicBezTo>
                  <a:lnTo>
                    <a:pt x="270143" y="41609"/>
                  </a:lnTo>
                  <a:cubicBezTo>
                    <a:pt x="266455" y="39419"/>
                    <a:pt x="264380" y="35616"/>
                    <a:pt x="264495" y="31351"/>
                  </a:cubicBezTo>
                  <a:cubicBezTo>
                    <a:pt x="264495" y="31005"/>
                    <a:pt x="264495" y="30775"/>
                    <a:pt x="264495" y="30429"/>
                  </a:cubicBezTo>
                  <a:cubicBezTo>
                    <a:pt x="264495" y="30429"/>
                    <a:pt x="264495" y="30198"/>
                    <a:pt x="264495" y="30198"/>
                  </a:cubicBezTo>
                  <a:cubicBezTo>
                    <a:pt x="264495" y="29968"/>
                    <a:pt x="264495" y="29737"/>
                    <a:pt x="264610" y="29507"/>
                  </a:cubicBezTo>
                  <a:cubicBezTo>
                    <a:pt x="264610" y="29507"/>
                    <a:pt x="264610" y="29507"/>
                    <a:pt x="264610" y="29391"/>
                  </a:cubicBezTo>
                  <a:lnTo>
                    <a:pt x="61756" y="29391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CEE9E6-96AE-2961-3098-4C0BFC8F6474}"/>
                </a:ext>
              </a:extLst>
            </p:cNvPr>
            <p:cNvSpPr/>
            <p:nvPr/>
          </p:nvSpPr>
          <p:spPr>
            <a:xfrm>
              <a:off x="6843126" y="2500334"/>
              <a:ext cx="1446380" cy="2598949"/>
            </a:xfrm>
            <a:custGeom>
              <a:avLst/>
              <a:gdLst>
                <a:gd name="connsiteX0" fmla="*/ 29621 w 180938"/>
                <a:gd name="connsiteY0" fmla="*/ 263140 h 325121"/>
                <a:gd name="connsiteX1" fmla="*/ 25472 w 180938"/>
                <a:gd name="connsiteY1" fmla="*/ 267289 h 325121"/>
                <a:gd name="connsiteX2" fmla="*/ 3227 w 180938"/>
                <a:gd name="connsiteY2" fmla="*/ 267289 h 325121"/>
                <a:gd name="connsiteX3" fmla="*/ 1844 w 180938"/>
                <a:gd name="connsiteY3" fmla="*/ 267635 h 325121"/>
                <a:gd name="connsiteX4" fmla="*/ 346 w 180938"/>
                <a:gd name="connsiteY4" fmla="*/ 269133 h 325121"/>
                <a:gd name="connsiteX5" fmla="*/ 0 w 180938"/>
                <a:gd name="connsiteY5" fmla="*/ 270401 h 325121"/>
                <a:gd name="connsiteX6" fmla="*/ 1614 w 180938"/>
                <a:gd name="connsiteY6" fmla="*/ 273167 h 325121"/>
                <a:gd name="connsiteX7" fmla="*/ 88864 w 180938"/>
                <a:gd name="connsiteY7" fmla="*/ 324689 h 325121"/>
                <a:gd name="connsiteX8" fmla="*/ 92091 w 180938"/>
                <a:gd name="connsiteY8" fmla="*/ 324689 h 325121"/>
                <a:gd name="connsiteX9" fmla="*/ 179342 w 180938"/>
                <a:gd name="connsiteY9" fmla="*/ 273167 h 325121"/>
                <a:gd name="connsiteX10" fmla="*/ 180840 w 180938"/>
                <a:gd name="connsiteY10" fmla="*/ 269594 h 325121"/>
                <a:gd name="connsiteX11" fmla="*/ 177728 w 180938"/>
                <a:gd name="connsiteY11" fmla="*/ 267289 h 325121"/>
                <a:gd name="connsiteX12" fmla="*/ 155253 w 180938"/>
                <a:gd name="connsiteY12" fmla="*/ 267289 h 325121"/>
                <a:gd name="connsiteX13" fmla="*/ 151104 w 180938"/>
                <a:gd name="connsiteY13" fmla="*/ 263140 h 325121"/>
                <a:gd name="connsiteX14" fmla="*/ 151104 w 180938"/>
                <a:gd name="connsiteY14" fmla="*/ 57861 h 325121"/>
                <a:gd name="connsiteX15" fmla="*/ 133238 w 180938"/>
                <a:gd name="connsiteY15" fmla="*/ 14868 h 325121"/>
                <a:gd name="connsiteX16" fmla="*/ 118370 w 180938"/>
                <a:gd name="connsiteY16" fmla="*/ 0 h 325121"/>
                <a:gd name="connsiteX17" fmla="*/ 102465 w 180938"/>
                <a:gd name="connsiteY17" fmla="*/ 61664 h 325121"/>
                <a:gd name="connsiteX18" fmla="*/ 94281 w 180938"/>
                <a:gd name="connsiteY18" fmla="*/ 69848 h 325121"/>
                <a:gd name="connsiteX19" fmla="*/ 29391 w 180938"/>
                <a:gd name="connsiteY19" fmla="*/ 86561 h 325121"/>
                <a:gd name="connsiteX20" fmla="*/ 29391 w 180938"/>
                <a:gd name="connsiteY20" fmla="*/ 263140 h 325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0938" h="325121">
                  <a:moveTo>
                    <a:pt x="29621" y="263140"/>
                  </a:moveTo>
                  <a:cubicBezTo>
                    <a:pt x="29621" y="265445"/>
                    <a:pt x="27777" y="267289"/>
                    <a:pt x="25472" y="267289"/>
                  </a:cubicBezTo>
                  <a:lnTo>
                    <a:pt x="3227" y="267289"/>
                  </a:lnTo>
                  <a:cubicBezTo>
                    <a:pt x="2651" y="267289"/>
                    <a:pt x="2190" y="267289"/>
                    <a:pt x="1844" y="267635"/>
                  </a:cubicBezTo>
                  <a:cubicBezTo>
                    <a:pt x="1153" y="267981"/>
                    <a:pt x="692" y="268442"/>
                    <a:pt x="346" y="269133"/>
                  </a:cubicBezTo>
                  <a:cubicBezTo>
                    <a:pt x="115" y="269479"/>
                    <a:pt x="0" y="269940"/>
                    <a:pt x="0" y="270401"/>
                  </a:cubicBezTo>
                  <a:cubicBezTo>
                    <a:pt x="0" y="271208"/>
                    <a:pt x="231" y="272361"/>
                    <a:pt x="1614" y="273167"/>
                  </a:cubicBezTo>
                  <a:lnTo>
                    <a:pt x="88864" y="324689"/>
                  </a:lnTo>
                  <a:cubicBezTo>
                    <a:pt x="89901" y="325265"/>
                    <a:pt x="91054" y="325265"/>
                    <a:pt x="92091" y="324689"/>
                  </a:cubicBezTo>
                  <a:lnTo>
                    <a:pt x="179342" y="273167"/>
                  </a:lnTo>
                  <a:cubicBezTo>
                    <a:pt x="181301" y="272015"/>
                    <a:pt x="180955" y="270171"/>
                    <a:pt x="180840" y="269594"/>
                  </a:cubicBezTo>
                  <a:cubicBezTo>
                    <a:pt x="180725" y="269018"/>
                    <a:pt x="180033" y="267289"/>
                    <a:pt x="177728" y="267289"/>
                  </a:cubicBezTo>
                  <a:lnTo>
                    <a:pt x="155253" y="267289"/>
                  </a:lnTo>
                  <a:cubicBezTo>
                    <a:pt x="152948" y="267289"/>
                    <a:pt x="151104" y="265445"/>
                    <a:pt x="151104" y="263140"/>
                  </a:cubicBezTo>
                  <a:lnTo>
                    <a:pt x="151104" y="57861"/>
                  </a:lnTo>
                  <a:cubicBezTo>
                    <a:pt x="151104" y="41609"/>
                    <a:pt x="144764" y="26395"/>
                    <a:pt x="133238" y="14868"/>
                  </a:cubicBezTo>
                  <a:lnTo>
                    <a:pt x="118370" y="0"/>
                  </a:lnTo>
                  <a:lnTo>
                    <a:pt x="102465" y="61664"/>
                  </a:lnTo>
                  <a:cubicBezTo>
                    <a:pt x="101427" y="65698"/>
                    <a:pt x="98315" y="68810"/>
                    <a:pt x="94281" y="69848"/>
                  </a:cubicBezTo>
                  <a:lnTo>
                    <a:pt x="29391" y="86561"/>
                  </a:lnTo>
                  <a:lnTo>
                    <a:pt x="29391" y="263140"/>
                  </a:ln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7D06768-CC23-53AE-75FB-3AF0EAD439F7}"/>
                </a:ext>
              </a:extLst>
            </p:cNvPr>
            <p:cNvSpPr/>
            <p:nvPr/>
          </p:nvSpPr>
          <p:spPr>
            <a:xfrm>
              <a:off x="4146333" y="2117967"/>
              <a:ext cx="1317584" cy="3494748"/>
            </a:xfrm>
            <a:custGeom>
              <a:avLst/>
              <a:gdLst>
                <a:gd name="connsiteX0" fmla="*/ 121943 w 164826"/>
                <a:gd name="connsiteY0" fmla="*/ 132665 h 437183"/>
                <a:gd name="connsiteX1" fmla="*/ 122865 w 164826"/>
                <a:gd name="connsiteY1" fmla="*/ 130014 h 437183"/>
                <a:gd name="connsiteX2" fmla="*/ 123096 w 164826"/>
                <a:gd name="connsiteY2" fmla="*/ 129668 h 437183"/>
                <a:gd name="connsiteX3" fmla="*/ 138656 w 164826"/>
                <a:gd name="connsiteY3" fmla="*/ 114108 h 437183"/>
                <a:gd name="connsiteX4" fmla="*/ 144418 w 164826"/>
                <a:gd name="connsiteY4" fmla="*/ 114108 h 437183"/>
                <a:gd name="connsiteX5" fmla="*/ 159402 w 164826"/>
                <a:gd name="connsiteY5" fmla="*/ 129092 h 437183"/>
                <a:gd name="connsiteX6" fmla="*/ 163206 w 164826"/>
                <a:gd name="connsiteY6" fmla="*/ 129553 h 437183"/>
                <a:gd name="connsiteX7" fmla="*/ 164819 w 164826"/>
                <a:gd name="connsiteY7" fmla="*/ 126787 h 437183"/>
                <a:gd name="connsiteX8" fmla="*/ 164704 w 164826"/>
                <a:gd name="connsiteY8" fmla="*/ 125980 h 437183"/>
                <a:gd name="connsiteX9" fmla="*/ 139347 w 164826"/>
                <a:gd name="connsiteY9" fmla="*/ 27778 h 437183"/>
                <a:gd name="connsiteX10" fmla="*/ 137042 w 164826"/>
                <a:gd name="connsiteY10" fmla="*/ 25473 h 437183"/>
                <a:gd name="connsiteX11" fmla="*/ 69501 w 164826"/>
                <a:gd name="connsiteY11" fmla="*/ 8068 h 437183"/>
                <a:gd name="connsiteX12" fmla="*/ 69501 w 164826"/>
                <a:gd name="connsiteY12" fmla="*/ 8068 h 437183"/>
                <a:gd name="connsiteX13" fmla="*/ 38842 w 164826"/>
                <a:gd name="connsiteY13" fmla="*/ 115 h 437183"/>
                <a:gd name="connsiteX14" fmla="*/ 37920 w 164826"/>
                <a:gd name="connsiteY14" fmla="*/ 0 h 437183"/>
                <a:gd name="connsiteX15" fmla="*/ 35269 w 164826"/>
                <a:gd name="connsiteY15" fmla="*/ 1614 h 437183"/>
                <a:gd name="connsiteX16" fmla="*/ 35730 w 164826"/>
                <a:gd name="connsiteY16" fmla="*/ 5417 h 437183"/>
                <a:gd name="connsiteX17" fmla="*/ 52442 w 164826"/>
                <a:gd name="connsiteY17" fmla="*/ 22130 h 437183"/>
                <a:gd name="connsiteX18" fmla="*/ 52442 w 164826"/>
                <a:gd name="connsiteY18" fmla="*/ 27893 h 437183"/>
                <a:gd name="connsiteX19" fmla="*/ 17865 w 164826"/>
                <a:gd name="connsiteY19" fmla="*/ 62471 h 437183"/>
                <a:gd name="connsiteX20" fmla="*/ 0 w 164826"/>
                <a:gd name="connsiteY20" fmla="*/ 105463 h 437183"/>
                <a:gd name="connsiteX21" fmla="*/ 0 w 164826"/>
                <a:gd name="connsiteY21" fmla="*/ 376326 h 437183"/>
                <a:gd name="connsiteX22" fmla="*/ 60856 w 164826"/>
                <a:gd name="connsiteY22" fmla="*/ 437183 h 437183"/>
                <a:gd name="connsiteX23" fmla="*/ 90362 w 164826"/>
                <a:gd name="connsiteY23" fmla="*/ 437183 h 437183"/>
                <a:gd name="connsiteX24" fmla="*/ 57860 w 164826"/>
                <a:gd name="connsiteY24" fmla="*/ 382089 h 437183"/>
                <a:gd name="connsiteX25" fmla="*/ 57860 w 164826"/>
                <a:gd name="connsiteY25" fmla="*/ 370563 h 437183"/>
                <a:gd name="connsiteX26" fmla="*/ 109380 w 164826"/>
                <a:gd name="connsiteY26" fmla="*/ 283310 h 437183"/>
                <a:gd name="connsiteX27" fmla="*/ 113760 w 164826"/>
                <a:gd name="connsiteY27" fmla="*/ 279046 h 437183"/>
                <a:gd name="connsiteX28" fmla="*/ 119638 w 164826"/>
                <a:gd name="connsiteY28" fmla="*/ 277662 h 437183"/>
                <a:gd name="connsiteX29" fmla="*/ 120560 w 164826"/>
                <a:gd name="connsiteY29" fmla="*/ 277662 h 437183"/>
                <a:gd name="connsiteX30" fmla="*/ 120791 w 164826"/>
                <a:gd name="connsiteY30" fmla="*/ 277662 h 437183"/>
                <a:gd name="connsiteX31" fmla="*/ 121482 w 164826"/>
                <a:gd name="connsiteY31" fmla="*/ 277778 h 437183"/>
                <a:gd name="connsiteX32" fmla="*/ 121597 w 164826"/>
                <a:gd name="connsiteY32" fmla="*/ 277778 h 437183"/>
                <a:gd name="connsiteX33" fmla="*/ 121597 w 164826"/>
                <a:gd name="connsiteY33" fmla="*/ 132204 h 437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64826" h="437183">
                  <a:moveTo>
                    <a:pt x="121943" y="132665"/>
                  </a:moveTo>
                  <a:cubicBezTo>
                    <a:pt x="121943" y="131743"/>
                    <a:pt x="122289" y="130821"/>
                    <a:pt x="122865" y="130014"/>
                  </a:cubicBezTo>
                  <a:cubicBezTo>
                    <a:pt x="122865" y="130014"/>
                    <a:pt x="123096" y="129783"/>
                    <a:pt x="123096" y="129668"/>
                  </a:cubicBezTo>
                  <a:lnTo>
                    <a:pt x="138656" y="114108"/>
                  </a:lnTo>
                  <a:cubicBezTo>
                    <a:pt x="140269" y="112494"/>
                    <a:pt x="142805" y="112494"/>
                    <a:pt x="144418" y="114108"/>
                  </a:cubicBezTo>
                  <a:lnTo>
                    <a:pt x="159402" y="129092"/>
                  </a:lnTo>
                  <a:cubicBezTo>
                    <a:pt x="161016" y="130705"/>
                    <a:pt x="162745" y="129899"/>
                    <a:pt x="163206" y="129553"/>
                  </a:cubicBezTo>
                  <a:cubicBezTo>
                    <a:pt x="163667" y="129322"/>
                    <a:pt x="164934" y="128400"/>
                    <a:pt x="164819" y="126787"/>
                  </a:cubicBezTo>
                  <a:cubicBezTo>
                    <a:pt x="164819" y="126556"/>
                    <a:pt x="164819" y="126325"/>
                    <a:pt x="164704" y="125980"/>
                  </a:cubicBezTo>
                  <a:lnTo>
                    <a:pt x="139347" y="27778"/>
                  </a:lnTo>
                  <a:cubicBezTo>
                    <a:pt x="139001" y="26625"/>
                    <a:pt x="138195" y="25818"/>
                    <a:pt x="137042" y="25473"/>
                  </a:cubicBezTo>
                  <a:lnTo>
                    <a:pt x="69501" y="8068"/>
                  </a:lnTo>
                  <a:cubicBezTo>
                    <a:pt x="69501" y="8068"/>
                    <a:pt x="69501" y="8068"/>
                    <a:pt x="69501" y="8068"/>
                  </a:cubicBezTo>
                  <a:lnTo>
                    <a:pt x="38842" y="115"/>
                  </a:lnTo>
                  <a:cubicBezTo>
                    <a:pt x="38496" y="115"/>
                    <a:pt x="38266" y="0"/>
                    <a:pt x="37920" y="0"/>
                  </a:cubicBezTo>
                  <a:cubicBezTo>
                    <a:pt x="36306" y="0"/>
                    <a:pt x="35499" y="1153"/>
                    <a:pt x="35269" y="1614"/>
                  </a:cubicBezTo>
                  <a:cubicBezTo>
                    <a:pt x="35039" y="2075"/>
                    <a:pt x="34232" y="3804"/>
                    <a:pt x="35730" y="5417"/>
                  </a:cubicBezTo>
                  <a:lnTo>
                    <a:pt x="52442" y="22130"/>
                  </a:lnTo>
                  <a:cubicBezTo>
                    <a:pt x="54056" y="23744"/>
                    <a:pt x="54056" y="26279"/>
                    <a:pt x="52442" y="27893"/>
                  </a:cubicBezTo>
                  <a:lnTo>
                    <a:pt x="17865" y="62471"/>
                  </a:lnTo>
                  <a:cubicBezTo>
                    <a:pt x="6339" y="73997"/>
                    <a:pt x="0" y="89212"/>
                    <a:pt x="0" y="105463"/>
                  </a:cubicBezTo>
                  <a:lnTo>
                    <a:pt x="0" y="376326"/>
                  </a:lnTo>
                  <a:cubicBezTo>
                    <a:pt x="0" y="409866"/>
                    <a:pt x="27316" y="437183"/>
                    <a:pt x="60856" y="437183"/>
                  </a:cubicBezTo>
                  <a:lnTo>
                    <a:pt x="90362" y="437183"/>
                  </a:lnTo>
                  <a:lnTo>
                    <a:pt x="57860" y="382089"/>
                  </a:lnTo>
                  <a:cubicBezTo>
                    <a:pt x="55785" y="378515"/>
                    <a:pt x="55785" y="374136"/>
                    <a:pt x="57860" y="370563"/>
                  </a:cubicBezTo>
                  <a:lnTo>
                    <a:pt x="109380" y="283310"/>
                  </a:lnTo>
                  <a:cubicBezTo>
                    <a:pt x="110417" y="281466"/>
                    <a:pt x="112031" y="279968"/>
                    <a:pt x="113760" y="279046"/>
                  </a:cubicBezTo>
                  <a:cubicBezTo>
                    <a:pt x="115489" y="278124"/>
                    <a:pt x="117563" y="277662"/>
                    <a:pt x="119638" y="277662"/>
                  </a:cubicBezTo>
                  <a:cubicBezTo>
                    <a:pt x="119984" y="277662"/>
                    <a:pt x="120214" y="277662"/>
                    <a:pt x="120560" y="277662"/>
                  </a:cubicBezTo>
                  <a:cubicBezTo>
                    <a:pt x="120560" y="277662"/>
                    <a:pt x="120791" y="277662"/>
                    <a:pt x="120791" y="277662"/>
                  </a:cubicBezTo>
                  <a:cubicBezTo>
                    <a:pt x="121021" y="277662"/>
                    <a:pt x="121252" y="277662"/>
                    <a:pt x="121482" y="277778"/>
                  </a:cubicBezTo>
                  <a:cubicBezTo>
                    <a:pt x="121482" y="277778"/>
                    <a:pt x="121482" y="277778"/>
                    <a:pt x="121597" y="277778"/>
                  </a:cubicBezTo>
                  <a:lnTo>
                    <a:pt x="121597" y="132204"/>
                  </a:ln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35CF6EA-7DC9-31BD-8FB3-76DBF29C71CD}"/>
                </a:ext>
              </a:extLst>
            </p:cNvPr>
            <p:cNvSpPr/>
            <p:nvPr/>
          </p:nvSpPr>
          <p:spPr>
            <a:xfrm>
              <a:off x="4777459" y="1009556"/>
              <a:ext cx="3026688" cy="2188308"/>
            </a:xfrm>
            <a:custGeom>
              <a:avLst/>
              <a:gdLst>
                <a:gd name="connsiteX0" fmla="*/ 162629 w 378630"/>
                <a:gd name="connsiteY0" fmla="*/ 149954 h 273751"/>
                <a:gd name="connsiteX1" fmla="*/ 165165 w 378630"/>
                <a:gd name="connsiteY1" fmla="*/ 148801 h 273751"/>
                <a:gd name="connsiteX2" fmla="*/ 165626 w 378630"/>
                <a:gd name="connsiteY2" fmla="*/ 148801 h 273751"/>
                <a:gd name="connsiteX3" fmla="*/ 168507 w 378630"/>
                <a:gd name="connsiteY3" fmla="*/ 149954 h 273751"/>
                <a:gd name="connsiteX4" fmla="*/ 265440 w 378630"/>
                <a:gd name="connsiteY4" fmla="*/ 246888 h 273751"/>
                <a:gd name="connsiteX5" fmla="*/ 265440 w 378630"/>
                <a:gd name="connsiteY5" fmla="*/ 252651 h 273751"/>
                <a:gd name="connsiteX6" fmla="*/ 249765 w 378630"/>
                <a:gd name="connsiteY6" fmla="*/ 268327 h 273751"/>
                <a:gd name="connsiteX7" fmla="*/ 249303 w 378630"/>
                <a:gd name="connsiteY7" fmla="*/ 272130 h 273751"/>
                <a:gd name="connsiteX8" fmla="*/ 252877 w 378630"/>
                <a:gd name="connsiteY8" fmla="*/ 273628 h 273751"/>
                <a:gd name="connsiteX9" fmla="*/ 281922 w 378630"/>
                <a:gd name="connsiteY9" fmla="*/ 266137 h 273751"/>
                <a:gd name="connsiteX10" fmla="*/ 281922 w 378630"/>
                <a:gd name="connsiteY10" fmla="*/ 266137 h 273751"/>
                <a:gd name="connsiteX11" fmla="*/ 350961 w 378630"/>
                <a:gd name="connsiteY11" fmla="*/ 248271 h 273751"/>
                <a:gd name="connsiteX12" fmla="*/ 353266 w 378630"/>
                <a:gd name="connsiteY12" fmla="*/ 245966 h 273751"/>
                <a:gd name="connsiteX13" fmla="*/ 370901 w 378630"/>
                <a:gd name="connsiteY13" fmla="*/ 177386 h 273751"/>
                <a:gd name="connsiteX14" fmla="*/ 370901 w 378630"/>
                <a:gd name="connsiteY14" fmla="*/ 177386 h 273751"/>
                <a:gd name="connsiteX15" fmla="*/ 378508 w 378630"/>
                <a:gd name="connsiteY15" fmla="*/ 147879 h 273751"/>
                <a:gd name="connsiteX16" fmla="*/ 377010 w 378630"/>
                <a:gd name="connsiteY16" fmla="*/ 144306 h 273751"/>
                <a:gd name="connsiteX17" fmla="*/ 373206 w 378630"/>
                <a:gd name="connsiteY17" fmla="*/ 144767 h 273751"/>
                <a:gd name="connsiteX18" fmla="*/ 357301 w 378630"/>
                <a:gd name="connsiteY18" fmla="*/ 160673 h 273751"/>
                <a:gd name="connsiteX19" fmla="*/ 351538 w 378630"/>
                <a:gd name="connsiteY19" fmla="*/ 160673 h 273751"/>
                <a:gd name="connsiteX20" fmla="*/ 208733 w 378630"/>
                <a:gd name="connsiteY20" fmla="*/ 17865 h 273751"/>
                <a:gd name="connsiteX21" fmla="*/ 165741 w 378630"/>
                <a:gd name="connsiteY21" fmla="*/ 0 h 273751"/>
                <a:gd name="connsiteX22" fmla="*/ 122750 w 378630"/>
                <a:gd name="connsiteY22" fmla="*/ 17865 h 273751"/>
                <a:gd name="connsiteX23" fmla="*/ 0 w 378630"/>
                <a:gd name="connsiteY23" fmla="*/ 140618 h 273751"/>
                <a:gd name="connsiteX24" fmla="*/ 60511 w 378630"/>
                <a:gd name="connsiteY24" fmla="*/ 156178 h 273751"/>
                <a:gd name="connsiteX25" fmla="*/ 66273 w 378630"/>
                <a:gd name="connsiteY25" fmla="*/ 159751 h 273751"/>
                <a:gd name="connsiteX26" fmla="*/ 68694 w 378630"/>
                <a:gd name="connsiteY26" fmla="*/ 164361 h 273751"/>
                <a:gd name="connsiteX27" fmla="*/ 84945 w 378630"/>
                <a:gd name="connsiteY27" fmla="*/ 227524 h 273751"/>
                <a:gd name="connsiteX28" fmla="*/ 162745 w 378630"/>
                <a:gd name="connsiteY28" fmla="*/ 149723 h 273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78630" h="273751">
                  <a:moveTo>
                    <a:pt x="162629" y="149954"/>
                  </a:moveTo>
                  <a:cubicBezTo>
                    <a:pt x="163321" y="149262"/>
                    <a:pt x="164128" y="148917"/>
                    <a:pt x="165165" y="148801"/>
                  </a:cubicBezTo>
                  <a:cubicBezTo>
                    <a:pt x="165280" y="148801"/>
                    <a:pt x="165396" y="148801"/>
                    <a:pt x="165626" y="148801"/>
                  </a:cubicBezTo>
                  <a:cubicBezTo>
                    <a:pt x="166663" y="148801"/>
                    <a:pt x="167701" y="149262"/>
                    <a:pt x="168507" y="149954"/>
                  </a:cubicBezTo>
                  <a:lnTo>
                    <a:pt x="265440" y="246888"/>
                  </a:lnTo>
                  <a:cubicBezTo>
                    <a:pt x="267053" y="248502"/>
                    <a:pt x="267053" y="251037"/>
                    <a:pt x="265440" y="252651"/>
                  </a:cubicBezTo>
                  <a:lnTo>
                    <a:pt x="249765" y="268327"/>
                  </a:lnTo>
                  <a:cubicBezTo>
                    <a:pt x="248151" y="269940"/>
                    <a:pt x="248958" y="271669"/>
                    <a:pt x="249303" y="272130"/>
                  </a:cubicBezTo>
                  <a:cubicBezTo>
                    <a:pt x="249534" y="272591"/>
                    <a:pt x="250687" y="274205"/>
                    <a:pt x="252877" y="273628"/>
                  </a:cubicBezTo>
                  <a:lnTo>
                    <a:pt x="281922" y="266137"/>
                  </a:lnTo>
                  <a:cubicBezTo>
                    <a:pt x="281922" y="266137"/>
                    <a:pt x="281922" y="266137"/>
                    <a:pt x="281922" y="266137"/>
                  </a:cubicBezTo>
                  <a:lnTo>
                    <a:pt x="350961" y="248271"/>
                  </a:lnTo>
                  <a:cubicBezTo>
                    <a:pt x="352114" y="247925"/>
                    <a:pt x="352921" y="247119"/>
                    <a:pt x="353266" y="245966"/>
                  </a:cubicBezTo>
                  <a:lnTo>
                    <a:pt x="370901" y="177386"/>
                  </a:lnTo>
                  <a:cubicBezTo>
                    <a:pt x="370901" y="177386"/>
                    <a:pt x="370901" y="177386"/>
                    <a:pt x="370901" y="177386"/>
                  </a:cubicBezTo>
                  <a:lnTo>
                    <a:pt x="378508" y="147879"/>
                  </a:lnTo>
                  <a:cubicBezTo>
                    <a:pt x="379084" y="145689"/>
                    <a:pt x="377471" y="144652"/>
                    <a:pt x="377010" y="144306"/>
                  </a:cubicBezTo>
                  <a:cubicBezTo>
                    <a:pt x="376549" y="143960"/>
                    <a:pt x="374820" y="143269"/>
                    <a:pt x="373206" y="144767"/>
                  </a:cubicBezTo>
                  <a:lnTo>
                    <a:pt x="357301" y="160673"/>
                  </a:lnTo>
                  <a:cubicBezTo>
                    <a:pt x="355687" y="162287"/>
                    <a:pt x="353151" y="162287"/>
                    <a:pt x="351538" y="160673"/>
                  </a:cubicBezTo>
                  <a:lnTo>
                    <a:pt x="208733" y="17865"/>
                  </a:lnTo>
                  <a:cubicBezTo>
                    <a:pt x="197207" y="6339"/>
                    <a:pt x="181993" y="0"/>
                    <a:pt x="165741" y="0"/>
                  </a:cubicBezTo>
                  <a:cubicBezTo>
                    <a:pt x="149490" y="0"/>
                    <a:pt x="134276" y="6339"/>
                    <a:pt x="122750" y="17865"/>
                  </a:cubicBezTo>
                  <a:lnTo>
                    <a:pt x="0" y="140618"/>
                  </a:lnTo>
                  <a:lnTo>
                    <a:pt x="60511" y="156178"/>
                  </a:lnTo>
                  <a:cubicBezTo>
                    <a:pt x="62816" y="156754"/>
                    <a:pt x="64775" y="158022"/>
                    <a:pt x="66273" y="159751"/>
                  </a:cubicBezTo>
                  <a:cubicBezTo>
                    <a:pt x="67426" y="161019"/>
                    <a:pt x="68233" y="162633"/>
                    <a:pt x="68694" y="164361"/>
                  </a:cubicBezTo>
                  <a:lnTo>
                    <a:pt x="84945" y="227524"/>
                  </a:lnTo>
                  <a:lnTo>
                    <a:pt x="162745" y="149723"/>
                  </a:ln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3" name="Graphic 2" descr="Bullseye with solid fill">
              <a:extLst>
                <a:ext uri="{FF2B5EF4-FFF2-40B4-BE49-F238E27FC236}">
                  <a16:creationId xmlns:a16="http://schemas.microsoft.com/office/drawing/2014/main" id="{13C3D776-7BFA-4D23-85E9-548271CA1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41168" y="4783183"/>
              <a:ext cx="687795" cy="687795"/>
            </a:xfrm>
            <a:prstGeom prst="rect">
              <a:avLst/>
            </a:prstGeom>
          </p:spPr>
        </p:pic>
        <p:pic>
          <p:nvPicPr>
            <p:cNvPr id="4" name="Graphic 3" descr="Hourglass 30% with solid fill">
              <a:extLst>
                <a:ext uri="{FF2B5EF4-FFF2-40B4-BE49-F238E27FC236}">
                  <a16:creationId xmlns:a16="http://schemas.microsoft.com/office/drawing/2014/main" id="{99350231-6639-629F-ED11-8E6F443DA5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94666" y="3288834"/>
              <a:ext cx="687795" cy="687795"/>
            </a:xfrm>
            <a:prstGeom prst="rect">
              <a:avLst/>
            </a:prstGeom>
          </p:spPr>
        </p:pic>
        <p:pic>
          <p:nvPicPr>
            <p:cNvPr id="5" name="Graphic 4" descr="Lightbulb with solid fill">
              <a:extLst>
                <a:ext uri="{FF2B5EF4-FFF2-40B4-BE49-F238E27FC236}">
                  <a16:creationId xmlns:a16="http://schemas.microsoft.com/office/drawing/2014/main" id="{A6122612-7FDE-D563-936B-AFBDAAA171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52103" y="1265457"/>
              <a:ext cx="687795" cy="687795"/>
            </a:xfrm>
            <a:prstGeom prst="rect">
              <a:avLst/>
            </a:prstGeom>
          </p:spPr>
        </p:pic>
        <p:pic>
          <p:nvPicPr>
            <p:cNvPr id="6" name="Graphic 5" descr="Research with solid fill">
              <a:extLst>
                <a:ext uri="{FF2B5EF4-FFF2-40B4-BE49-F238E27FC236}">
                  <a16:creationId xmlns:a16="http://schemas.microsoft.com/office/drawing/2014/main" id="{DB26DE5A-FC2C-4C6D-CF5D-2553A6FB1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224920" y="3455910"/>
              <a:ext cx="687795" cy="687795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51E73FD-A7C6-1A34-AC59-F14597649BC9}"/>
                </a:ext>
              </a:extLst>
            </p:cNvPr>
            <p:cNvSpPr txBox="1"/>
            <p:nvPr/>
          </p:nvSpPr>
          <p:spPr>
            <a:xfrm>
              <a:off x="6907480" y="2506203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BDD38AB-B42B-7BBB-DD9F-9FC2345AD8C0}"/>
                </a:ext>
              </a:extLst>
            </p:cNvPr>
            <p:cNvSpPr txBox="1"/>
            <p:nvPr/>
          </p:nvSpPr>
          <p:spPr>
            <a:xfrm>
              <a:off x="7224919" y="4489242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A9D62C1-2DF6-1A0E-52E5-CE49350FF2D4}"/>
                </a:ext>
              </a:extLst>
            </p:cNvPr>
            <p:cNvSpPr txBox="1"/>
            <p:nvPr/>
          </p:nvSpPr>
          <p:spPr>
            <a:xfrm>
              <a:off x="4707666" y="4896248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46E31B6-363A-AD88-EC37-189250371023}"/>
                </a:ext>
              </a:extLst>
            </p:cNvPr>
            <p:cNvSpPr txBox="1"/>
            <p:nvPr/>
          </p:nvSpPr>
          <p:spPr>
            <a:xfrm>
              <a:off x="4593177" y="2346255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50000"/>
                    </a:schemeClr>
                  </a:solidFill>
                </a:rPr>
                <a:t>04</a:t>
              </a:r>
            </a:p>
          </p:txBody>
        </p:sp>
        <p:pic>
          <p:nvPicPr>
            <p:cNvPr id="49" name="Graphic 48" descr="Trophy">
              <a:extLst>
                <a:ext uri="{FF2B5EF4-FFF2-40B4-BE49-F238E27FC236}">
                  <a16:creationId xmlns:a16="http://schemas.microsoft.com/office/drawing/2014/main" id="{86082022-4C28-2132-FB4B-DAF962EFD2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391237" y="2918258"/>
              <a:ext cx="1409526" cy="1409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3809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4-Stage Pentagon Cycle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FCE7B08-A79A-4EE1-2621-7BF15F12B77B}"/>
              </a:ext>
            </a:extLst>
          </p:cNvPr>
          <p:cNvGrpSpPr/>
          <p:nvPr/>
        </p:nvGrpSpPr>
        <p:grpSpPr>
          <a:xfrm>
            <a:off x="8676534" y="4489242"/>
            <a:ext cx="2926080" cy="1290153"/>
            <a:chOff x="8921977" y="4652338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44F4B8D-E147-9F00-380A-C0D1F40DA2C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BF99564-1F60-D74E-ECA4-4A0FDAB7A1A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B8452E7-3333-12B3-0D40-92318A525EA6}"/>
              </a:ext>
            </a:extLst>
          </p:cNvPr>
          <p:cNvGrpSpPr/>
          <p:nvPr/>
        </p:nvGrpSpPr>
        <p:grpSpPr>
          <a:xfrm>
            <a:off x="593001" y="4489242"/>
            <a:ext cx="2926080" cy="1290153"/>
            <a:chOff x="332936" y="4652338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57055FB-F5BB-5F69-DCEE-660CFA5AA06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F15656E-52B9-7FD3-A770-1BD2FCA8534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29982FC-5933-4117-69A7-C1DC2E6947C2}"/>
              </a:ext>
            </a:extLst>
          </p:cNvPr>
          <p:cNvGrpSpPr/>
          <p:nvPr/>
        </p:nvGrpSpPr>
        <p:grpSpPr>
          <a:xfrm>
            <a:off x="8676534" y="1932010"/>
            <a:ext cx="2926080" cy="1290153"/>
            <a:chOff x="8921977" y="1242150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25D81A3-FD66-BC75-4C21-C2A9469CF3A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D7D3D7A-C72E-748A-A382-A61408A6F06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F6433F6-AFEA-9593-4AC9-2E52CCAAA366}"/>
              </a:ext>
            </a:extLst>
          </p:cNvPr>
          <p:cNvGrpSpPr/>
          <p:nvPr/>
        </p:nvGrpSpPr>
        <p:grpSpPr>
          <a:xfrm>
            <a:off x="593001" y="1932010"/>
            <a:ext cx="2926080" cy="1290153"/>
            <a:chOff x="332936" y="262776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889B2FF-2651-8237-CDBF-FCFE4E997B4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31D2B82-AF1E-A6DC-5531-05C16BAE779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4D373B1-EB7D-6B06-17F7-458785EE4A92}"/>
              </a:ext>
            </a:extLst>
          </p:cNvPr>
          <p:cNvGrpSpPr/>
          <p:nvPr/>
        </p:nvGrpSpPr>
        <p:grpSpPr>
          <a:xfrm>
            <a:off x="4146333" y="1009556"/>
            <a:ext cx="4143173" cy="4838888"/>
            <a:chOff x="4146333" y="1009556"/>
            <a:chExt cx="4143173" cy="4838888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51C8FA1F-A969-BB51-D3C8-FE362D72028F}"/>
                </a:ext>
              </a:extLst>
            </p:cNvPr>
            <p:cNvSpPr/>
            <p:nvPr/>
          </p:nvSpPr>
          <p:spPr>
            <a:xfrm>
              <a:off x="4665234" y="4405717"/>
              <a:ext cx="3387624" cy="1442727"/>
            </a:xfrm>
            <a:custGeom>
              <a:avLst/>
              <a:gdLst>
                <a:gd name="connsiteX0" fmla="*/ 61871 w 423782"/>
                <a:gd name="connsiteY0" fmla="*/ 29622 h 180481"/>
                <a:gd name="connsiteX1" fmla="*/ 61410 w 423782"/>
                <a:gd name="connsiteY1" fmla="*/ 29622 h 180481"/>
                <a:gd name="connsiteX2" fmla="*/ 58875 w 423782"/>
                <a:gd name="connsiteY2" fmla="*/ 28469 h 180481"/>
                <a:gd name="connsiteX3" fmla="*/ 57722 w 423782"/>
                <a:gd name="connsiteY3" fmla="*/ 25588 h 180481"/>
                <a:gd name="connsiteX4" fmla="*/ 57722 w 423782"/>
                <a:gd name="connsiteY4" fmla="*/ 3227 h 180481"/>
                <a:gd name="connsiteX5" fmla="*/ 57376 w 423782"/>
                <a:gd name="connsiteY5" fmla="*/ 1844 h 180481"/>
                <a:gd name="connsiteX6" fmla="*/ 57376 w 423782"/>
                <a:gd name="connsiteY6" fmla="*/ 1844 h 180481"/>
                <a:gd name="connsiteX7" fmla="*/ 55878 w 423782"/>
                <a:gd name="connsiteY7" fmla="*/ 346 h 180481"/>
                <a:gd name="connsiteX8" fmla="*/ 54610 w 423782"/>
                <a:gd name="connsiteY8" fmla="*/ 0 h 180481"/>
                <a:gd name="connsiteX9" fmla="*/ 54379 w 423782"/>
                <a:gd name="connsiteY9" fmla="*/ 0 h 180481"/>
                <a:gd name="connsiteX10" fmla="*/ 54149 w 423782"/>
                <a:gd name="connsiteY10" fmla="*/ 0 h 180481"/>
                <a:gd name="connsiteX11" fmla="*/ 54149 w 423782"/>
                <a:gd name="connsiteY11" fmla="*/ 0 h 180481"/>
                <a:gd name="connsiteX12" fmla="*/ 53918 w 423782"/>
                <a:gd name="connsiteY12" fmla="*/ 0 h 180481"/>
                <a:gd name="connsiteX13" fmla="*/ 53918 w 423782"/>
                <a:gd name="connsiteY13" fmla="*/ 0 h 180481"/>
                <a:gd name="connsiteX14" fmla="*/ 53688 w 423782"/>
                <a:gd name="connsiteY14" fmla="*/ 0 h 180481"/>
                <a:gd name="connsiteX15" fmla="*/ 53573 w 423782"/>
                <a:gd name="connsiteY15" fmla="*/ 0 h 180481"/>
                <a:gd name="connsiteX16" fmla="*/ 53342 w 423782"/>
                <a:gd name="connsiteY16" fmla="*/ 0 h 180481"/>
                <a:gd name="connsiteX17" fmla="*/ 53227 w 423782"/>
                <a:gd name="connsiteY17" fmla="*/ 0 h 180481"/>
                <a:gd name="connsiteX18" fmla="*/ 52996 w 423782"/>
                <a:gd name="connsiteY18" fmla="*/ 115 h 180481"/>
                <a:gd name="connsiteX19" fmla="*/ 52766 w 423782"/>
                <a:gd name="connsiteY19" fmla="*/ 231 h 180481"/>
                <a:gd name="connsiteX20" fmla="*/ 52651 w 423782"/>
                <a:gd name="connsiteY20" fmla="*/ 346 h 180481"/>
                <a:gd name="connsiteX21" fmla="*/ 52420 w 423782"/>
                <a:gd name="connsiteY21" fmla="*/ 576 h 180481"/>
                <a:gd name="connsiteX22" fmla="*/ 52305 w 423782"/>
                <a:gd name="connsiteY22" fmla="*/ 692 h 180481"/>
                <a:gd name="connsiteX23" fmla="*/ 51959 w 423782"/>
                <a:gd name="connsiteY23" fmla="*/ 1153 h 180481"/>
                <a:gd name="connsiteX24" fmla="*/ 439 w 423782"/>
                <a:gd name="connsiteY24" fmla="*/ 88405 h 180481"/>
                <a:gd name="connsiteX25" fmla="*/ 93 w 423782"/>
                <a:gd name="connsiteY25" fmla="*/ 89212 h 180481"/>
                <a:gd name="connsiteX26" fmla="*/ 439 w 423782"/>
                <a:gd name="connsiteY26" fmla="*/ 91632 h 180481"/>
                <a:gd name="connsiteX27" fmla="*/ 36514 w 423782"/>
                <a:gd name="connsiteY27" fmla="*/ 152835 h 180481"/>
                <a:gd name="connsiteX28" fmla="*/ 36514 w 423782"/>
                <a:gd name="connsiteY28" fmla="*/ 152835 h 180481"/>
                <a:gd name="connsiteX29" fmla="*/ 51844 w 423782"/>
                <a:gd name="connsiteY29" fmla="*/ 178884 h 180481"/>
                <a:gd name="connsiteX30" fmla="*/ 55417 w 423782"/>
                <a:gd name="connsiteY30" fmla="*/ 180383 h 180481"/>
                <a:gd name="connsiteX31" fmla="*/ 57722 w 423782"/>
                <a:gd name="connsiteY31" fmla="*/ 177271 h 180481"/>
                <a:gd name="connsiteX32" fmla="*/ 57722 w 423782"/>
                <a:gd name="connsiteY32" fmla="*/ 154910 h 180481"/>
                <a:gd name="connsiteX33" fmla="*/ 61871 w 423782"/>
                <a:gd name="connsiteY33" fmla="*/ 150761 h 180481"/>
                <a:gd name="connsiteX34" fmla="*/ 362926 w 423782"/>
                <a:gd name="connsiteY34" fmla="*/ 150761 h 180481"/>
                <a:gd name="connsiteX35" fmla="*/ 423782 w 423782"/>
                <a:gd name="connsiteY35" fmla="*/ 89903 h 180481"/>
                <a:gd name="connsiteX36" fmla="*/ 423782 w 423782"/>
                <a:gd name="connsiteY36" fmla="*/ 60512 h 180481"/>
                <a:gd name="connsiteX37" fmla="*/ 368919 w 423782"/>
                <a:gd name="connsiteY37" fmla="*/ 92900 h 180481"/>
                <a:gd name="connsiteX38" fmla="*/ 363156 w 423782"/>
                <a:gd name="connsiteY38" fmla="*/ 94514 h 180481"/>
                <a:gd name="connsiteX39" fmla="*/ 358892 w 423782"/>
                <a:gd name="connsiteY39" fmla="*/ 93707 h 180481"/>
                <a:gd name="connsiteX40" fmla="*/ 358776 w 423782"/>
                <a:gd name="connsiteY40" fmla="*/ 93707 h 180481"/>
                <a:gd name="connsiteX41" fmla="*/ 358546 w 423782"/>
                <a:gd name="connsiteY41" fmla="*/ 93707 h 180481"/>
                <a:gd name="connsiteX42" fmla="*/ 357393 w 423782"/>
                <a:gd name="connsiteY42" fmla="*/ 93131 h 180481"/>
                <a:gd name="connsiteX43" fmla="*/ 270143 w 423782"/>
                <a:gd name="connsiteY43" fmla="*/ 41609 h 180481"/>
                <a:gd name="connsiteX44" fmla="*/ 264495 w 423782"/>
                <a:gd name="connsiteY44" fmla="*/ 31351 h 180481"/>
                <a:gd name="connsiteX45" fmla="*/ 264495 w 423782"/>
                <a:gd name="connsiteY45" fmla="*/ 30429 h 180481"/>
                <a:gd name="connsiteX46" fmla="*/ 264495 w 423782"/>
                <a:gd name="connsiteY46" fmla="*/ 30198 h 180481"/>
                <a:gd name="connsiteX47" fmla="*/ 264610 w 423782"/>
                <a:gd name="connsiteY47" fmla="*/ 29507 h 180481"/>
                <a:gd name="connsiteX48" fmla="*/ 264610 w 423782"/>
                <a:gd name="connsiteY48" fmla="*/ 29391 h 180481"/>
                <a:gd name="connsiteX49" fmla="*/ 61756 w 423782"/>
                <a:gd name="connsiteY49" fmla="*/ 29391 h 18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23782" h="180481">
                  <a:moveTo>
                    <a:pt x="61871" y="29622"/>
                  </a:moveTo>
                  <a:cubicBezTo>
                    <a:pt x="61756" y="29622"/>
                    <a:pt x="61641" y="29622"/>
                    <a:pt x="61410" y="29622"/>
                  </a:cubicBezTo>
                  <a:cubicBezTo>
                    <a:pt x="60488" y="29622"/>
                    <a:pt x="59566" y="29161"/>
                    <a:pt x="58875" y="28469"/>
                  </a:cubicBezTo>
                  <a:cubicBezTo>
                    <a:pt x="58068" y="27663"/>
                    <a:pt x="57722" y="26625"/>
                    <a:pt x="57722" y="25588"/>
                  </a:cubicBezTo>
                  <a:lnTo>
                    <a:pt x="57722" y="3227"/>
                  </a:lnTo>
                  <a:cubicBezTo>
                    <a:pt x="57722" y="2651"/>
                    <a:pt x="57722" y="2190"/>
                    <a:pt x="57376" y="1844"/>
                  </a:cubicBezTo>
                  <a:cubicBezTo>
                    <a:pt x="57376" y="1844"/>
                    <a:pt x="57376" y="1844"/>
                    <a:pt x="57376" y="1844"/>
                  </a:cubicBezTo>
                  <a:cubicBezTo>
                    <a:pt x="57030" y="1268"/>
                    <a:pt x="56569" y="692"/>
                    <a:pt x="55878" y="346"/>
                  </a:cubicBezTo>
                  <a:cubicBezTo>
                    <a:pt x="55532" y="115"/>
                    <a:pt x="55071" y="0"/>
                    <a:pt x="54610" y="0"/>
                  </a:cubicBezTo>
                  <a:cubicBezTo>
                    <a:pt x="54610" y="0"/>
                    <a:pt x="54495" y="0"/>
                    <a:pt x="54379" y="0"/>
                  </a:cubicBezTo>
                  <a:cubicBezTo>
                    <a:pt x="54379" y="0"/>
                    <a:pt x="54264" y="0"/>
                    <a:pt x="54149" y="0"/>
                  </a:cubicBezTo>
                  <a:cubicBezTo>
                    <a:pt x="54149" y="0"/>
                    <a:pt x="54149" y="0"/>
                    <a:pt x="54149" y="0"/>
                  </a:cubicBezTo>
                  <a:cubicBezTo>
                    <a:pt x="54149" y="0"/>
                    <a:pt x="54034" y="0"/>
                    <a:pt x="53918" y="0"/>
                  </a:cubicBezTo>
                  <a:cubicBezTo>
                    <a:pt x="53918" y="0"/>
                    <a:pt x="53918" y="0"/>
                    <a:pt x="53918" y="0"/>
                  </a:cubicBezTo>
                  <a:cubicBezTo>
                    <a:pt x="53918" y="0"/>
                    <a:pt x="53803" y="0"/>
                    <a:pt x="53688" y="0"/>
                  </a:cubicBezTo>
                  <a:cubicBezTo>
                    <a:pt x="53688" y="0"/>
                    <a:pt x="53688" y="0"/>
                    <a:pt x="53573" y="0"/>
                  </a:cubicBezTo>
                  <a:cubicBezTo>
                    <a:pt x="53573" y="0"/>
                    <a:pt x="53457" y="0"/>
                    <a:pt x="53342" y="0"/>
                  </a:cubicBezTo>
                  <a:cubicBezTo>
                    <a:pt x="53342" y="0"/>
                    <a:pt x="53342" y="0"/>
                    <a:pt x="53227" y="0"/>
                  </a:cubicBezTo>
                  <a:cubicBezTo>
                    <a:pt x="53227" y="0"/>
                    <a:pt x="53112" y="0"/>
                    <a:pt x="52996" y="115"/>
                  </a:cubicBezTo>
                  <a:cubicBezTo>
                    <a:pt x="52996" y="115"/>
                    <a:pt x="52881" y="115"/>
                    <a:pt x="52766" y="231"/>
                  </a:cubicBezTo>
                  <a:cubicBezTo>
                    <a:pt x="52766" y="231"/>
                    <a:pt x="52766" y="231"/>
                    <a:pt x="52651" y="346"/>
                  </a:cubicBezTo>
                  <a:cubicBezTo>
                    <a:pt x="52651" y="346"/>
                    <a:pt x="52535" y="461"/>
                    <a:pt x="52420" y="576"/>
                  </a:cubicBezTo>
                  <a:cubicBezTo>
                    <a:pt x="52420" y="576"/>
                    <a:pt x="52420" y="576"/>
                    <a:pt x="52305" y="692"/>
                  </a:cubicBezTo>
                  <a:cubicBezTo>
                    <a:pt x="52305" y="807"/>
                    <a:pt x="52074" y="922"/>
                    <a:pt x="51959" y="1153"/>
                  </a:cubicBezTo>
                  <a:lnTo>
                    <a:pt x="439" y="88405"/>
                  </a:lnTo>
                  <a:cubicBezTo>
                    <a:pt x="323" y="88635"/>
                    <a:pt x="208" y="88866"/>
                    <a:pt x="93" y="89212"/>
                  </a:cubicBezTo>
                  <a:cubicBezTo>
                    <a:pt x="-138" y="90018"/>
                    <a:pt x="93" y="90941"/>
                    <a:pt x="439" y="91632"/>
                  </a:cubicBezTo>
                  <a:lnTo>
                    <a:pt x="36514" y="152835"/>
                  </a:lnTo>
                  <a:cubicBezTo>
                    <a:pt x="36514" y="152835"/>
                    <a:pt x="36514" y="152835"/>
                    <a:pt x="36514" y="152835"/>
                  </a:cubicBezTo>
                  <a:lnTo>
                    <a:pt x="51844" y="178884"/>
                  </a:lnTo>
                  <a:cubicBezTo>
                    <a:pt x="52996" y="180844"/>
                    <a:pt x="54840" y="180498"/>
                    <a:pt x="55417" y="180383"/>
                  </a:cubicBezTo>
                  <a:cubicBezTo>
                    <a:pt x="55993" y="180267"/>
                    <a:pt x="57722" y="179576"/>
                    <a:pt x="57722" y="177271"/>
                  </a:cubicBezTo>
                  <a:lnTo>
                    <a:pt x="57722" y="154910"/>
                  </a:lnTo>
                  <a:cubicBezTo>
                    <a:pt x="57722" y="152605"/>
                    <a:pt x="59566" y="150761"/>
                    <a:pt x="61871" y="150761"/>
                  </a:cubicBezTo>
                  <a:lnTo>
                    <a:pt x="362926" y="150761"/>
                  </a:lnTo>
                  <a:cubicBezTo>
                    <a:pt x="396466" y="150761"/>
                    <a:pt x="423782" y="123444"/>
                    <a:pt x="423782" y="89903"/>
                  </a:cubicBezTo>
                  <a:lnTo>
                    <a:pt x="423782" y="60512"/>
                  </a:lnTo>
                  <a:lnTo>
                    <a:pt x="368919" y="92900"/>
                  </a:lnTo>
                  <a:cubicBezTo>
                    <a:pt x="367190" y="93937"/>
                    <a:pt x="365116" y="94514"/>
                    <a:pt x="363156" y="94514"/>
                  </a:cubicBezTo>
                  <a:cubicBezTo>
                    <a:pt x="361197" y="94514"/>
                    <a:pt x="360275" y="94283"/>
                    <a:pt x="358892" y="93707"/>
                  </a:cubicBezTo>
                  <a:cubicBezTo>
                    <a:pt x="358892" y="93707"/>
                    <a:pt x="358892" y="93707"/>
                    <a:pt x="358776" y="93707"/>
                  </a:cubicBezTo>
                  <a:cubicBezTo>
                    <a:pt x="358776" y="93707"/>
                    <a:pt x="358661" y="93707"/>
                    <a:pt x="358546" y="93707"/>
                  </a:cubicBezTo>
                  <a:cubicBezTo>
                    <a:pt x="358085" y="93476"/>
                    <a:pt x="357739" y="93361"/>
                    <a:pt x="357393" y="93131"/>
                  </a:cubicBezTo>
                  <a:lnTo>
                    <a:pt x="270143" y="41609"/>
                  </a:lnTo>
                  <a:cubicBezTo>
                    <a:pt x="266455" y="39419"/>
                    <a:pt x="264380" y="35616"/>
                    <a:pt x="264495" y="31351"/>
                  </a:cubicBezTo>
                  <a:cubicBezTo>
                    <a:pt x="264495" y="31005"/>
                    <a:pt x="264495" y="30775"/>
                    <a:pt x="264495" y="30429"/>
                  </a:cubicBezTo>
                  <a:cubicBezTo>
                    <a:pt x="264495" y="30429"/>
                    <a:pt x="264495" y="30198"/>
                    <a:pt x="264495" y="30198"/>
                  </a:cubicBezTo>
                  <a:cubicBezTo>
                    <a:pt x="264495" y="29968"/>
                    <a:pt x="264495" y="29737"/>
                    <a:pt x="264610" y="29507"/>
                  </a:cubicBezTo>
                  <a:cubicBezTo>
                    <a:pt x="264610" y="29507"/>
                    <a:pt x="264610" y="29507"/>
                    <a:pt x="264610" y="29391"/>
                  </a:cubicBezTo>
                  <a:lnTo>
                    <a:pt x="61756" y="29391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CEE9E6-96AE-2961-3098-4C0BFC8F6474}"/>
                </a:ext>
              </a:extLst>
            </p:cNvPr>
            <p:cNvSpPr/>
            <p:nvPr/>
          </p:nvSpPr>
          <p:spPr>
            <a:xfrm>
              <a:off x="6843126" y="2500334"/>
              <a:ext cx="1446380" cy="2598949"/>
            </a:xfrm>
            <a:custGeom>
              <a:avLst/>
              <a:gdLst>
                <a:gd name="connsiteX0" fmla="*/ 29621 w 180938"/>
                <a:gd name="connsiteY0" fmla="*/ 263140 h 325121"/>
                <a:gd name="connsiteX1" fmla="*/ 25472 w 180938"/>
                <a:gd name="connsiteY1" fmla="*/ 267289 h 325121"/>
                <a:gd name="connsiteX2" fmla="*/ 3227 w 180938"/>
                <a:gd name="connsiteY2" fmla="*/ 267289 h 325121"/>
                <a:gd name="connsiteX3" fmla="*/ 1844 w 180938"/>
                <a:gd name="connsiteY3" fmla="*/ 267635 h 325121"/>
                <a:gd name="connsiteX4" fmla="*/ 346 w 180938"/>
                <a:gd name="connsiteY4" fmla="*/ 269133 h 325121"/>
                <a:gd name="connsiteX5" fmla="*/ 0 w 180938"/>
                <a:gd name="connsiteY5" fmla="*/ 270401 h 325121"/>
                <a:gd name="connsiteX6" fmla="*/ 1614 w 180938"/>
                <a:gd name="connsiteY6" fmla="*/ 273167 h 325121"/>
                <a:gd name="connsiteX7" fmla="*/ 88864 w 180938"/>
                <a:gd name="connsiteY7" fmla="*/ 324689 h 325121"/>
                <a:gd name="connsiteX8" fmla="*/ 92091 w 180938"/>
                <a:gd name="connsiteY8" fmla="*/ 324689 h 325121"/>
                <a:gd name="connsiteX9" fmla="*/ 179342 w 180938"/>
                <a:gd name="connsiteY9" fmla="*/ 273167 h 325121"/>
                <a:gd name="connsiteX10" fmla="*/ 180840 w 180938"/>
                <a:gd name="connsiteY10" fmla="*/ 269594 h 325121"/>
                <a:gd name="connsiteX11" fmla="*/ 177728 w 180938"/>
                <a:gd name="connsiteY11" fmla="*/ 267289 h 325121"/>
                <a:gd name="connsiteX12" fmla="*/ 155253 w 180938"/>
                <a:gd name="connsiteY12" fmla="*/ 267289 h 325121"/>
                <a:gd name="connsiteX13" fmla="*/ 151104 w 180938"/>
                <a:gd name="connsiteY13" fmla="*/ 263140 h 325121"/>
                <a:gd name="connsiteX14" fmla="*/ 151104 w 180938"/>
                <a:gd name="connsiteY14" fmla="*/ 57861 h 325121"/>
                <a:gd name="connsiteX15" fmla="*/ 133238 w 180938"/>
                <a:gd name="connsiteY15" fmla="*/ 14868 h 325121"/>
                <a:gd name="connsiteX16" fmla="*/ 118370 w 180938"/>
                <a:gd name="connsiteY16" fmla="*/ 0 h 325121"/>
                <a:gd name="connsiteX17" fmla="*/ 102465 w 180938"/>
                <a:gd name="connsiteY17" fmla="*/ 61664 h 325121"/>
                <a:gd name="connsiteX18" fmla="*/ 94281 w 180938"/>
                <a:gd name="connsiteY18" fmla="*/ 69848 h 325121"/>
                <a:gd name="connsiteX19" fmla="*/ 29391 w 180938"/>
                <a:gd name="connsiteY19" fmla="*/ 86561 h 325121"/>
                <a:gd name="connsiteX20" fmla="*/ 29391 w 180938"/>
                <a:gd name="connsiteY20" fmla="*/ 263140 h 325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0938" h="325121">
                  <a:moveTo>
                    <a:pt x="29621" y="263140"/>
                  </a:moveTo>
                  <a:cubicBezTo>
                    <a:pt x="29621" y="265445"/>
                    <a:pt x="27777" y="267289"/>
                    <a:pt x="25472" y="267289"/>
                  </a:cubicBezTo>
                  <a:lnTo>
                    <a:pt x="3227" y="267289"/>
                  </a:lnTo>
                  <a:cubicBezTo>
                    <a:pt x="2651" y="267289"/>
                    <a:pt x="2190" y="267289"/>
                    <a:pt x="1844" y="267635"/>
                  </a:cubicBezTo>
                  <a:cubicBezTo>
                    <a:pt x="1153" y="267981"/>
                    <a:pt x="692" y="268442"/>
                    <a:pt x="346" y="269133"/>
                  </a:cubicBezTo>
                  <a:cubicBezTo>
                    <a:pt x="115" y="269479"/>
                    <a:pt x="0" y="269940"/>
                    <a:pt x="0" y="270401"/>
                  </a:cubicBezTo>
                  <a:cubicBezTo>
                    <a:pt x="0" y="271208"/>
                    <a:pt x="231" y="272361"/>
                    <a:pt x="1614" y="273167"/>
                  </a:cubicBezTo>
                  <a:lnTo>
                    <a:pt x="88864" y="324689"/>
                  </a:lnTo>
                  <a:cubicBezTo>
                    <a:pt x="89901" y="325265"/>
                    <a:pt x="91054" y="325265"/>
                    <a:pt x="92091" y="324689"/>
                  </a:cubicBezTo>
                  <a:lnTo>
                    <a:pt x="179342" y="273167"/>
                  </a:lnTo>
                  <a:cubicBezTo>
                    <a:pt x="181301" y="272015"/>
                    <a:pt x="180955" y="270171"/>
                    <a:pt x="180840" y="269594"/>
                  </a:cubicBezTo>
                  <a:cubicBezTo>
                    <a:pt x="180725" y="269018"/>
                    <a:pt x="180033" y="267289"/>
                    <a:pt x="177728" y="267289"/>
                  </a:cubicBezTo>
                  <a:lnTo>
                    <a:pt x="155253" y="267289"/>
                  </a:lnTo>
                  <a:cubicBezTo>
                    <a:pt x="152948" y="267289"/>
                    <a:pt x="151104" y="265445"/>
                    <a:pt x="151104" y="263140"/>
                  </a:cubicBezTo>
                  <a:lnTo>
                    <a:pt x="151104" y="57861"/>
                  </a:lnTo>
                  <a:cubicBezTo>
                    <a:pt x="151104" y="41609"/>
                    <a:pt x="144764" y="26395"/>
                    <a:pt x="133238" y="14868"/>
                  </a:cubicBezTo>
                  <a:lnTo>
                    <a:pt x="118370" y="0"/>
                  </a:lnTo>
                  <a:lnTo>
                    <a:pt x="102465" y="61664"/>
                  </a:lnTo>
                  <a:cubicBezTo>
                    <a:pt x="101427" y="65698"/>
                    <a:pt x="98315" y="68810"/>
                    <a:pt x="94281" y="69848"/>
                  </a:cubicBezTo>
                  <a:lnTo>
                    <a:pt x="29391" y="86561"/>
                  </a:lnTo>
                  <a:lnTo>
                    <a:pt x="29391" y="263140"/>
                  </a:ln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7D06768-CC23-53AE-75FB-3AF0EAD439F7}"/>
                </a:ext>
              </a:extLst>
            </p:cNvPr>
            <p:cNvSpPr/>
            <p:nvPr/>
          </p:nvSpPr>
          <p:spPr>
            <a:xfrm>
              <a:off x="4146333" y="2117967"/>
              <a:ext cx="1317584" cy="3494748"/>
            </a:xfrm>
            <a:custGeom>
              <a:avLst/>
              <a:gdLst>
                <a:gd name="connsiteX0" fmla="*/ 121943 w 164826"/>
                <a:gd name="connsiteY0" fmla="*/ 132665 h 437183"/>
                <a:gd name="connsiteX1" fmla="*/ 122865 w 164826"/>
                <a:gd name="connsiteY1" fmla="*/ 130014 h 437183"/>
                <a:gd name="connsiteX2" fmla="*/ 123096 w 164826"/>
                <a:gd name="connsiteY2" fmla="*/ 129668 h 437183"/>
                <a:gd name="connsiteX3" fmla="*/ 138656 w 164826"/>
                <a:gd name="connsiteY3" fmla="*/ 114108 h 437183"/>
                <a:gd name="connsiteX4" fmla="*/ 144418 w 164826"/>
                <a:gd name="connsiteY4" fmla="*/ 114108 h 437183"/>
                <a:gd name="connsiteX5" fmla="*/ 159402 w 164826"/>
                <a:gd name="connsiteY5" fmla="*/ 129092 h 437183"/>
                <a:gd name="connsiteX6" fmla="*/ 163206 w 164826"/>
                <a:gd name="connsiteY6" fmla="*/ 129553 h 437183"/>
                <a:gd name="connsiteX7" fmla="*/ 164819 w 164826"/>
                <a:gd name="connsiteY7" fmla="*/ 126787 h 437183"/>
                <a:gd name="connsiteX8" fmla="*/ 164704 w 164826"/>
                <a:gd name="connsiteY8" fmla="*/ 125980 h 437183"/>
                <a:gd name="connsiteX9" fmla="*/ 139347 w 164826"/>
                <a:gd name="connsiteY9" fmla="*/ 27778 h 437183"/>
                <a:gd name="connsiteX10" fmla="*/ 137042 w 164826"/>
                <a:gd name="connsiteY10" fmla="*/ 25473 h 437183"/>
                <a:gd name="connsiteX11" fmla="*/ 69501 w 164826"/>
                <a:gd name="connsiteY11" fmla="*/ 8068 h 437183"/>
                <a:gd name="connsiteX12" fmla="*/ 69501 w 164826"/>
                <a:gd name="connsiteY12" fmla="*/ 8068 h 437183"/>
                <a:gd name="connsiteX13" fmla="*/ 38842 w 164826"/>
                <a:gd name="connsiteY13" fmla="*/ 115 h 437183"/>
                <a:gd name="connsiteX14" fmla="*/ 37920 w 164826"/>
                <a:gd name="connsiteY14" fmla="*/ 0 h 437183"/>
                <a:gd name="connsiteX15" fmla="*/ 35269 w 164826"/>
                <a:gd name="connsiteY15" fmla="*/ 1614 h 437183"/>
                <a:gd name="connsiteX16" fmla="*/ 35730 w 164826"/>
                <a:gd name="connsiteY16" fmla="*/ 5417 h 437183"/>
                <a:gd name="connsiteX17" fmla="*/ 52442 w 164826"/>
                <a:gd name="connsiteY17" fmla="*/ 22130 h 437183"/>
                <a:gd name="connsiteX18" fmla="*/ 52442 w 164826"/>
                <a:gd name="connsiteY18" fmla="*/ 27893 h 437183"/>
                <a:gd name="connsiteX19" fmla="*/ 17865 w 164826"/>
                <a:gd name="connsiteY19" fmla="*/ 62471 h 437183"/>
                <a:gd name="connsiteX20" fmla="*/ 0 w 164826"/>
                <a:gd name="connsiteY20" fmla="*/ 105463 h 437183"/>
                <a:gd name="connsiteX21" fmla="*/ 0 w 164826"/>
                <a:gd name="connsiteY21" fmla="*/ 376326 h 437183"/>
                <a:gd name="connsiteX22" fmla="*/ 60856 w 164826"/>
                <a:gd name="connsiteY22" fmla="*/ 437183 h 437183"/>
                <a:gd name="connsiteX23" fmla="*/ 90362 w 164826"/>
                <a:gd name="connsiteY23" fmla="*/ 437183 h 437183"/>
                <a:gd name="connsiteX24" fmla="*/ 57860 w 164826"/>
                <a:gd name="connsiteY24" fmla="*/ 382089 h 437183"/>
                <a:gd name="connsiteX25" fmla="*/ 57860 w 164826"/>
                <a:gd name="connsiteY25" fmla="*/ 370563 h 437183"/>
                <a:gd name="connsiteX26" fmla="*/ 109380 w 164826"/>
                <a:gd name="connsiteY26" fmla="*/ 283310 h 437183"/>
                <a:gd name="connsiteX27" fmla="*/ 113760 w 164826"/>
                <a:gd name="connsiteY27" fmla="*/ 279046 h 437183"/>
                <a:gd name="connsiteX28" fmla="*/ 119638 w 164826"/>
                <a:gd name="connsiteY28" fmla="*/ 277662 h 437183"/>
                <a:gd name="connsiteX29" fmla="*/ 120560 w 164826"/>
                <a:gd name="connsiteY29" fmla="*/ 277662 h 437183"/>
                <a:gd name="connsiteX30" fmla="*/ 120791 w 164826"/>
                <a:gd name="connsiteY30" fmla="*/ 277662 h 437183"/>
                <a:gd name="connsiteX31" fmla="*/ 121482 w 164826"/>
                <a:gd name="connsiteY31" fmla="*/ 277778 h 437183"/>
                <a:gd name="connsiteX32" fmla="*/ 121597 w 164826"/>
                <a:gd name="connsiteY32" fmla="*/ 277778 h 437183"/>
                <a:gd name="connsiteX33" fmla="*/ 121597 w 164826"/>
                <a:gd name="connsiteY33" fmla="*/ 132204 h 437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64826" h="437183">
                  <a:moveTo>
                    <a:pt x="121943" y="132665"/>
                  </a:moveTo>
                  <a:cubicBezTo>
                    <a:pt x="121943" y="131743"/>
                    <a:pt x="122289" y="130821"/>
                    <a:pt x="122865" y="130014"/>
                  </a:cubicBezTo>
                  <a:cubicBezTo>
                    <a:pt x="122865" y="130014"/>
                    <a:pt x="123096" y="129783"/>
                    <a:pt x="123096" y="129668"/>
                  </a:cubicBezTo>
                  <a:lnTo>
                    <a:pt x="138656" y="114108"/>
                  </a:lnTo>
                  <a:cubicBezTo>
                    <a:pt x="140269" y="112494"/>
                    <a:pt x="142805" y="112494"/>
                    <a:pt x="144418" y="114108"/>
                  </a:cubicBezTo>
                  <a:lnTo>
                    <a:pt x="159402" y="129092"/>
                  </a:lnTo>
                  <a:cubicBezTo>
                    <a:pt x="161016" y="130705"/>
                    <a:pt x="162745" y="129899"/>
                    <a:pt x="163206" y="129553"/>
                  </a:cubicBezTo>
                  <a:cubicBezTo>
                    <a:pt x="163667" y="129322"/>
                    <a:pt x="164934" y="128400"/>
                    <a:pt x="164819" y="126787"/>
                  </a:cubicBezTo>
                  <a:cubicBezTo>
                    <a:pt x="164819" y="126556"/>
                    <a:pt x="164819" y="126325"/>
                    <a:pt x="164704" y="125980"/>
                  </a:cubicBezTo>
                  <a:lnTo>
                    <a:pt x="139347" y="27778"/>
                  </a:lnTo>
                  <a:cubicBezTo>
                    <a:pt x="139001" y="26625"/>
                    <a:pt x="138195" y="25818"/>
                    <a:pt x="137042" y="25473"/>
                  </a:cubicBezTo>
                  <a:lnTo>
                    <a:pt x="69501" y="8068"/>
                  </a:lnTo>
                  <a:cubicBezTo>
                    <a:pt x="69501" y="8068"/>
                    <a:pt x="69501" y="8068"/>
                    <a:pt x="69501" y="8068"/>
                  </a:cubicBezTo>
                  <a:lnTo>
                    <a:pt x="38842" y="115"/>
                  </a:lnTo>
                  <a:cubicBezTo>
                    <a:pt x="38496" y="115"/>
                    <a:pt x="38266" y="0"/>
                    <a:pt x="37920" y="0"/>
                  </a:cubicBezTo>
                  <a:cubicBezTo>
                    <a:pt x="36306" y="0"/>
                    <a:pt x="35499" y="1153"/>
                    <a:pt x="35269" y="1614"/>
                  </a:cubicBezTo>
                  <a:cubicBezTo>
                    <a:pt x="35039" y="2075"/>
                    <a:pt x="34232" y="3804"/>
                    <a:pt x="35730" y="5417"/>
                  </a:cubicBezTo>
                  <a:lnTo>
                    <a:pt x="52442" y="22130"/>
                  </a:lnTo>
                  <a:cubicBezTo>
                    <a:pt x="54056" y="23744"/>
                    <a:pt x="54056" y="26279"/>
                    <a:pt x="52442" y="27893"/>
                  </a:cubicBezTo>
                  <a:lnTo>
                    <a:pt x="17865" y="62471"/>
                  </a:lnTo>
                  <a:cubicBezTo>
                    <a:pt x="6339" y="73997"/>
                    <a:pt x="0" y="89212"/>
                    <a:pt x="0" y="105463"/>
                  </a:cubicBezTo>
                  <a:lnTo>
                    <a:pt x="0" y="376326"/>
                  </a:lnTo>
                  <a:cubicBezTo>
                    <a:pt x="0" y="409866"/>
                    <a:pt x="27316" y="437183"/>
                    <a:pt x="60856" y="437183"/>
                  </a:cubicBezTo>
                  <a:lnTo>
                    <a:pt x="90362" y="437183"/>
                  </a:lnTo>
                  <a:lnTo>
                    <a:pt x="57860" y="382089"/>
                  </a:lnTo>
                  <a:cubicBezTo>
                    <a:pt x="55785" y="378515"/>
                    <a:pt x="55785" y="374136"/>
                    <a:pt x="57860" y="370563"/>
                  </a:cubicBezTo>
                  <a:lnTo>
                    <a:pt x="109380" y="283310"/>
                  </a:lnTo>
                  <a:cubicBezTo>
                    <a:pt x="110417" y="281466"/>
                    <a:pt x="112031" y="279968"/>
                    <a:pt x="113760" y="279046"/>
                  </a:cubicBezTo>
                  <a:cubicBezTo>
                    <a:pt x="115489" y="278124"/>
                    <a:pt x="117563" y="277662"/>
                    <a:pt x="119638" y="277662"/>
                  </a:cubicBezTo>
                  <a:cubicBezTo>
                    <a:pt x="119984" y="277662"/>
                    <a:pt x="120214" y="277662"/>
                    <a:pt x="120560" y="277662"/>
                  </a:cubicBezTo>
                  <a:cubicBezTo>
                    <a:pt x="120560" y="277662"/>
                    <a:pt x="120791" y="277662"/>
                    <a:pt x="120791" y="277662"/>
                  </a:cubicBezTo>
                  <a:cubicBezTo>
                    <a:pt x="121021" y="277662"/>
                    <a:pt x="121252" y="277662"/>
                    <a:pt x="121482" y="277778"/>
                  </a:cubicBezTo>
                  <a:cubicBezTo>
                    <a:pt x="121482" y="277778"/>
                    <a:pt x="121482" y="277778"/>
                    <a:pt x="121597" y="277778"/>
                  </a:cubicBezTo>
                  <a:lnTo>
                    <a:pt x="121597" y="132204"/>
                  </a:ln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35CF6EA-7DC9-31BD-8FB3-76DBF29C71CD}"/>
                </a:ext>
              </a:extLst>
            </p:cNvPr>
            <p:cNvSpPr/>
            <p:nvPr/>
          </p:nvSpPr>
          <p:spPr>
            <a:xfrm>
              <a:off x="4777459" y="1009556"/>
              <a:ext cx="3026688" cy="2188308"/>
            </a:xfrm>
            <a:custGeom>
              <a:avLst/>
              <a:gdLst>
                <a:gd name="connsiteX0" fmla="*/ 162629 w 378630"/>
                <a:gd name="connsiteY0" fmla="*/ 149954 h 273751"/>
                <a:gd name="connsiteX1" fmla="*/ 165165 w 378630"/>
                <a:gd name="connsiteY1" fmla="*/ 148801 h 273751"/>
                <a:gd name="connsiteX2" fmla="*/ 165626 w 378630"/>
                <a:gd name="connsiteY2" fmla="*/ 148801 h 273751"/>
                <a:gd name="connsiteX3" fmla="*/ 168507 w 378630"/>
                <a:gd name="connsiteY3" fmla="*/ 149954 h 273751"/>
                <a:gd name="connsiteX4" fmla="*/ 265440 w 378630"/>
                <a:gd name="connsiteY4" fmla="*/ 246888 h 273751"/>
                <a:gd name="connsiteX5" fmla="*/ 265440 w 378630"/>
                <a:gd name="connsiteY5" fmla="*/ 252651 h 273751"/>
                <a:gd name="connsiteX6" fmla="*/ 249765 w 378630"/>
                <a:gd name="connsiteY6" fmla="*/ 268327 h 273751"/>
                <a:gd name="connsiteX7" fmla="*/ 249303 w 378630"/>
                <a:gd name="connsiteY7" fmla="*/ 272130 h 273751"/>
                <a:gd name="connsiteX8" fmla="*/ 252877 w 378630"/>
                <a:gd name="connsiteY8" fmla="*/ 273628 h 273751"/>
                <a:gd name="connsiteX9" fmla="*/ 281922 w 378630"/>
                <a:gd name="connsiteY9" fmla="*/ 266137 h 273751"/>
                <a:gd name="connsiteX10" fmla="*/ 281922 w 378630"/>
                <a:gd name="connsiteY10" fmla="*/ 266137 h 273751"/>
                <a:gd name="connsiteX11" fmla="*/ 350961 w 378630"/>
                <a:gd name="connsiteY11" fmla="*/ 248271 h 273751"/>
                <a:gd name="connsiteX12" fmla="*/ 353266 w 378630"/>
                <a:gd name="connsiteY12" fmla="*/ 245966 h 273751"/>
                <a:gd name="connsiteX13" fmla="*/ 370901 w 378630"/>
                <a:gd name="connsiteY13" fmla="*/ 177386 h 273751"/>
                <a:gd name="connsiteX14" fmla="*/ 370901 w 378630"/>
                <a:gd name="connsiteY14" fmla="*/ 177386 h 273751"/>
                <a:gd name="connsiteX15" fmla="*/ 378508 w 378630"/>
                <a:gd name="connsiteY15" fmla="*/ 147879 h 273751"/>
                <a:gd name="connsiteX16" fmla="*/ 377010 w 378630"/>
                <a:gd name="connsiteY16" fmla="*/ 144306 h 273751"/>
                <a:gd name="connsiteX17" fmla="*/ 373206 w 378630"/>
                <a:gd name="connsiteY17" fmla="*/ 144767 h 273751"/>
                <a:gd name="connsiteX18" fmla="*/ 357301 w 378630"/>
                <a:gd name="connsiteY18" fmla="*/ 160673 h 273751"/>
                <a:gd name="connsiteX19" fmla="*/ 351538 w 378630"/>
                <a:gd name="connsiteY19" fmla="*/ 160673 h 273751"/>
                <a:gd name="connsiteX20" fmla="*/ 208733 w 378630"/>
                <a:gd name="connsiteY20" fmla="*/ 17865 h 273751"/>
                <a:gd name="connsiteX21" fmla="*/ 165741 w 378630"/>
                <a:gd name="connsiteY21" fmla="*/ 0 h 273751"/>
                <a:gd name="connsiteX22" fmla="*/ 122750 w 378630"/>
                <a:gd name="connsiteY22" fmla="*/ 17865 h 273751"/>
                <a:gd name="connsiteX23" fmla="*/ 0 w 378630"/>
                <a:gd name="connsiteY23" fmla="*/ 140618 h 273751"/>
                <a:gd name="connsiteX24" fmla="*/ 60511 w 378630"/>
                <a:gd name="connsiteY24" fmla="*/ 156178 h 273751"/>
                <a:gd name="connsiteX25" fmla="*/ 66273 w 378630"/>
                <a:gd name="connsiteY25" fmla="*/ 159751 h 273751"/>
                <a:gd name="connsiteX26" fmla="*/ 68694 w 378630"/>
                <a:gd name="connsiteY26" fmla="*/ 164361 h 273751"/>
                <a:gd name="connsiteX27" fmla="*/ 84945 w 378630"/>
                <a:gd name="connsiteY27" fmla="*/ 227524 h 273751"/>
                <a:gd name="connsiteX28" fmla="*/ 162745 w 378630"/>
                <a:gd name="connsiteY28" fmla="*/ 149723 h 273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78630" h="273751">
                  <a:moveTo>
                    <a:pt x="162629" y="149954"/>
                  </a:moveTo>
                  <a:cubicBezTo>
                    <a:pt x="163321" y="149262"/>
                    <a:pt x="164128" y="148917"/>
                    <a:pt x="165165" y="148801"/>
                  </a:cubicBezTo>
                  <a:cubicBezTo>
                    <a:pt x="165280" y="148801"/>
                    <a:pt x="165396" y="148801"/>
                    <a:pt x="165626" y="148801"/>
                  </a:cubicBezTo>
                  <a:cubicBezTo>
                    <a:pt x="166663" y="148801"/>
                    <a:pt x="167701" y="149262"/>
                    <a:pt x="168507" y="149954"/>
                  </a:cubicBezTo>
                  <a:lnTo>
                    <a:pt x="265440" y="246888"/>
                  </a:lnTo>
                  <a:cubicBezTo>
                    <a:pt x="267053" y="248502"/>
                    <a:pt x="267053" y="251037"/>
                    <a:pt x="265440" y="252651"/>
                  </a:cubicBezTo>
                  <a:lnTo>
                    <a:pt x="249765" y="268327"/>
                  </a:lnTo>
                  <a:cubicBezTo>
                    <a:pt x="248151" y="269940"/>
                    <a:pt x="248958" y="271669"/>
                    <a:pt x="249303" y="272130"/>
                  </a:cubicBezTo>
                  <a:cubicBezTo>
                    <a:pt x="249534" y="272591"/>
                    <a:pt x="250687" y="274205"/>
                    <a:pt x="252877" y="273628"/>
                  </a:cubicBezTo>
                  <a:lnTo>
                    <a:pt x="281922" y="266137"/>
                  </a:lnTo>
                  <a:cubicBezTo>
                    <a:pt x="281922" y="266137"/>
                    <a:pt x="281922" y="266137"/>
                    <a:pt x="281922" y="266137"/>
                  </a:cubicBezTo>
                  <a:lnTo>
                    <a:pt x="350961" y="248271"/>
                  </a:lnTo>
                  <a:cubicBezTo>
                    <a:pt x="352114" y="247925"/>
                    <a:pt x="352921" y="247119"/>
                    <a:pt x="353266" y="245966"/>
                  </a:cubicBezTo>
                  <a:lnTo>
                    <a:pt x="370901" y="177386"/>
                  </a:lnTo>
                  <a:cubicBezTo>
                    <a:pt x="370901" y="177386"/>
                    <a:pt x="370901" y="177386"/>
                    <a:pt x="370901" y="177386"/>
                  </a:cubicBezTo>
                  <a:lnTo>
                    <a:pt x="378508" y="147879"/>
                  </a:lnTo>
                  <a:cubicBezTo>
                    <a:pt x="379084" y="145689"/>
                    <a:pt x="377471" y="144652"/>
                    <a:pt x="377010" y="144306"/>
                  </a:cubicBezTo>
                  <a:cubicBezTo>
                    <a:pt x="376549" y="143960"/>
                    <a:pt x="374820" y="143269"/>
                    <a:pt x="373206" y="144767"/>
                  </a:cubicBezTo>
                  <a:lnTo>
                    <a:pt x="357301" y="160673"/>
                  </a:lnTo>
                  <a:cubicBezTo>
                    <a:pt x="355687" y="162287"/>
                    <a:pt x="353151" y="162287"/>
                    <a:pt x="351538" y="160673"/>
                  </a:cubicBezTo>
                  <a:lnTo>
                    <a:pt x="208733" y="17865"/>
                  </a:lnTo>
                  <a:cubicBezTo>
                    <a:pt x="197207" y="6339"/>
                    <a:pt x="181993" y="0"/>
                    <a:pt x="165741" y="0"/>
                  </a:cubicBezTo>
                  <a:cubicBezTo>
                    <a:pt x="149490" y="0"/>
                    <a:pt x="134276" y="6339"/>
                    <a:pt x="122750" y="17865"/>
                  </a:cubicBezTo>
                  <a:lnTo>
                    <a:pt x="0" y="140618"/>
                  </a:lnTo>
                  <a:lnTo>
                    <a:pt x="60511" y="156178"/>
                  </a:lnTo>
                  <a:cubicBezTo>
                    <a:pt x="62816" y="156754"/>
                    <a:pt x="64775" y="158022"/>
                    <a:pt x="66273" y="159751"/>
                  </a:cubicBezTo>
                  <a:cubicBezTo>
                    <a:pt x="67426" y="161019"/>
                    <a:pt x="68233" y="162633"/>
                    <a:pt x="68694" y="164361"/>
                  </a:cubicBezTo>
                  <a:lnTo>
                    <a:pt x="84945" y="227524"/>
                  </a:lnTo>
                  <a:lnTo>
                    <a:pt x="162745" y="149723"/>
                  </a:ln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3" name="Graphic 2" descr="Bullseye with solid fill">
              <a:extLst>
                <a:ext uri="{FF2B5EF4-FFF2-40B4-BE49-F238E27FC236}">
                  <a16:creationId xmlns:a16="http://schemas.microsoft.com/office/drawing/2014/main" id="{13C3D776-7BFA-4D23-85E9-548271CA1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41168" y="4783183"/>
              <a:ext cx="687795" cy="687795"/>
            </a:xfrm>
            <a:prstGeom prst="rect">
              <a:avLst/>
            </a:prstGeom>
          </p:spPr>
        </p:pic>
        <p:pic>
          <p:nvPicPr>
            <p:cNvPr id="4" name="Graphic 3" descr="Hourglass 30% with solid fill">
              <a:extLst>
                <a:ext uri="{FF2B5EF4-FFF2-40B4-BE49-F238E27FC236}">
                  <a16:creationId xmlns:a16="http://schemas.microsoft.com/office/drawing/2014/main" id="{99350231-6639-629F-ED11-8E6F443DA5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94666" y="3288834"/>
              <a:ext cx="687795" cy="687795"/>
            </a:xfrm>
            <a:prstGeom prst="rect">
              <a:avLst/>
            </a:prstGeom>
          </p:spPr>
        </p:pic>
        <p:pic>
          <p:nvPicPr>
            <p:cNvPr id="5" name="Graphic 4" descr="Lightbulb with solid fill">
              <a:extLst>
                <a:ext uri="{FF2B5EF4-FFF2-40B4-BE49-F238E27FC236}">
                  <a16:creationId xmlns:a16="http://schemas.microsoft.com/office/drawing/2014/main" id="{A6122612-7FDE-D563-936B-AFBDAAA171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52103" y="1265457"/>
              <a:ext cx="687795" cy="687795"/>
            </a:xfrm>
            <a:prstGeom prst="rect">
              <a:avLst/>
            </a:prstGeom>
          </p:spPr>
        </p:pic>
        <p:pic>
          <p:nvPicPr>
            <p:cNvPr id="6" name="Graphic 5" descr="Research with solid fill">
              <a:extLst>
                <a:ext uri="{FF2B5EF4-FFF2-40B4-BE49-F238E27FC236}">
                  <a16:creationId xmlns:a16="http://schemas.microsoft.com/office/drawing/2014/main" id="{DB26DE5A-FC2C-4C6D-CF5D-2553A6FB1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224920" y="3455910"/>
              <a:ext cx="687795" cy="687795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51E73FD-A7C6-1A34-AC59-F14597649BC9}"/>
                </a:ext>
              </a:extLst>
            </p:cNvPr>
            <p:cNvSpPr txBox="1"/>
            <p:nvPr/>
          </p:nvSpPr>
          <p:spPr>
            <a:xfrm>
              <a:off x="6907480" y="2506203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BDD38AB-B42B-7BBB-DD9F-9FC2345AD8C0}"/>
                </a:ext>
              </a:extLst>
            </p:cNvPr>
            <p:cNvSpPr txBox="1"/>
            <p:nvPr/>
          </p:nvSpPr>
          <p:spPr>
            <a:xfrm>
              <a:off x="7224919" y="4489242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A9D62C1-2DF6-1A0E-52E5-CE49350FF2D4}"/>
                </a:ext>
              </a:extLst>
            </p:cNvPr>
            <p:cNvSpPr txBox="1"/>
            <p:nvPr/>
          </p:nvSpPr>
          <p:spPr>
            <a:xfrm>
              <a:off x="4707666" y="4896248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46E31B6-363A-AD88-EC37-189250371023}"/>
                </a:ext>
              </a:extLst>
            </p:cNvPr>
            <p:cNvSpPr txBox="1"/>
            <p:nvPr/>
          </p:nvSpPr>
          <p:spPr>
            <a:xfrm>
              <a:off x="4593177" y="2346255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50000"/>
                    </a:schemeClr>
                  </a:solidFill>
                </a:rPr>
                <a:t>04</a:t>
              </a:r>
            </a:p>
          </p:txBody>
        </p:sp>
        <p:pic>
          <p:nvPicPr>
            <p:cNvPr id="49" name="Graphic 48" descr="Trophy">
              <a:extLst>
                <a:ext uri="{FF2B5EF4-FFF2-40B4-BE49-F238E27FC236}">
                  <a16:creationId xmlns:a16="http://schemas.microsoft.com/office/drawing/2014/main" id="{86082022-4C28-2132-FB4B-DAF962EFD2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391237" y="2918258"/>
              <a:ext cx="1409526" cy="1409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2017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408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4-Stage Pentagon Cycle – Slide Template</vt:lpstr>
      <vt:lpstr>4-Stage Pentagon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4-Stage Pentagon Cycle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2024-10-22T21:22:07Z</dcterms:modified>
  <cp:category>Charts &amp; Diagrams</cp:category>
</cp:coreProperties>
</file>