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1" r:id="rId4"/>
    <p:sldId id="32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13" d="100"/>
          <a:sy n="113" d="100"/>
        </p:scale>
        <p:origin x="1867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4607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9654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10.svg"/><Relationship Id="rId4" Type="http://schemas.openxmlformats.org/officeDocument/2006/relationships/image" Target="../media/image2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3-Stage Pentagon Cycle – Slide Template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9C20E65-8F66-7973-2B75-4A4EB5B98C67}"/>
              </a:ext>
            </a:extLst>
          </p:cNvPr>
          <p:cNvGrpSpPr/>
          <p:nvPr/>
        </p:nvGrpSpPr>
        <p:grpSpPr>
          <a:xfrm>
            <a:off x="3106021" y="1817618"/>
            <a:ext cx="2931962" cy="3629167"/>
            <a:chOff x="4141360" y="1009555"/>
            <a:chExt cx="3909282" cy="4838889"/>
          </a:xfrm>
        </p:grpSpPr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3FA60CAE-9F22-C235-07AF-3C0096727634}"/>
                </a:ext>
              </a:extLst>
            </p:cNvPr>
            <p:cNvSpPr/>
            <p:nvPr/>
          </p:nvSpPr>
          <p:spPr>
            <a:xfrm>
              <a:off x="5633025" y="2625636"/>
              <a:ext cx="2417617" cy="3222808"/>
            </a:xfrm>
            <a:custGeom>
              <a:avLst/>
              <a:gdLst>
                <a:gd name="connsiteX0" fmla="*/ 180379 w 302437"/>
                <a:gd name="connsiteY0" fmla="*/ 248156 h 403164"/>
                <a:gd name="connsiteX1" fmla="*/ 176230 w 302437"/>
                <a:gd name="connsiteY1" fmla="*/ 252305 h 403164"/>
                <a:gd name="connsiteX2" fmla="*/ 61548 w 302437"/>
                <a:gd name="connsiteY2" fmla="*/ 252305 h 403164"/>
                <a:gd name="connsiteX3" fmla="*/ 57399 w 302437"/>
                <a:gd name="connsiteY3" fmla="*/ 248156 h 403164"/>
                <a:gd name="connsiteX4" fmla="*/ 57399 w 302437"/>
                <a:gd name="connsiteY4" fmla="*/ 225795 h 403164"/>
                <a:gd name="connsiteX5" fmla="*/ 57053 w 302437"/>
                <a:gd name="connsiteY5" fmla="*/ 224412 h 403164"/>
                <a:gd name="connsiteX6" fmla="*/ 56707 w 302437"/>
                <a:gd name="connsiteY6" fmla="*/ 223951 h 403164"/>
                <a:gd name="connsiteX7" fmla="*/ 54978 w 302437"/>
                <a:gd name="connsiteY7" fmla="*/ 222798 h 403164"/>
                <a:gd name="connsiteX8" fmla="*/ 54978 w 302437"/>
                <a:gd name="connsiteY8" fmla="*/ 222798 h 403164"/>
                <a:gd name="connsiteX9" fmla="*/ 54863 w 302437"/>
                <a:gd name="connsiteY9" fmla="*/ 222798 h 403164"/>
                <a:gd name="connsiteX10" fmla="*/ 54863 w 302437"/>
                <a:gd name="connsiteY10" fmla="*/ 222798 h 403164"/>
                <a:gd name="connsiteX11" fmla="*/ 54748 w 302437"/>
                <a:gd name="connsiteY11" fmla="*/ 222798 h 403164"/>
                <a:gd name="connsiteX12" fmla="*/ 54748 w 302437"/>
                <a:gd name="connsiteY12" fmla="*/ 222798 h 403164"/>
                <a:gd name="connsiteX13" fmla="*/ 54517 w 302437"/>
                <a:gd name="connsiteY13" fmla="*/ 222798 h 403164"/>
                <a:gd name="connsiteX14" fmla="*/ 54517 w 302437"/>
                <a:gd name="connsiteY14" fmla="*/ 222798 h 403164"/>
                <a:gd name="connsiteX15" fmla="*/ 54287 w 302437"/>
                <a:gd name="connsiteY15" fmla="*/ 222798 h 403164"/>
                <a:gd name="connsiteX16" fmla="*/ 54287 w 302437"/>
                <a:gd name="connsiteY16" fmla="*/ 222798 h 403164"/>
                <a:gd name="connsiteX17" fmla="*/ 54056 w 302437"/>
                <a:gd name="connsiteY17" fmla="*/ 222798 h 403164"/>
                <a:gd name="connsiteX18" fmla="*/ 54056 w 302437"/>
                <a:gd name="connsiteY18" fmla="*/ 222798 h 403164"/>
                <a:gd name="connsiteX19" fmla="*/ 53710 w 302437"/>
                <a:gd name="connsiteY19" fmla="*/ 222798 h 403164"/>
                <a:gd name="connsiteX20" fmla="*/ 53710 w 302437"/>
                <a:gd name="connsiteY20" fmla="*/ 222798 h 403164"/>
                <a:gd name="connsiteX21" fmla="*/ 53365 w 302437"/>
                <a:gd name="connsiteY21" fmla="*/ 222798 h 403164"/>
                <a:gd name="connsiteX22" fmla="*/ 53365 w 302437"/>
                <a:gd name="connsiteY22" fmla="*/ 222798 h 403164"/>
                <a:gd name="connsiteX23" fmla="*/ 53134 w 302437"/>
                <a:gd name="connsiteY23" fmla="*/ 222798 h 403164"/>
                <a:gd name="connsiteX24" fmla="*/ 53134 w 302437"/>
                <a:gd name="connsiteY24" fmla="*/ 222798 h 403164"/>
                <a:gd name="connsiteX25" fmla="*/ 52788 w 302437"/>
                <a:gd name="connsiteY25" fmla="*/ 223029 h 403164"/>
                <a:gd name="connsiteX26" fmla="*/ 52788 w 302437"/>
                <a:gd name="connsiteY26" fmla="*/ 223029 h 403164"/>
                <a:gd name="connsiteX27" fmla="*/ 52443 w 302437"/>
                <a:gd name="connsiteY27" fmla="*/ 223260 h 403164"/>
                <a:gd name="connsiteX28" fmla="*/ 52443 w 302437"/>
                <a:gd name="connsiteY28" fmla="*/ 223260 h 403164"/>
                <a:gd name="connsiteX29" fmla="*/ 52212 w 302437"/>
                <a:gd name="connsiteY29" fmla="*/ 223490 h 403164"/>
                <a:gd name="connsiteX30" fmla="*/ 52212 w 302437"/>
                <a:gd name="connsiteY30" fmla="*/ 223490 h 403164"/>
                <a:gd name="connsiteX31" fmla="*/ 51982 w 302437"/>
                <a:gd name="connsiteY31" fmla="*/ 223836 h 403164"/>
                <a:gd name="connsiteX32" fmla="*/ 461 w 302437"/>
                <a:gd name="connsiteY32" fmla="*/ 311088 h 403164"/>
                <a:gd name="connsiteX33" fmla="*/ 0 w 302437"/>
                <a:gd name="connsiteY33" fmla="*/ 312702 h 403164"/>
                <a:gd name="connsiteX34" fmla="*/ 461 w 302437"/>
                <a:gd name="connsiteY34" fmla="*/ 314315 h 403164"/>
                <a:gd name="connsiteX35" fmla="*/ 51982 w 302437"/>
                <a:gd name="connsiteY35" fmla="*/ 401568 h 403164"/>
                <a:gd name="connsiteX36" fmla="*/ 55554 w 302437"/>
                <a:gd name="connsiteY36" fmla="*/ 403066 h 403164"/>
                <a:gd name="connsiteX37" fmla="*/ 57860 w 302437"/>
                <a:gd name="connsiteY37" fmla="*/ 399954 h 403164"/>
                <a:gd name="connsiteX38" fmla="*/ 57860 w 302437"/>
                <a:gd name="connsiteY38" fmla="*/ 377593 h 403164"/>
                <a:gd name="connsiteX39" fmla="*/ 62009 w 302437"/>
                <a:gd name="connsiteY39" fmla="*/ 373444 h 403164"/>
                <a:gd name="connsiteX40" fmla="*/ 241581 w 302437"/>
                <a:gd name="connsiteY40" fmla="*/ 373444 h 403164"/>
                <a:gd name="connsiteX41" fmla="*/ 302438 w 302437"/>
                <a:gd name="connsiteY41" fmla="*/ 312586 h 403164"/>
                <a:gd name="connsiteX42" fmla="*/ 302438 w 302437"/>
                <a:gd name="connsiteY42" fmla="*/ 41724 h 403164"/>
                <a:gd name="connsiteX43" fmla="*/ 285840 w 302437"/>
                <a:gd name="connsiteY43" fmla="*/ 0 h 403164"/>
                <a:gd name="connsiteX44" fmla="*/ 270050 w 302437"/>
                <a:gd name="connsiteY44" fmla="*/ 61319 h 403164"/>
                <a:gd name="connsiteX45" fmla="*/ 263365 w 302437"/>
                <a:gd name="connsiteY45" fmla="*/ 69041 h 403164"/>
                <a:gd name="connsiteX46" fmla="*/ 261867 w 302437"/>
                <a:gd name="connsiteY46" fmla="*/ 69502 h 403164"/>
                <a:gd name="connsiteX47" fmla="*/ 180840 w 302437"/>
                <a:gd name="connsiteY47" fmla="*/ 90364 h 403164"/>
                <a:gd name="connsiteX48" fmla="*/ 180840 w 302437"/>
                <a:gd name="connsiteY48" fmla="*/ 247695 h 403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302437" h="403164">
                  <a:moveTo>
                    <a:pt x="180379" y="248156"/>
                  </a:moveTo>
                  <a:cubicBezTo>
                    <a:pt x="180379" y="250461"/>
                    <a:pt x="178535" y="252305"/>
                    <a:pt x="176230" y="252305"/>
                  </a:cubicBezTo>
                  <a:lnTo>
                    <a:pt x="61548" y="252305"/>
                  </a:lnTo>
                  <a:cubicBezTo>
                    <a:pt x="59243" y="252305"/>
                    <a:pt x="57399" y="250461"/>
                    <a:pt x="57399" y="248156"/>
                  </a:cubicBezTo>
                  <a:lnTo>
                    <a:pt x="57399" y="225795"/>
                  </a:lnTo>
                  <a:cubicBezTo>
                    <a:pt x="57399" y="225219"/>
                    <a:pt x="57399" y="224758"/>
                    <a:pt x="57053" y="224412"/>
                  </a:cubicBezTo>
                  <a:cubicBezTo>
                    <a:pt x="57053" y="224182"/>
                    <a:pt x="56822" y="224066"/>
                    <a:pt x="56707" y="223951"/>
                  </a:cubicBezTo>
                  <a:cubicBezTo>
                    <a:pt x="56131" y="223144"/>
                    <a:pt x="55324" y="222914"/>
                    <a:pt x="54978" y="222798"/>
                  </a:cubicBezTo>
                  <a:cubicBezTo>
                    <a:pt x="54978" y="222798"/>
                    <a:pt x="54978" y="222798"/>
                    <a:pt x="54978" y="222798"/>
                  </a:cubicBezTo>
                  <a:cubicBezTo>
                    <a:pt x="54978" y="222798"/>
                    <a:pt x="54978" y="222798"/>
                    <a:pt x="54863" y="222798"/>
                  </a:cubicBezTo>
                  <a:cubicBezTo>
                    <a:pt x="54863" y="222798"/>
                    <a:pt x="54863" y="222798"/>
                    <a:pt x="54863" y="222798"/>
                  </a:cubicBezTo>
                  <a:cubicBezTo>
                    <a:pt x="54863" y="222798"/>
                    <a:pt x="54863" y="222798"/>
                    <a:pt x="54748" y="222798"/>
                  </a:cubicBezTo>
                  <a:cubicBezTo>
                    <a:pt x="54748" y="222798"/>
                    <a:pt x="54748" y="222798"/>
                    <a:pt x="54748" y="222798"/>
                  </a:cubicBezTo>
                  <a:cubicBezTo>
                    <a:pt x="54748" y="222798"/>
                    <a:pt x="54632" y="222798"/>
                    <a:pt x="54517" y="222798"/>
                  </a:cubicBezTo>
                  <a:cubicBezTo>
                    <a:pt x="54517" y="222798"/>
                    <a:pt x="54517" y="222798"/>
                    <a:pt x="54517" y="222798"/>
                  </a:cubicBezTo>
                  <a:cubicBezTo>
                    <a:pt x="54517" y="222798"/>
                    <a:pt x="54402" y="222798"/>
                    <a:pt x="54287" y="222798"/>
                  </a:cubicBezTo>
                  <a:cubicBezTo>
                    <a:pt x="54287" y="222798"/>
                    <a:pt x="54287" y="222798"/>
                    <a:pt x="54287" y="222798"/>
                  </a:cubicBezTo>
                  <a:cubicBezTo>
                    <a:pt x="54287" y="222798"/>
                    <a:pt x="54171" y="222798"/>
                    <a:pt x="54056" y="222798"/>
                  </a:cubicBezTo>
                  <a:cubicBezTo>
                    <a:pt x="54056" y="222798"/>
                    <a:pt x="54056" y="222798"/>
                    <a:pt x="54056" y="222798"/>
                  </a:cubicBezTo>
                  <a:cubicBezTo>
                    <a:pt x="54056" y="222798"/>
                    <a:pt x="53826" y="222798"/>
                    <a:pt x="53710" y="222798"/>
                  </a:cubicBezTo>
                  <a:cubicBezTo>
                    <a:pt x="53710" y="222798"/>
                    <a:pt x="53710" y="222798"/>
                    <a:pt x="53710" y="222798"/>
                  </a:cubicBezTo>
                  <a:cubicBezTo>
                    <a:pt x="53710" y="222798"/>
                    <a:pt x="53480" y="222798"/>
                    <a:pt x="53365" y="222798"/>
                  </a:cubicBezTo>
                  <a:cubicBezTo>
                    <a:pt x="53365" y="222798"/>
                    <a:pt x="53365" y="222798"/>
                    <a:pt x="53365" y="222798"/>
                  </a:cubicBezTo>
                  <a:cubicBezTo>
                    <a:pt x="53365" y="222798"/>
                    <a:pt x="53249" y="222798"/>
                    <a:pt x="53134" y="222798"/>
                  </a:cubicBezTo>
                  <a:cubicBezTo>
                    <a:pt x="53134" y="222798"/>
                    <a:pt x="53134" y="222798"/>
                    <a:pt x="53134" y="222798"/>
                  </a:cubicBezTo>
                  <a:cubicBezTo>
                    <a:pt x="53134" y="222798"/>
                    <a:pt x="52903" y="222798"/>
                    <a:pt x="52788" y="223029"/>
                  </a:cubicBezTo>
                  <a:cubicBezTo>
                    <a:pt x="52788" y="223029"/>
                    <a:pt x="52788" y="223029"/>
                    <a:pt x="52788" y="223029"/>
                  </a:cubicBezTo>
                  <a:cubicBezTo>
                    <a:pt x="52788" y="223029"/>
                    <a:pt x="52558" y="223144"/>
                    <a:pt x="52443" y="223260"/>
                  </a:cubicBezTo>
                  <a:cubicBezTo>
                    <a:pt x="52443" y="223260"/>
                    <a:pt x="52443" y="223260"/>
                    <a:pt x="52443" y="223260"/>
                  </a:cubicBezTo>
                  <a:cubicBezTo>
                    <a:pt x="52443" y="223260"/>
                    <a:pt x="52327" y="223375"/>
                    <a:pt x="52212" y="223490"/>
                  </a:cubicBezTo>
                  <a:cubicBezTo>
                    <a:pt x="52212" y="223490"/>
                    <a:pt x="52212" y="223490"/>
                    <a:pt x="52212" y="223490"/>
                  </a:cubicBezTo>
                  <a:cubicBezTo>
                    <a:pt x="52212" y="223605"/>
                    <a:pt x="51982" y="223721"/>
                    <a:pt x="51982" y="223836"/>
                  </a:cubicBezTo>
                  <a:lnTo>
                    <a:pt x="461" y="311088"/>
                  </a:lnTo>
                  <a:cubicBezTo>
                    <a:pt x="115" y="311549"/>
                    <a:pt x="0" y="312125"/>
                    <a:pt x="0" y="312702"/>
                  </a:cubicBezTo>
                  <a:cubicBezTo>
                    <a:pt x="0" y="313278"/>
                    <a:pt x="115" y="313854"/>
                    <a:pt x="461" y="314315"/>
                  </a:cubicBezTo>
                  <a:lnTo>
                    <a:pt x="51982" y="401568"/>
                  </a:lnTo>
                  <a:cubicBezTo>
                    <a:pt x="53134" y="403527"/>
                    <a:pt x="54978" y="403181"/>
                    <a:pt x="55554" y="403066"/>
                  </a:cubicBezTo>
                  <a:cubicBezTo>
                    <a:pt x="56131" y="402951"/>
                    <a:pt x="57860" y="402259"/>
                    <a:pt x="57860" y="399954"/>
                  </a:cubicBezTo>
                  <a:lnTo>
                    <a:pt x="57860" y="377593"/>
                  </a:lnTo>
                  <a:cubicBezTo>
                    <a:pt x="57860" y="375288"/>
                    <a:pt x="59704" y="373444"/>
                    <a:pt x="62009" y="373444"/>
                  </a:cubicBezTo>
                  <a:lnTo>
                    <a:pt x="241581" y="373444"/>
                  </a:lnTo>
                  <a:cubicBezTo>
                    <a:pt x="275121" y="373444"/>
                    <a:pt x="302438" y="346127"/>
                    <a:pt x="302438" y="312586"/>
                  </a:cubicBezTo>
                  <a:lnTo>
                    <a:pt x="302438" y="41724"/>
                  </a:lnTo>
                  <a:cubicBezTo>
                    <a:pt x="302438" y="26049"/>
                    <a:pt x="296559" y="11295"/>
                    <a:pt x="285840" y="0"/>
                  </a:cubicBezTo>
                  <a:lnTo>
                    <a:pt x="270050" y="61319"/>
                  </a:lnTo>
                  <a:cubicBezTo>
                    <a:pt x="269128" y="64776"/>
                    <a:pt x="266592" y="67658"/>
                    <a:pt x="263365" y="69041"/>
                  </a:cubicBezTo>
                  <a:cubicBezTo>
                    <a:pt x="262904" y="69272"/>
                    <a:pt x="262443" y="69387"/>
                    <a:pt x="261867" y="69502"/>
                  </a:cubicBezTo>
                  <a:lnTo>
                    <a:pt x="180840" y="90364"/>
                  </a:lnTo>
                  <a:lnTo>
                    <a:pt x="180840" y="247695"/>
                  </a:lnTo>
                  <a:close/>
                </a:path>
              </a:pathLst>
            </a:custGeom>
            <a:solidFill>
              <a:schemeClr val="accent4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F2963B7F-577D-9374-E7ED-65098E44B06E}"/>
                </a:ext>
              </a:extLst>
            </p:cNvPr>
            <p:cNvSpPr/>
            <p:nvPr/>
          </p:nvSpPr>
          <p:spPr>
            <a:xfrm>
              <a:off x="4141360" y="2209175"/>
              <a:ext cx="1693436" cy="3405370"/>
            </a:xfrm>
            <a:custGeom>
              <a:avLst/>
              <a:gdLst>
                <a:gd name="connsiteX0" fmla="*/ 125977 w 211844"/>
                <a:gd name="connsiteY0" fmla="*/ 304403 h 426002"/>
                <a:gd name="connsiteX1" fmla="*/ 121943 w 211844"/>
                <a:gd name="connsiteY1" fmla="*/ 301176 h 426002"/>
                <a:gd name="connsiteX2" fmla="*/ 121943 w 211844"/>
                <a:gd name="connsiteY2" fmla="*/ 300369 h 426002"/>
                <a:gd name="connsiteX3" fmla="*/ 121943 w 211844"/>
                <a:gd name="connsiteY3" fmla="*/ 121369 h 426002"/>
                <a:gd name="connsiteX4" fmla="*/ 123096 w 211844"/>
                <a:gd name="connsiteY4" fmla="*/ 118488 h 426002"/>
                <a:gd name="connsiteX5" fmla="*/ 127706 w 211844"/>
                <a:gd name="connsiteY5" fmla="*/ 113877 h 426002"/>
                <a:gd name="connsiteX6" fmla="*/ 133469 w 211844"/>
                <a:gd name="connsiteY6" fmla="*/ 113877 h 426002"/>
                <a:gd name="connsiteX7" fmla="*/ 148683 w 211844"/>
                <a:gd name="connsiteY7" fmla="*/ 129092 h 426002"/>
                <a:gd name="connsiteX8" fmla="*/ 152487 w 211844"/>
                <a:gd name="connsiteY8" fmla="*/ 129553 h 426002"/>
                <a:gd name="connsiteX9" fmla="*/ 153985 w 211844"/>
                <a:gd name="connsiteY9" fmla="*/ 125980 h 426002"/>
                <a:gd name="connsiteX10" fmla="*/ 128628 w 211844"/>
                <a:gd name="connsiteY10" fmla="*/ 27778 h 426002"/>
                <a:gd name="connsiteX11" fmla="*/ 128398 w 211844"/>
                <a:gd name="connsiteY11" fmla="*/ 27086 h 426002"/>
                <a:gd name="connsiteX12" fmla="*/ 126323 w 211844"/>
                <a:gd name="connsiteY12" fmla="*/ 25473 h 426002"/>
                <a:gd name="connsiteX13" fmla="*/ 28123 w 211844"/>
                <a:gd name="connsiteY13" fmla="*/ 115 h 426002"/>
                <a:gd name="connsiteX14" fmla="*/ 27201 w 211844"/>
                <a:gd name="connsiteY14" fmla="*/ 0 h 426002"/>
                <a:gd name="connsiteX15" fmla="*/ 24550 w 211844"/>
                <a:gd name="connsiteY15" fmla="*/ 1614 h 426002"/>
                <a:gd name="connsiteX16" fmla="*/ 25011 w 211844"/>
                <a:gd name="connsiteY16" fmla="*/ 5417 h 426002"/>
                <a:gd name="connsiteX17" fmla="*/ 41493 w 211844"/>
                <a:gd name="connsiteY17" fmla="*/ 21899 h 426002"/>
                <a:gd name="connsiteX18" fmla="*/ 41493 w 211844"/>
                <a:gd name="connsiteY18" fmla="*/ 27663 h 426002"/>
                <a:gd name="connsiteX19" fmla="*/ 17865 w 211844"/>
                <a:gd name="connsiteY19" fmla="*/ 51291 h 426002"/>
                <a:gd name="connsiteX20" fmla="*/ 0 w 211844"/>
                <a:gd name="connsiteY20" fmla="*/ 94283 h 426002"/>
                <a:gd name="connsiteX21" fmla="*/ 0 w 211844"/>
                <a:gd name="connsiteY21" fmla="*/ 365145 h 426002"/>
                <a:gd name="connsiteX22" fmla="*/ 60856 w 211844"/>
                <a:gd name="connsiteY22" fmla="*/ 426003 h 426002"/>
                <a:gd name="connsiteX23" fmla="*/ 211845 w 211844"/>
                <a:gd name="connsiteY23" fmla="*/ 426003 h 426002"/>
                <a:gd name="connsiteX24" fmla="*/ 179342 w 211844"/>
                <a:gd name="connsiteY24" fmla="*/ 370908 h 426002"/>
                <a:gd name="connsiteX25" fmla="*/ 179342 w 211844"/>
                <a:gd name="connsiteY25" fmla="*/ 359382 h 426002"/>
                <a:gd name="connsiteX26" fmla="*/ 200203 w 211844"/>
                <a:gd name="connsiteY26" fmla="*/ 323997 h 426002"/>
                <a:gd name="connsiteX27" fmla="*/ 211729 w 211844"/>
                <a:gd name="connsiteY27" fmla="*/ 304403 h 426002"/>
                <a:gd name="connsiteX28" fmla="*/ 125631 w 211844"/>
                <a:gd name="connsiteY28" fmla="*/ 304403 h 426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11844" h="426002">
                  <a:moveTo>
                    <a:pt x="125977" y="304403"/>
                  </a:moveTo>
                  <a:cubicBezTo>
                    <a:pt x="124018" y="304403"/>
                    <a:pt x="122289" y="303020"/>
                    <a:pt x="121943" y="301176"/>
                  </a:cubicBezTo>
                  <a:cubicBezTo>
                    <a:pt x="121943" y="300945"/>
                    <a:pt x="121943" y="300599"/>
                    <a:pt x="121943" y="300369"/>
                  </a:cubicBezTo>
                  <a:lnTo>
                    <a:pt x="121943" y="121369"/>
                  </a:lnTo>
                  <a:cubicBezTo>
                    <a:pt x="121943" y="120332"/>
                    <a:pt x="122404" y="119295"/>
                    <a:pt x="123096" y="118488"/>
                  </a:cubicBezTo>
                  <a:lnTo>
                    <a:pt x="127706" y="113877"/>
                  </a:lnTo>
                  <a:cubicBezTo>
                    <a:pt x="129320" y="112264"/>
                    <a:pt x="131855" y="112264"/>
                    <a:pt x="133469" y="113877"/>
                  </a:cubicBezTo>
                  <a:lnTo>
                    <a:pt x="148683" y="129092"/>
                  </a:lnTo>
                  <a:cubicBezTo>
                    <a:pt x="150297" y="130705"/>
                    <a:pt x="152026" y="129899"/>
                    <a:pt x="152487" y="129553"/>
                  </a:cubicBezTo>
                  <a:cubicBezTo>
                    <a:pt x="152948" y="129322"/>
                    <a:pt x="154561" y="128170"/>
                    <a:pt x="153985" y="125980"/>
                  </a:cubicBezTo>
                  <a:lnTo>
                    <a:pt x="128628" y="27778"/>
                  </a:lnTo>
                  <a:cubicBezTo>
                    <a:pt x="128628" y="27547"/>
                    <a:pt x="128513" y="27317"/>
                    <a:pt x="128398" y="27086"/>
                  </a:cubicBezTo>
                  <a:cubicBezTo>
                    <a:pt x="127937" y="26279"/>
                    <a:pt x="127245" y="25703"/>
                    <a:pt x="126323" y="25473"/>
                  </a:cubicBezTo>
                  <a:lnTo>
                    <a:pt x="28123" y="115"/>
                  </a:lnTo>
                  <a:cubicBezTo>
                    <a:pt x="27777" y="115"/>
                    <a:pt x="27547" y="0"/>
                    <a:pt x="27201" y="0"/>
                  </a:cubicBezTo>
                  <a:cubicBezTo>
                    <a:pt x="25587" y="0"/>
                    <a:pt x="24781" y="1153"/>
                    <a:pt x="24550" y="1614"/>
                  </a:cubicBezTo>
                  <a:cubicBezTo>
                    <a:pt x="24319" y="2075"/>
                    <a:pt x="23513" y="3804"/>
                    <a:pt x="25011" y="5417"/>
                  </a:cubicBezTo>
                  <a:lnTo>
                    <a:pt x="41493" y="21899"/>
                  </a:lnTo>
                  <a:cubicBezTo>
                    <a:pt x="43107" y="23513"/>
                    <a:pt x="43107" y="26049"/>
                    <a:pt x="41493" y="27663"/>
                  </a:cubicBezTo>
                  <a:lnTo>
                    <a:pt x="17865" y="51291"/>
                  </a:lnTo>
                  <a:cubicBezTo>
                    <a:pt x="6339" y="62817"/>
                    <a:pt x="0" y="78031"/>
                    <a:pt x="0" y="94283"/>
                  </a:cubicBezTo>
                  <a:lnTo>
                    <a:pt x="0" y="365145"/>
                  </a:lnTo>
                  <a:cubicBezTo>
                    <a:pt x="0" y="398686"/>
                    <a:pt x="27316" y="426003"/>
                    <a:pt x="60856" y="426003"/>
                  </a:cubicBezTo>
                  <a:lnTo>
                    <a:pt x="211845" y="426003"/>
                  </a:lnTo>
                  <a:lnTo>
                    <a:pt x="179342" y="370908"/>
                  </a:lnTo>
                  <a:cubicBezTo>
                    <a:pt x="177267" y="367335"/>
                    <a:pt x="177267" y="362955"/>
                    <a:pt x="179342" y="359382"/>
                  </a:cubicBezTo>
                  <a:lnTo>
                    <a:pt x="200203" y="323997"/>
                  </a:lnTo>
                  <a:lnTo>
                    <a:pt x="211729" y="304403"/>
                  </a:lnTo>
                  <a:lnTo>
                    <a:pt x="125631" y="304403"/>
                  </a:lnTo>
                  <a:close/>
                </a:path>
              </a:pathLst>
            </a:custGeom>
            <a:solidFill>
              <a:schemeClr val="accent5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68316493-5509-9762-3AEB-6969ACB8838E}"/>
                </a:ext>
              </a:extLst>
            </p:cNvPr>
            <p:cNvSpPr/>
            <p:nvPr/>
          </p:nvSpPr>
          <p:spPr>
            <a:xfrm>
              <a:off x="4683115" y="1009555"/>
              <a:ext cx="3245973" cy="2314530"/>
            </a:xfrm>
            <a:custGeom>
              <a:avLst/>
              <a:gdLst>
                <a:gd name="connsiteX0" fmla="*/ 173809 w 406062"/>
                <a:gd name="connsiteY0" fmla="*/ 149954 h 289541"/>
                <a:gd name="connsiteX1" fmla="*/ 176691 w 406062"/>
                <a:gd name="connsiteY1" fmla="*/ 148801 h 289541"/>
                <a:gd name="connsiteX2" fmla="*/ 179572 w 406062"/>
                <a:gd name="connsiteY2" fmla="*/ 149954 h 289541"/>
                <a:gd name="connsiteX3" fmla="*/ 292525 w 406062"/>
                <a:gd name="connsiteY3" fmla="*/ 262909 h 289541"/>
                <a:gd name="connsiteX4" fmla="*/ 293678 w 406062"/>
                <a:gd name="connsiteY4" fmla="*/ 264984 h 289541"/>
                <a:gd name="connsiteX5" fmla="*/ 292525 w 406062"/>
                <a:gd name="connsiteY5" fmla="*/ 268672 h 289541"/>
                <a:gd name="connsiteX6" fmla="*/ 277081 w 406062"/>
                <a:gd name="connsiteY6" fmla="*/ 284117 h 289541"/>
                <a:gd name="connsiteX7" fmla="*/ 276620 w 406062"/>
                <a:gd name="connsiteY7" fmla="*/ 287921 h 289541"/>
                <a:gd name="connsiteX8" fmla="*/ 280193 w 406062"/>
                <a:gd name="connsiteY8" fmla="*/ 289419 h 289541"/>
                <a:gd name="connsiteX9" fmla="*/ 365253 w 406062"/>
                <a:gd name="connsiteY9" fmla="*/ 267520 h 289541"/>
                <a:gd name="connsiteX10" fmla="*/ 378278 w 406062"/>
                <a:gd name="connsiteY10" fmla="*/ 264177 h 289541"/>
                <a:gd name="connsiteX11" fmla="*/ 380237 w 406062"/>
                <a:gd name="connsiteY11" fmla="*/ 262679 h 289541"/>
                <a:gd name="connsiteX12" fmla="*/ 380583 w 406062"/>
                <a:gd name="connsiteY12" fmla="*/ 261872 h 289541"/>
                <a:gd name="connsiteX13" fmla="*/ 405939 w 406062"/>
                <a:gd name="connsiteY13" fmla="*/ 163670 h 289541"/>
                <a:gd name="connsiteX14" fmla="*/ 404441 w 406062"/>
                <a:gd name="connsiteY14" fmla="*/ 160097 h 289541"/>
                <a:gd name="connsiteX15" fmla="*/ 400638 w 406062"/>
                <a:gd name="connsiteY15" fmla="*/ 160558 h 289541"/>
                <a:gd name="connsiteX16" fmla="*/ 400638 w 406062"/>
                <a:gd name="connsiteY16" fmla="*/ 160558 h 289541"/>
                <a:gd name="connsiteX17" fmla="*/ 384501 w 406062"/>
                <a:gd name="connsiteY17" fmla="*/ 176694 h 289541"/>
                <a:gd name="connsiteX18" fmla="*/ 378739 w 406062"/>
                <a:gd name="connsiteY18" fmla="*/ 176694 h 289541"/>
                <a:gd name="connsiteX19" fmla="*/ 219913 w 406062"/>
                <a:gd name="connsiteY19" fmla="*/ 17865 h 289541"/>
                <a:gd name="connsiteX20" fmla="*/ 176921 w 406062"/>
                <a:gd name="connsiteY20" fmla="*/ 0 h 289541"/>
                <a:gd name="connsiteX21" fmla="*/ 133930 w 406062"/>
                <a:gd name="connsiteY21" fmla="*/ 17865 h 289541"/>
                <a:gd name="connsiteX22" fmla="*/ 0 w 406062"/>
                <a:gd name="connsiteY22" fmla="*/ 151798 h 289541"/>
                <a:gd name="connsiteX23" fmla="*/ 60856 w 406062"/>
                <a:gd name="connsiteY23" fmla="*/ 167474 h 289541"/>
                <a:gd name="connsiteX24" fmla="*/ 69040 w 406062"/>
                <a:gd name="connsiteY24" fmla="*/ 175657 h 289541"/>
                <a:gd name="connsiteX25" fmla="*/ 85291 w 406062"/>
                <a:gd name="connsiteY25" fmla="*/ 238474 h 289541"/>
                <a:gd name="connsiteX26" fmla="*/ 174040 w 406062"/>
                <a:gd name="connsiteY26" fmla="*/ 149723 h 289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06062" h="289541">
                  <a:moveTo>
                    <a:pt x="173809" y="149954"/>
                  </a:moveTo>
                  <a:cubicBezTo>
                    <a:pt x="174616" y="149147"/>
                    <a:pt x="175653" y="148801"/>
                    <a:pt x="176691" y="148801"/>
                  </a:cubicBezTo>
                  <a:cubicBezTo>
                    <a:pt x="177728" y="148801"/>
                    <a:pt x="178766" y="149147"/>
                    <a:pt x="179572" y="149954"/>
                  </a:cubicBezTo>
                  <a:lnTo>
                    <a:pt x="292525" y="262909"/>
                  </a:lnTo>
                  <a:cubicBezTo>
                    <a:pt x="293102" y="263486"/>
                    <a:pt x="293447" y="264292"/>
                    <a:pt x="293678" y="264984"/>
                  </a:cubicBezTo>
                  <a:cubicBezTo>
                    <a:pt x="293908" y="266252"/>
                    <a:pt x="293563" y="267635"/>
                    <a:pt x="292525" y="268672"/>
                  </a:cubicBezTo>
                  <a:lnTo>
                    <a:pt x="277081" y="284117"/>
                  </a:lnTo>
                  <a:cubicBezTo>
                    <a:pt x="275467" y="285731"/>
                    <a:pt x="276274" y="287460"/>
                    <a:pt x="276620" y="287921"/>
                  </a:cubicBezTo>
                  <a:cubicBezTo>
                    <a:pt x="276966" y="288382"/>
                    <a:pt x="278003" y="289995"/>
                    <a:pt x="280193" y="289419"/>
                  </a:cubicBezTo>
                  <a:lnTo>
                    <a:pt x="365253" y="267520"/>
                  </a:lnTo>
                  <a:lnTo>
                    <a:pt x="378278" y="264177"/>
                  </a:lnTo>
                  <a:cubicBezTo>
                    <a:pt x="379084" y="263947"/>
                    <a:pt x="379776" y="263370"/>
                    <a:pt x="380237" y="262679"/>
                  </a:cubicBezTo>
                  <a:cubicBezTo>
                    <a:pt x="380352" y="262448"/>
                    <a:pt x="380467" y="262218"/>
                    <a:pt x="380583" y="261872"/>
                  </a:cubicBezTo>
                  <a:lnTo>
                    <a:pt x="405939" y="163670"/>
                  </a:lnTo>
                  <a:cubicBezTo>
                    <a:pt x="406516" y="161480"/>
                    <a:pt x="404902" y="160443"/>
                    <a:pt x="404441" y="160097"/>
                  </a:cubicBezTo>
                  <a:cubicBezTo>
                    <a:pt x="403980" y="159866"/>
                    <a:pt x="402251" y="159060"/>
                    <a:pt x="400638" y="160558"/>
                  </a:cubicBezTo>
                  <a:lnTo>
                    <a:pt x="400638" y="160558"/>
                  </a:lnTo>
                  <a:lnTo>
                    <a:pt x="384501" y="176694"/>
                  </a:lnTo>
                  <a:cubicBezTo>
                    <a:pt x="382888" y="178308"/>
                    <a:pt x="380352" y="178308"/>
                    <a:pt x="378739" y="176694"/>
                  </a:cubicBezTo>
                  <a:lnTo>
                    <a:pt x="219913" y="17865"/>
                  </a:lnTo>
                  <a:cubicBezTo>
                    <a:pt x="208387" y="6339"/>
                    <a:pt x="193173" y="0"/>
                    <a:pt x="176921" y="0"/>
                  </a:cubicBezTo>
                  <a:cubicBezTo>
                    <a:pt x="160670" y="0"/>
                    <a:pt x="145456" y="6339"/>
                    <a:pt x="133930" y="17865"/>
                  </a:cubicBezTo>
                  <a:lnTo>
                    <a:pt x="0" y="151798"/>
                  </a:lnTo>
                  <a:lnTo>
                    <a:pt x="60856" y="167474"/>
                  </a:lnTo>
                  <a:cubicBezTo>
                    <a:pt x="64890" y="168511"/>
                    <a:pt x="68002" y="171623"/>
                    <a:pt x="69040" y="175657"/>
                  </a:cubicBezTo>
                  <a:lnTo>
                    <a:pt x="85291" y="238474"/>
                  </a:lnTo>
                  <a:lnTo>
                    <a:pt x="174040" y="149723"/>
                  </a:lnTo>
                  <a:close/>
                </a:path>
              </a:pathLst>
            </a:custGeom>
            <a:solidFill>
              <a:schemeClr val="accent1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pic>
          <p:nvPicPr>
            <p:cNvPr id="9" name="Graphic 8" descr="Bullseye with solid fill">
              <a:extLst>
                <a:ext uri="{FF2B5EF4-FFF2-40B4-BE49-F238E27FC236}">
                  <a16:creationId xmlns:a16="http://schemas.microsoft.com/office/drawing/2014/main" id="{4726339C-C5F1-D412-BAA1-32D05B1353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108781" y="4676881"/>
              <a:ext cx="740604" cy="740604"/>
            </a:xfrm>
            <a:prstGeom prst="rect">
              <a:avLst/>
            </a:prstGeom>
          </p:spPr>
        </p:pic>
        <p:pic>
          <p:nvPicPr>
            <p:cNvPr id="10" name="Graphic 9" descr="Hourglass 30% with solid fill">
              <a:extLst>
                <a:ext uri="{FF2B5EF4-FFF2-40B4-BE49-F238E27FC236}">
                  <a16:creationId xmlns:a16="http://schemas.microsoft.com/office/drawing/2014/main" id="{2AA6EC42-9771-6811-3BB9-1F0939E83E9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266528" y="4676881"/>
              <a:ext cx="740604" cy="740604"/>
            </a:xfrm>
            <a:prstGeom prst="rect">
              <a:avLst/>
            </a:prstGeom>
          </p:spPr>
        </p:pic>
        <p:pic>
          <p:nvPicPr>
            <p:cNvPr id="11" name="Graphic 10" descr="Lightbulb with solid fill">
              <a:extLst>
                <a:ext uri="{FF2B5EF4-FFF2-40B4-BE49-F238E27FC236}">
                  <a16:creationId xmlns:a16="http://schemas.microsoft.com/office/drawing/2014/main" id="{391198DD-FB4C-D8F1-ED67-61990540B67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725698" y="1287160"/>
              <a:ext cx="740604" cy="740604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9DBFF86-D364-B117-146C-F82F8058DC73}"/>
                </a:ext>
              </a:extLst>
            </p:cNvPr>
            <p:cNvSpPr txBox="1"/>
            <p:nvPr/>
          </p:nvSpPr>
          <p:spPr>
            <a:xfrm>
              <a:off x="6982560" y="2562657"/>
              <a:ext cx="687796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1">
                      <a:lumMod val="50000"/>
                    </a:schemeClr>
                  </a:solidFill>
                </a:rPr>
                <a:t>01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561BADC-458F-E9BA-AD9C-F57FB4058193}"/>
                </a:ext>
              </a:extLst>
            </p:cNvPr>
            <p:cNvSpPr txBox="1"/>
            <p:nvPr/>
          </p:nvSpPr>
          <p:spPr>
            <a:xfrm>
              <a:off x="5792145" y="4864266"/>
              <a:ext cx="687796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4">
                      <a:lumMod val="50000"/>
                    </a:schemeClr>
                  </a:solidFill>
                </a:rPr>
                <a:t>02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41368E4-978B-6AC0-D9ED-2FD19A115041}"/>
                </a:ext>
              </a:extLst>
            </p:cNvPr>
            <p:cNvSpPr txBox="1"/>
            <p:nvPr/>
          </p:nvSpPr>
          <p:spPr>
            <a:xfrm>
              <a:off x="4455699" y="2541053"/>
              <a:ext cx="687796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5">
                      <a:lumMod val="50000"/>
                    </a:schemeClr>
                  </a:solidFill>
                </a:rPr>
                <a:t>03</a:t>
              </a:r>
            </a:p>
          </p:txBody>
        </p:sp>
        <p:pic>
          <p:nvPicPr>
            <p:cNvPr id="24" name="Graphic 23" descr="Trophy">
              <a:extLst>
                <a:ext uri="{FF2B5EF4-FFF2-40B4-BE49-F238E27FC236}">
                  <a16:creationId xmlns:a16="http://schemas.microsoft.com/office/drawing/2014/main" id="{265FA335-5228-68CA-01B4-3DB01E6C41E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391236" y="2918258"/>
              <a:ext cx="1409525" cy="1409527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BE5ED5E-378A-F154-BDD0-0F568628D1AF}"/>
              </a:ext>
            </a:extLst>
          </p:cNvPr>
          <p:cNvGrpSpPr/>
          <p:nvPr/>
        </p:nvGrpSpPr>
        <p:grpSpPr>
          <a:xfrm>
            <a:off x="6507401" y="2644016"/>
            <a:ext cx="2194560" cy="1013782"/>
            <a:chOff x="8921977" y="2916466"/>
            <a:chExt cx="2926080" cy="1351708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0CA5E9B-1BD6-1E1B-87C6-AC6672B9B0B0}"/>
                </a:ext>
              </a:extLst>
            </p:cNvPr>
            <p:cNvSpPr txBox="1"/>
            <p:nvPr/>
          </p:nvSpPr>
          <p:spPr>
            <a:xfrm>
              <a:off x="8921977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01 - 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09E900A-0AC8-174D-CB96-800DCACA99BD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CF0632E-5ADA-A3D7-D008-54DEA392E050}"/>
              </a:ext>
            </a:extLst>
          </p:cNvPr>
          <p:cNvGrpSpPr/>
          <p:nvPr/>
        </p:nvGrpSpPr>
        <p:grpSpPr>
          <a:xfrm>
            <a:off x="444752" y="2644016"/>
            <a:ext cx="2194560" cy="1013782"/>
            <a:chOff x="332936" y="2916466"/>
            <a:chExt cx="2926080" cy="1351708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62B6D10-A166-363B-146D-E6D433E464DA}"/>
                </a:ext>
              </a:extLst>
            </p:cNvPr>
            <p:cNvSpPr txBox="1"/>
            <p:nvPr/>
          </p:nvSpPr>
          <p:spPr>
            <a:xfrm>
              <a:off x="332936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/>
                <a:t>03 - 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0F8E015-BE51-C0BE-2C9B-DA9E52703D19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8362E32-AFD9-1F36-44EE-30EFD6D72BA5}"/>
              </a:ext>
            </a:extLst>
          </p:cNvPr>
          <p:cNvGrpSpPr/>
          <p:nvPr/>
        </p:nvGrpSpPr>
        <p:grpSpPr>
          <a:xfrm>
            <a:off x="444752" y="4386425"/>
            <a:ext cx="2194560" cy="1013782"/>
            <a:chOff x="332936" y="4621560"/>
            <a:chExt cx="2926080" cy="1351708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2956200-C645-6FFD-BC2E-31A2CF33EAD5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/>
                <a:t>02 - 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8C0CBFC-B7E2-AC90-B46A-F1C12E90FF09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30934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3-Stage Pentagon Cycle – Slide Template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70857A3-ADBA-BAC6-B5C4-EDBDA9D71C97}"/>
              </a:ext>
            </a:extLst>
          </p:cNvPr>
          <p:cNvGrpSpPr/>
          <p:nvPr/>
        </p:nvGrpSpPr>
        <p:grpSpPr>
          <a:xfrm>
            <a:off x="3106020" y="1817618"/>
            <a:ext cx="2931962" cy="3629167"/>
            <a:chOff x="4141359" y="1009555"/>
            <a:chExt cx="3909283" cy="4838889"/>
          </a:xfrm>
        </p:grpSpPr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3FA60CAE-9F22-C235-07AF-3C0096727634}"/>
                </a:ext>
              </a:extLst>
            </p:cNvPr>
            <p:cNvSpPr/>
            <p:nvPr/>
          </p:nvSpPr>
          <p:spPr>
            <a:xfrm>
              <a:off x="5633024" y="2625636"/>
              <a:ext cx="2417618" cy="3222808"/>
            </a:xfrm>
            <a:custGeom>
              <a:avLst/>
              <a:gdLst>
                <a:gd name="connsiteX0" fmla="*/ 180379 w 302437"/>
                <a:gd name="connsiteY0" fmla="*/ 248156 h 403164"/>
                <a:gd name="connsiteX1" fmla="*/ 176230 w 302437"/>
                <a:gd name="connsiteY1" fmla="*/ 252305 h 403164"/>
                <a:gd name="connsiteX2" fmla="*/ 61548 w 302437"/>
                <a:gd name="connsiteY2" fmla="*/ 252305 h 403164"/>
                <a:gd name="connsiteX3" fmla="*/ 57399 w 302437"/>
                <a:gd name="connsiteY3" fmla="*/ 248156 h 403164"/>
                <a:gd name="connsiteX4" fmla="*/ 57399 w 302437"/>
                <a:gd name="connsiteY4" fmla="*/ 225795 h 403164"/>
                <a:gd name="connsiteX5" fmla="*/ 57053 w 302437"/>
                <a:gd name="connsiteY5" fmla="*/ 224412 h 403164"/>
                <a:gd name="connsiteX6" fmla="*/ 56707 w 302437"/>
                <a:gd name="connsiteY6" fmla="*/ 223951 h 403164"/>
                <a:gd name="connsiteX7" fmla="*/ 54978 w 302437"/>
                <a:gd name="connsiteY7" fmla="*/ 222798 h 403164"/>
                <a:gd name="connsiteX8" fmla="*/ 54978 w 302437"/>
                <a:gd name="connsiteY8" fmla="*/ 222798 h 403164"/>
                <a:gd name="connsiteX9" fmla="*/ 54863 w 302437"/>
                <a:gd name="connsiteY9" fmla="*/ 222798 h 403164"/>
                <a:gd name="connsiteX10" fmla="*/ 54863 w 302437"/>
                <a:gd name="connsiteY10" fmla="*/ 222798 h 403164"/>
                <a:gd name="connsiteX11" fmla="*/ 54748 w 302437"/>
                <a:gd name="connsiteY11" fmla="*/ 222798 h 403164"/>
                <a:gd name="connsiteX12" fmla="*/ 54748 w 302437"/>
                <a:gd name="connsiteY12" fmla="*/ 222798 h 403164"/>
                <a:gd name="connsiteX13" fmla="*/ 54517 w 302437"/>
                <a:gd name="connsiteY13" fmla="*/ 222798 h 403164"/>
                <a:gd name="connsiteX14" fmla="*/ 54517 w 302437"/>
                <a:gd name="connsiteY14" fmla="*/ 222798 h 403164"/>
                <a:gd name="connsiteX15" fmla="*/ 54287 w 302437"/>
                <a:gd name="connsiteY15" fmla="*/ 222798 h 403164"/>
                <a:gd name="connsiteX16" fmla="*/ 54287 w 302437"/>
                <a:gd name="connsiteY16" fmla="*/ 222798 h 403164"/>
                <a:gd name="connsiteX17" fmla="*/ 54056 w 302437"/>
                <a:gd name="connsiteY17" fmla="*/ 222798 h 403164"/>
                <a:gd name="connsiteX18" fmla="*/ 54056 w 302437"/>
                <a:gd name="connsiteY18" fmla="*/ 222798 h 403164"/>
                <a:gd name="connsiteX19" fmla="*/ 53710 w 302437"/>
                <a:gd name="connsiteY19" fmla="*/ 222798 h 403164"/>
                <a:gd name="connsiteX20" fmla="*/ 53710 w 302437"/>
                <a:gd name="connsiteY20" fmla="*/ 222798 h 403164"/>
                <a:gd name="connsiteX21" fmla="*/ 53365 w 302437"/>
                <a:gd name="connsiteY21" fmla="*/ 222798 h 403164"/>
                <a:gd name="connsiteX22" fmla="*/ 53365 w 302437"/>
                <a:gd name="connsiteY22" fmla="*/ 222798 h 403164"/>
                <a:gd name="connsiteX23" fmla="*/ 53134 w 302437"/>
                <a:gd name="connsiteY23" fmla="*/ 222798 h 403164"/>
                <a:gd name="connsiteX24" fmla="*/ 53134 w 302437"/>
                <a:gd name="connsiteY24" fmla="*/ 222798 h 403164"/>
                <a:gd name="connsiteX25" fmla="*/ 52788 w 302437"/>
                <a:gd name="connsiteY25" fmla="*/ 223029 h 403164"/>
                <a:gd name="connsiteX26" fmla="*/ 52788 w 302437"/>
                <a:gd name="connsiteY26" fmla="*/ 223029 h 403164"/>
                <a:gd name="connsiteX27" fmla="*/ 52443 w 302437"/>
                <a:gd name="connsiteY27" fmla="*/ 223260 h 403164"/>
                <a:gd name="connsiteX28" fmla="*/ 52443 w 302437"/>
                <a:gd name="connsiteY28" fmla="*/ 223260 h 403164"/>
                <a:gd name="connsiteX29" fmla="*/ 52212 w 302437"/>
                <a:gd name="connsiteY29" fmla="*/ 223490 h 403164"/>
                <a:gd name="connsiteX30" fmla="*/ 52212 w 302437"/>
                <a:gd name="connsiteY30" fmla="*/ 223490 h 403164"/>
                <a:gd name="connsiteX31" fmla="*/ 51982 w 302437"/>
                <a:gd name="connsiteY31" fmla="*/ 223836 h 403164"/>
                <a:gd name="connsiteX32" fmla="*/ 461 w 302437"/>
                <a:gd name="connsiteY32" fmla="*/ 311088 h 403164"/>
                <a:gd name="connsiteX33" fmla="*/ 0 w 302437"/>
                <a:gd name="connsiteY33" fmla="*/ 312702 h 403164"/>
                <a:gd name="connsiteX34" fmla="*/ 461 w 302437"/>
                <a:gd name="connsiteY34" fmla="*/ 314315 h 403164"/>
                <a:gd name="connsiteX35" fmla="*/ 51982 w 302437"/>
                <a:gd name="connsiteY35" fmla="*/ 401568 h 403164"/>
                <a:gd name="connsiteX36" fmla="*/ 55554 w 302437"/>
                <a:gd name="connsiteY36" fmla="*/ 403066 h 403164"/>
                <a:gd name="connsiteX37" fmla="*/ 57860 w 302437"/>
                <a:gd name="connsiteY37" fmla="*/ 399954 h 403164"/>
                <a:gd name="connsiteX38" fmla="*/ 57860 w 302437"/>
                <a:gd name="connsiteY38" fmla="*/ 377593 h 403164"/>
                <a:gd name="connsiteX39" fmla="*/ 62009 w 302437"/>
                <a:gd name="connsiteY39" fmla="*/ 373444 h 403164"/>
                <a:gd name="connsiteX40" fmla="*/ 241581 w 302437"/>
                <a:gd name="connsiteY40" fmla="*/ 373444 h 403164"/>
                <a:gd name="connsiteX41" fmla="*/ 302438 w 302437"/>
                <a:gd name="connsiteY41" fmla="*/ 312586 h 403164"/>
                <a:gd name="connsiteX42" fmla="*/ 302438 w 302437"/>
                <a:gd name="connsiteY42" fmla="*/ 41724 h 403164"/>
                <a:gd name="connsiteX43" fmla="*/ 285840 w 302437"/>
                <a:gd name="connsiteY43" fmla="*/ 0 h 403164"/>
                <a:gd name="connsiteX44" fmla="*/ 270050 w 302437"/>
                <a:gd name="connsiteY44" fmla="*/ 61319 h 403164"/>
                <a:gd name="connsiteX45" fmla="*/ 263365 w 302437"/>
                <a:gd name="connsiteY45" fmla="*/ 69041 h 403164"/>
                <a:gd name="connsiteX46" fmla="*/ 261867 w 302437"/>
                <a:gd name="connsiteY46" fmla="*/ 69502 h 403164"/>
                <a:gd name="connsiteX47" fmla="*/ 180840 w 302437"/>
                <a:gd name="connsiteY47" fmla="*/ 90364 h 403164"/>
                <a:gd name="connsiteX48" fmla="*/ 180840 w 302437"/>
                <a:gd name="connsiteY48" fmla="*/ 247695 h 403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302437" h="403164">
                  <a:moveTo>
                    <a:pt x="180379" y="248156"/>
                  </a:moveTo>
                  <a:cubicBezTo>
                    <a:pt x="180379" y="250461"/>
                    <a:pt x="178535" y="252305"/>
                    <a:pt x="176230" y="252305"/>
                  </a:cubicBezTo>
                  <a:lnTo>
                    <a:pt x="61548" y="252305"/>
                  </a:lnTo>
                  <a:cubicBezTo>
                    <a:pt x="59243" y="252305"/>
                    <a:pt x="57399" y="250461"/>
                    <a:pt x="57399" y="248156"/>
                  </a:cubicBezTo>
                  <a:lnTo>
                    <a:pt x="57399" y="225795"/>
                  </a:lnTo>
                  <a:cubicBezTo>
                    <a:pt x="57399" y="225219"/>
                    <a:pt x="57399" y="224758"/>
                    <a:pt x="57053" y="224412"/>
                  </a:cubicBezTo>
                  <a:cubicBezTo>
                    <a:pt x="57053" y="224182"/>
                    <a:pt x="56822" y="224066"/>
                    <a:pt x="56707" y="223951"/>
                  </a:cubicBezTo>
                  <a:cubicBezTo>
                    <a:pt x="56131" y="223144"/>
                    <a:pt x="55324" y="222914"/>
                    <a:pt x="54978" y="222798"/>
                  </a:cubicBezTo>
                  <a:cubicBezTo>
                    <a:pt x="54978" y="222798"/>
                    <a:pt x="54978" y="222798"/>
                    <a:pt x="54978" y="222798"/>
                  </a:cubicBezTo>
                  <a:cubicBezTo>
                    <a:pt x="54978" y="222798"/>
                    <a:pt x="54978" y="222798"/>
                    <a:pt x="54863" y="222798"/>
                  </a:cubicBezTo>
                  <a:cubicBezTo>
                    <a:pt x="54863" y="222798"/>
                    <a:pt x="54863" y="222798"/>
                    <a:pt x="54863" y="222798"/>
                  </a:cubicBezTo>
                  <a:cubicBezTo>
                    <a:pt x="54863" y="222798"/>
                    <a:pt x="54863" y="222798"/>
                    <a:pt x="54748" y="222798"/>
                  </a:cubicBezTo>
                  <a:cubicBezTo>
                    <a:pt x="54748" y="222798"/>
                    <a:pt x="54748" y="222798"/>
                    <a:pt x="54748" y="222798"/>
                  </a:cubicBezTo>
                  <a:cubicBezTo>
                    <a:pt x="54748" y="222798"/>
                    <a:pt x="54632" y="222798"/>
                    <a:pt x="54517" y="222798"/>
                  </a:cubicBezTo>
                  <a:cubicBezTo>
                    <a:pt x="54517" y="222798"/>
                    <a:pt x="54517" y="222798"/>
                    <a:pt x="54517" y="222798"/>
                  </a:cubicBezTo>
                  <a:cubicBezTo>
                    <a:pt x="54517" y="222798"/>
                    <a:pt x="54402" y="222798"/>
                    <a:pt x="54287" y="222798"/>
                  </a:cubicBezTo>
                  <a:cubicBezTo>
                    <a:pt x="54287" y="222798"/>
                    <a:pt x="54287" y="222798"/>
                    <a:pt x="54287" y="222798"/>
                  </a:cubicBezTo>
                  <a:cubicBezTo>
                    <a:pt x="54287" y="222798"/>
                    <a:pt x="54171" y="222798"/>
                    <a:pt x="54056" y="222798"/>
                  </a:cubicBezTo>
                  <a:cubicBezTo>
                    <a:pt x="54056" y="222798"/>
                    <a:pt x="54056" y="222798"/>
                    <a:pt x="54056" y="222798"/>
                  </a:cubicBezTo>
                  <a:cubicBezTo>
                    <a:pt x="54056" y="222798"/>
                    <a:pt x="53826" y="222798"/>
                    <a:pt x="53710" y="222798"/>
                  </a:cubicBezTo>
                  <a:cubicBezTo>
                    <a:pt x="53710" y="222798"/>
                    <a:pt x="53710" y="222798"/>
                    <a:pt x="53710" y="222798"/>
                  </a:cubicBezTo>
                  <a:cubicBezTo>
                    <a:pt x="53710" y="222798"/>
                    <a:pt x="53480" y="222798"/>
                    <a:pt x="53365" y="222798"/>
                  </a:cubicBezTo>
                  <a:cubicBezTo>
                    <a:pt x="53365" y="222798"/>
                    <a:pt x="53365" y="222798"/>
                    <a:pt x="53365" y="222798"/>
                  </a:cubicBezTo>
                  <a:cubicBezTo>
                    <a:pt x="53365" y="222798"/>
                    <a:pt x="53249" y="222798"/>
                    <a:pt x="53134" y="222798"/>
                  </a:cubicBezTo>
                  <a:cubicBezTo>
                    <a:pt x="53134" y="222798"/>
                    <a:pt x="53134" y="222798"/>
                    <a:pt x="53134" y="222798"/>
                  </a:cubicBezTo>
                  <a:cubicBezTo>
                    <a:pt x="53134" y="222798"/>
                    <a:pt x="52903" y="222798"/>
                    <a:pt x="52788" y="223029"/>
                  </a:cubicBezTo>
                  <a:cubicBezTo>
                    <a:pt x="52788" y="223029"/>
                    <a:pt x="52788" y="223029"/>
                    <a:pt x="52788" y="223029"/>
                  </a:cubicBezTo>
                  <a:cubicBezTo>
                    <a:pt x="52788" y="223029"/>
                    <a:pt x="52558" y="223144"/>
                    <a:pt x="52443" y="223260"/>
                  </a:cubicBezTo>
                  <a:cubicBezTo>
                    <a:pt x="52443" y="223260"/>
                    <a:pt x="52443" y="223260"/>
                    <a:pt x="52443" y="223260"/>
                  </a:cubicBezTo>
                  <a:cubicBezTo>
                    <a:pt x="52443" y="223260"/>
                    <a:pt x="52327" y="223375"/>
                    <a:pt x="52212" y="223490"/>
                  </a:cubicBezTo>
                  <a:cubicBezTo>
                    <a:pt x="52212" y="223490"/>
                    <a:pt x="52212" y="223490"/>
                    <a:pt x="52212" y="223490"/>
                  </a:cubicBezTo>
                  <a:cubicBezTo>
                    <a:pt x="52212" y="223605"/>
                    <a:pt x="51982" y="223721"/>
                    <a:pt x="51982" y="223836"/>
                  </a:cubicBezTo>
                  <a:lnTo>
                    <a:pt x="461" y="311088"/>
                  </a:lnTo>
                  <a:cubicBezTo>
                    <a:pt x="115" y="311549"/>
                    <a:pt x="0" y="312125"/>
                    <a:pt x="0" y="312702"/>
                  </a:cubicBezTo>
                  <a:cubicBezTo>
                    <a:pt x="0" y="313278"/>
                    <a:pt x="115" y="313854"/>
                    <a:pt x="461" y="314315"/>
                  </a:cubicBezTo>
                  <a:lnTo>
                    <a:pt x="51982" y="401568"/>
                  </a:lnTo>
                  <a:cubicBezTo>
                    <a:pt x="53134" y="403527"/>
                    <a:pt x="54978" y="403181"/>
                    <a:pt x="55554" y="403066"/>
                  </a:cubicBezTo>
                  <a:cubicBezTo>
                    <a:pt x="56131" y="402951"/>
                    <a:pt x="57860" y="402259"/>
                    <a:pt x="57860" y="399954"/>
                  </a:cubicBezTo>
                  <a:lnTo>
                    <a:pt x="57860" y="377593"/>
                  </a:lnTo>
                  <a:cubicBezTo>
                    <a:pt x="57860" y="375288"/>
                    <a:pt x="59704" y="373444"/>
                    <a:pt x="62009" y="373444"/>
                  </a:cubicBezTo>
                  <a:lnTo>
                    <a:pt x="241581" y="373444"/>
                  </a:lnTo>
                  <a:cubicBezTo>
                    <a:pt x="275121" y="373444"/>
                    <a:pt x="302438" y="346127"/>
                    <a:pt x="302438" y="312586"/>
                  </a:cubicBezTo>
                  <a:lnTo>
                    <a:pt x="302438" y="41724"/>
                  </a:lnTo>
                  <a:cubicBezTo>
                    <a:pt x="302438" y="26049"/>
                    <a:pt x="296559" y="11295"/>
                    <a:pt x="285840" y="0"/>
                  </a:cubicBezTo>
                  <a:lnTo>
                    <a:pt x="270050" y="61319"/>
                  </a:lnTo>
                  <a:cubicBezTo>
                    <a:pt x="269128" y="64776"/>
                    <a:pt x="266592" y="67658"/>
                    <a:pt x="263365" y="69041"/>
                  </a:cubicBezTo>
                  <a:cubicBezTo>
                    <a:pt x="262904" y="69272"/>
                    <a:pt x="262443" y="69387"/>
                    <a:pt x="261867" y="69502"/>
                  </a:cubicBezTo>
                  <a:lnTo>
                    <a:pt x="180840" y="90364"/>
                  </a:lnTo>
                  <a:lnTo>
                    <a:pt x="180840" y="247695"/>
                  </a:lnTo>
                  <a:close/>
                </a:path>
              </a:pathLst>
            </a:custGeom>
            <a:solidFill>
              <a:schemeClr val="accent4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F2963B7F-577D-9374-E7ED-65098E44B06E}"/>
                </a:ext>
              </a:extLst>
            </p:cNvPr>
            <p:cNvSpPr/>
            <p:nvPr/>
          </p:nvSpPr>
          <p:spPr>
            <a:xfrm>
              <a:off x="4141359" y="2209175"/>
              <a:ext cx="1693436" cy="3405371"/>
            </a:xfrm>
            <a:custGeom>
              <a:avLst/>
              <a:gdLst>
                <a:gd name="connsiteX0" fmla="*/ 125977 w 211844"/>
                <a:gd name="connsiteY0" fmla="*/ 304403 h 426002"/>
                <a:gd name="connsiteX1" fmla="*/ 121943 w 211844"/>
                <a:gd name="connsiteY1" fmla="*/ 301176 h 426002"/>
                <a:gd name="connsiteX2" fmla="*/ 121943 w 211844"/>
                <a:gd name="connsiteY2" fmla="*/ 300369 h 426002"/>
                <a:gd name="connsiteX3" fmla="*/ 121943 w 211844"/>
                <a:gd name="connsiteY3" fmla="*/ 121369 h 426002"/>
                <a:gd name="connsiteX4" fmla="*/ 123096 w 211844"/>
                <a:gd name="connsiteY4" fmla="*/ 118488 h 426002"/>
                <a:gd name="connsiteX5" fmla="*/ 127706 w 211844"/>
                <a:gd name="connsiteY5" fmla="*/ 113877 h 426002"/>
                <a:gd name="connsiteX6" fmla="*/ 133469 w 211844"/>
                <a:gd name="connsiteY6" fmla="*/ 113877 h 426002"/>
                <a:gd name="connsiteX7" fmla="*/ 148683 w 211844"/>
                <a:gd name="connsiteY7" fmla="*/ 129092 h 426002"/>
                <a:gd name="connsiteX8" fmla="*/ 152487 w 211844"/>
                <a:gd name="connsiteY8" fmla="*/ 129553 h 426002"/>
                <a:gd name="connsiteX9" fmla="*/ 153985 w 211844"/>
                <a:gd name="connsiteY9" fmla="*/ 125980 h 426002"/>
                <a:gd name="connsiteX10" fmla="*/ 128628 w 211844"/>
                <a:gd name="connsiteY10" fmla="*/ 27778 h 426002"/>
                <a:gd name="connsiteX11" fmla="*/ 128398 w 211844"/>
                <a:gd name="connsiteY11" fmla="*/ 27086 h 426002"/>
                <a:gd name="connsiteX12" fmla="*/ 126323 w 211844"/>
                <a:gd name="connsiteY12" fmla="*/ 25473 h 426002"/>
                <a:gd name="connsiteX13" fmla="*/ 28123 w 211844"/>
                <a:gd name="connsiteY13" fmla="*/ 115 h 426002"/>
                <a:gd name="connsiteX14" fmla="*/ 27201 w 211844"/>
                <a:gd name="connsiteY14" fmla="*/ 0 h 426002"/>
                <a:gd name="connsiteX15" fmla="*/ 24550 w 211844"/>
                <a:gd name="connsiteY15" fmla="*/ 1614 h 426002"/>
                <a:gd name="connsiteX16" fmla="*/ 25011 w 211844"/>
                <a:gd name="connsiteY16" fmla="*/ 5417 h 426002"/>
                <a:gd name="connsiteX17" fmla="*/ 41493 w 211844"/>
                <a:gd name="connsiteY17" fmla="*/ 21899 h 426002"/>
                <a:gd name="connsiteX18" fmla="*/ 41493 w 211844"/>
                <a:gd name="connsiteY18" fmla="*/ 27663 h 426002"/>
                <a:gd name="connsiteX19" fmla="*/ 17865 w 211844"/>
                <a:gd name="connsiteY19" fmla="*/ 51291 h 426002"/>
                <a:gd name="connsiteX20" fmla="*/ 0 w 211844"/>
                <a:gd name="connsiteY20" fmla="*/ 94283 h 426002"/>
                <a:gd name="connsiteX21" fmla="*/ 0 w 211844"/>
                <a:gd name="connsiteY21" fmla="*/ 365145 h 426002"/>
                <a:gd name="connsiteX22" fmla="*/ 60856 w 211844"/>
                <a:gd name="connsiteY22" fmla="*/ 426003 h 426002"/>
                <a:gd name="connsiteX23" fmla="*/ 211845 w 211844"/>
                <a:gd name="connsiteY23" fmla="*/ 426003 h 426002"/>
                <a:gd name="connsiteX24" fmla="*/ 179342 w 211844"/>
                <a:gd name="connsiteY24" fmla="*/ 370908 h 426002"/>
                <a:gd name="connsiteX25" fmla="*/ 179342 w 211844"/>
                <a:gd name="connsiteY25" fmla="*/ 359382 h 426002"/>
                <a:gd name="connsiteX26" fmla="*/ 200203 w 211844"/>
                <a:gd name="connsiteY26" fmla="*/ 323997 h 426002"/>
                <a:gd name="connsiteX27" fmla="*/ 211729 w 211844"/>
                <a:gd name="connsiteY27" fmla="*/ 304403 h 426002"/>
                <a:gd name="connsiteX28" fmla="*/ 125631 w 211844"/>
                <a:gd name="connsiteY28" fmla="*/ 304403 h 426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11844" h="426002">
                  <a:moveTo>
                    <a:pt x="125977" y="304403"/>
                  </a:moveTo>
                  <a:cubicBezTo>
                    <a:pt x="124018" y="304403"/>
                    <a:pt x="122289" y="303020"/>
                    <a:pt x="121943" y="301176"/>
                  </a:cubicBezTo>
                  <a:cubicBezTo>
                    <a:pt x="121943" y="300945"/>
                    <a:pt x="121943" y="300599"/>
                    <a:pt x="121943" y="300369"/>
                  </a:cubicBezTo>
                  <a:lnTo>
                    <a:pt x="121943" y="121369"/>
                  </a:lnTo>
                  <a:cubicBezTo>
                    <a:pt x="121943" y="120332"/>
                    <a:pt x="122404" y="119295"/>
                    <a:pt x="123096" y="118488"/>
                  </a:cubicBezTo>
                  <a:lnTo>
                    <a:pt x="127706" y="113877"/>
                  </a:lnTo>
                  <a:cubicBezTo>
                    <a:pt x="129320" y="112264"/>
                    <a:pt x="131855" y="112264"/>
                    <a:pt x="133469" y="113877"/>
                  </a:cubicBezTo>
                  <a:lnTo>
                    <a:pt x="148683" y="129092"/>
                  </a:lnTo>
                  <a:cubicBezTo>
                    <a:pt x="150297" y="130705"/>
                    <a:pt x="152026" y="129899"/>
                    <a:pt x="152487" y="129553"/>
                  </a:cubicBezTo>
                  <a:cubicBezTo>
                    <a:pt x="152948" y="129322"/>
                    <a:pt x="154561" y="128170"/>
                    <a:pt x="153985" y="125980"/>
                  </a:cubicBezTo>
                  <a:lnTo>
                    <a:pt x="128628" y="27778"/>
                  </a:lnTo>
                  <a:cubicBezTo>
                    <a:pt x="128628" y="27547"/>
                    <a:pt x="128513" y="27317"/>
                    <a:pt x="128398" y="27086"/>
                  </a:cubicBezTo>
                  <a:cubicBezTo>
                    <a:pt x="127937" y="26279"/>
                    <a:pt x="127245" y="25703"/>
                    <a:pt x="126323" y="25473"/>
                  </a:cubicBezTo>
                  <a:lnTo>
                    <a:pt x="28123" y="115"/>
                  </a:lnTo>
                  <a:cubicBezTo>
                    <a:pt x="27777" y="115"/>
                    <a:pt x="27547" y="0"/>
                    <a:pt x="27201" y="0"/>
                  </a:cubicBezTo>
                  <a:cubicBezTo>
                    <a:pt x="25587" y="0"/>
                    <a:pt x="24781" y="1153"/>
                    <a:pt x="24550" y="1614"/>
                  </a:cubicBezTo>
                  <a:cubicBezTo>
                    <a:pt x="24319" y="2075"/>
                    <a:pt x="23513" y="3804"/>
                    <a:pt x="25011" y="5417"/>
                  </a:cubicBezTo>
                  <a:lnTo>
                    <a:pt x="41493" y="21899"/>
                  </a:lnTo>
                  <a:cubicBezTo>
                    <a:pt x="43107" y="23513"/>
                    <a:pt x="43107" y="26049"/>
                    <a:pt x="41493" y="27663"/>
                  </a:cubicBezTo>
                  <a:lnTo>
                    <a:pt x="17865" y="51291"/>
                  </a:lnTo>
                  <a:cubicBezTo>
                    <a:pt x="6339" y="62817"/>
                    <a:pt x="0" y="78031"/>
                    <a:pt x="0" y="94283"/>
                  </a:cubicBezTo>
                  <a:lnTo>
                    <a:pt x="0" y="365145"/>
                  </a:lnTo>
                  <a:cubicBezTo>
                    <a:pt x="0" y="398686"/>
                    <a:pt x="27316" y="426003"/>
                    <a:pt x="60856" y="426003"/>
                  </a:cubicBezTo>
                  <a:lnTo>
                    <a:pt x="211845" y="426003"/>
                  </a:lnTo>
                  <a:lnTo>
                    <a:pt x="179342" y="370908"/>
                  </a:lnTo>
                  <a:cubicBezTo>
                    <a:pt x="177267" y="367335"/>
                    <a:pt x="177267" y="362955"/>
                    <a:pt x="179342" y="359382"/>
                  </a:cubicBezTo>
                  <a:lnTo>
                    <a:pt x="200203" y="323997"/>
                  </a:lnTo>
                  <a:lnTo>
                    <a:pt x="211729" y="304403"/>
                  </a:lnTo>
                  <a:lnTo>
                    <a:pt x="125631" y="304403"/>
                  </a:lnTo>
                  <a:close/>
                </a:path>
              </a:pathLst>
            </a:custGeom>
            <a:solidFill>
              <a:schemeClr val="accent5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68316493-5509-9762-3AEB-6969ACB8838E}"/>
                </a:ext>
              </a:extLst>
            </p:cNvPr>
            <p:cNvSpPr/>
            <p:nvPr/>
          </p:nvSpPr>
          <p:spPr>
            <a:xfrm>
              <a:off x="4683114" y="1009555"/>
              <a:ext cx="3245974" cy="2314530"/>
            </a:xfrm>
            <a:custGeom>
              <a:avLst/>
              <a:gdLst>
                <a:gd name="connsiteX0" fmla="*/ 173809 w 406062"/>
                <a:gd name="connsiteY0" fmla="*/ 149954 h 289541"/>
                <a:gd name="connsiteX1" fmla="*/ 176691 w 406062"/>
                <a:gd name="connsiteY1" fmla="*/ 148801 h 289541"/>
                <a:gd name="connsiteX2" fmla="*/ 179572 w 406062"/>
                <a:gd name="connsiteY2" fmla="*/ 149954 h 289541"/>
                <a:gd name="connsiteX3" fmla="*/ 292525 w 406062"/>
                <a:gd name="connsiteY3" fmla="*/ 262909 h 289541"/>
                <a:gd name="connsiteX4" fmla="*/ 293678 w 406062"/>
                <a:gd name="connsiteY4" fmla="*/ 264984 h 289541"/>
                <a:gd name="connsiteX5" fmla="*/ 292525 w 406062"/>
                <a:gd name="connsiteY5" fmla="*/ 268672 h 289541"/>
                <a:gd name="connsiteX6" fmla="*/ 277081 w 406062"/>
                <a:gd name="connsiteY6" fmla="*/ 284117 h 289541"/>
                <a:gd name="connsiteX7" fmla="*/ 276620 w 406062"/>
                <a:gd name="connsiteY7" fmla="*/ 287921 h 289541"/>
                <a:gd name="connsiteX8" fmla="*/ 280193 w 406062"/>
                <a:gd name="connsiteY8" fmla="*/ 289419 h 289541"/>
                <a:gd name="connsiteX9" fmla="*/ 365253 w 406062"/>
                <a:gd name="connsiteY9" fmla="*/ 267520 h 289541"/>
                <a:gd name="connsiteX10" fmla="*/ 378278 w 406062"/>
                <a:gd name="connsiteY10" fmla="*/ 264177 h 289541"/>
                <a:gd name="connsiteX11" fmla="*/ 380237 w 406062"/>
                <a:gd name="connsiteY11" fmla="*/ 262679 h 289541"/>
                <a:gd name="connsiteX12" fmla="*/ 380583 w 406062"/>
                <a:gd name="connsiteY12" fmla="*/ 261872 h 289541"/>
                <a:gd name="connsiteX13" fmla="*/ 405939 w 406062"/>
                <a:gd name="connsiteY13" fmla="*/ 163670 h 289541"/>
                <a:gd name="connsiteX14" fmla="*/ 404441 w 406062"/>
                <a:gd name="connsiteY14" fmla="*/ 160097 h 289541"/>
                <a:gd name="connsiteX15" fmla="*/ 400638 w 406062"/>
                <a:gd name="connsiteY15" fmla="*/ 160558 h 289541"/>
                <a:gd name="connsiteX16" fmla="*/ 400638 w 406062"/>
                <a:gd name="connsiteY16" fmla="*/ 160558 h 289541"/>
                <a:gd name="connsiteX17" fmla="*/ 384501 w 406062"/>
                <a:gd name="connsiteY17" fmla="*/ 176694 h 289541"/>
                <a:gd name="connsiteX18" fmla="*/ 378739 w 406062"/>
                <a:gd name="connsiteY18" fmla="*/ 176694 h 289541"/>
                <a:gd name="connsiteX19" fmla="*/ 219913 w 406062"/>
                <a:gd name="connsiteY19" fmla="*/ 17865 h 289541"/>
                <a:gd name="connsiteX20" fmla="*/ 176921 w 406062"/>
                <a:gd name="connsiteY20" fmla="*/ 0 h 289541"/>
                <a:gd name="connsiteX21" fmla="*/ 133930 w 406062"/>
                <a:gd name="connsiteY21" fmla="*/ 17865 h 289541"/>
                <a:gd name="connsiteX22" fmla="*/ 0 w 406062"/>
                <a:gd name="connsiteY22" fmla="*/ 151798 h 289541"/>
                <a:gd name="connsiteX23" fmla="*/ 60856 w 406062"/>
                <a:gd name="connsiteY23" fmla="*/ 167474 h 289541"/>
                <a:gd name="connsiteX24" fmla="*/ 69040 w 406062"/>
                <a:gd name="connsiteY24" fmla="*/ 175657 h 289541"/>
                <a:gd name="connsiteX25" fmla="*/ 85291 w 406062"/>
                <a:gd name="connsiteY25" fmla="*/ 238474 h 289541"/>
                <a:gd name="connsiteX26" fmla="*/ 174040 w 406062"/>
                <a:gd name="connsiteY26" fmla="*/ 149723 h 289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06062" h="289541">
                  <a:moveTo>
                    <a:pt x="173809" y="149954"/>
                  </a:moveTo>
                  <a:cubicBezTo>
                    <a:pt x="174616" y="149147"/>
                    <a:pt x="175653" y="148801"/>
                    <a:pt x="176691" y="148801"/>
                  </a:cubicBezTo>
                  <a:cubicBezTo>
                    <a:pt x="177728" y="148801"/>
                    <a:pt x="178766" y="149147"/>
                    <a:pt x="179572" y="149954"/>
                  </a:cubicBezTo>
                  <a:lnTo>
                    <a:pt x="292525" y="262909"/>
                  </a:lnTo>
                  <a:cubicBezTo>
                    <a:pt x="293102" y="263486"/>
                    <a:pt x="293447" y="264292"/>
                    <a:pt x="293678" y="264984"/>
                  </a:cubicBezTo>
                  <a:cubicBezTo>
                    <a:pt x="293908" y="266252"/>
                    <a:pt x="293563" y="267635"/>
                    <a:pt x="292525" y="268672"/>
                  </a:cubicBezTo>
                  <a:lnTo>
                    <a:pt x="277081" y="284117"/>
                  </a:lnTo>
                  <a:cubicBezTo>
                    <a:pt x="275467" y="285731"/>
                    <a:pt x="276274" y="287460"/>
                    <a:pt x="276620" y="287921"/>
                  </a:cubicBezTo>
                  <a:cubicBezTo>
                    <a:pt x="276966" y="288382"/>
                    <a:pt x="278003" y="289995"/>
                    <a:pt x="280193" y="289419"/>
                  </a:cubicBezTo>
                  <a:lnTo>
                    <a:pt x="365253" y="267520"/>
                  </a:lnTo>
                  <a:lnTo>
                    <a:pt x="378278" y="264177"/>
                  </a:lnTo>
                  <a:cubicBezTo>
                    <a:pt x="379084" y="263947"/>
                    <a:pt x="379776" y="263370"/>
                    <a:pt x="380237" y="262679"/>
                  </a:cubicBezTo>
                  <a:cubicBezTo>
                    <a:pt x="380352" y="262448"/>
                    <a:pt x="380467" y="262218"/>
                    <a:pt x="380583" y="261872"/>
                  </a:cubicBezTo>
                  <a:lnTo>
                    <a:pt x="405939" y="163670"/>
                  </a:lnTo>
                  <a:cubicBezTo>
                    <a:pt x="406516" y="161480"/>
                    <a:pt x="404902" y="160443"/>
                    <a:pt x="404441" y="160097"/>
                  </a:cubicBezTo>
                  <a:cubicBezTo>
                    <a:pt x="403980" y="159866"/>
                    <a:pt x="402251" y="159060"/>
                    <a:pt x="400638" y="160558"/>
                  </a:cubicBezTo>
                  <a:lnTo>
                    <a:pt x="400638" y="160558"/>
                  </a:lnTo>
                  <a:lnTo>
                    <a:pt x="384501" y="176694"/>
                  </a:lnTo>
                  <a:cubicBezTo>
                    <a:pt x="382888" y="178308"/>
                    <a:pt x="380352" y="178308"/>
                    <a:pt x="378739" y="176694"/>
                  </a:cubicBezTo>
                  <a:lnTo>
                    <a:pt x="219913" y="17865"/>
                  </a:lnTo>
                  <a:cubicBezTo>
                    <a:pt x="208387" y="6339"/>
                    <a:pt x="193173" y="0"/>
                    <a:pt x="176921" y="0"/>
                  </a:cubicBezTo>
                  <a:cubicBezTo>
                    <a:pt x="160670" y="0"/>
                    <a:pt x="145456" y="6339"/>
                    <a:pt x="133930" y="17865"/>
                  </a:cubicBezTo>
                  <a:lnTo>
                    <a:pt x="0" y="151798"/>
                  </a:lnTo>
                  <a:lnTo>
                    <a:pt x="60856" y="167474"/>
                  </a:lnTo>
                  <a:cubicBezTo>
                    <a:pt x="64890" y="168511"/>
                    <a:pt x="68002" y="171623"/>
                    <a:pt x="69040" y="175657"/>
                  </a:cubicBezTo>
                  <a:lnTo>
                    <a:pt x="85291" y="238474"/>
                  </a:lnTo>
                  <a:lnTo>
                    <a:pt x="174040" y="149723"/>
                  </a:lnTo>
                  <a:close/>
                </a:path>
              </a:pathLst>
            </a:custGeom>
            <a:solidFill>
              <a:schemeClr val="accent1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pic>
          <p:nvPicPr>
            <p:cNvPr id="9" name="Graphic 8" descr="Bullseye with solid fill">
              <a:extLst>
                <a:ext uri="{FF2B5EF4-FFF2-40B4-BE49-F238E27FC236}">
                  <a16:creationId xmlns:a16="http://schemas.microsoft.com/office/drawing/2014/main" id="{4726339C-C5F1-D412-BAA1-32D05B1353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108780" y="4676882"/>
              <a:ext cx="740604" cy="740604"/>
            </a:xfrm>
            <a:prstGeom prst="rect">
              <a:avLst/>
            </a:prstGeom>
          </p:spPr>
        </p:pic>
        <p:pic>
          <p:nvPicPr>
            <p:cNvPr id="10" name="Graphic 9" descr="Hourglass 30% with solid fill">
              <a:extLst>
                <a:ext uri="{FF2B5EF4-FFF2-40B4-BE49-F238E27FC236}">
                  <a16:creationId xmlns:a16="http://schemas.microsoft.com/office/drawing/2014/main" id="{2AA6EC42-9771-6811-3BB9-1F0939E83E9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266528" y="4676882"/>
              <a:ext cx="740604" cy="740604"/>
            </a:xfrm>
            <a:prstGeom prst="rect">
              <a:avLst/>
            </a:prstGeom>
          </p:spPr>
        </p:pic>
        <p:pic>
          <p:nvPicPr>
            <p:cNvPr id="11" name="Graphic 10" descr="Lightbulb with solid fill">
              <a:extLst>
                <a:ext uri="{FF2B5EF4-FFF2-40B4-BE49-F238E27FC236}">
                  <a16:creationId xmlns:a16="http://schemas.microsoft.com/office/drawing/2014/main" id="{391198DD-FB4C-D8F1-ED67-61990540B67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725698" y="1287160"/>
              <a:ext cx="740604" cy="740604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9DBFF86-D364-B117-146C-F82F8058DC73}"/>
                </a:ext>
              </a:extLst>
            </p:cNvPr>
            <p:cNvSpPr txBox="1"/>
            <p:nvPr/>
          </p:nvSpPr>
          <p:spPr>
            <a:xfrm>
              <a:off x="6982562" y="2562658"/>
              <a:ext cx="687796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1">
                      <a:lumMod val="50000"/>
                    </a:schemeClr>
                  </a:solidFill>
                </a:rPr>
                <a:t>01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561BADC-458F-E9BA-AD9C-F57FB4058193}"/>
                </a:ext>
              </a:extLst>
            </p:cNvPr>
            <p:cNvSpPr txBox="1"/>
            <p:nvPr/>
          </p:nvSpPr>
          <p:spPr>
            <a:xfrm>
              <a:off x="5792147" y="4864267"/>
              <a:ext cx="687796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4">
                      <a:lumMod val="50000"/>
                    </a:schemeClr>
                  </a:solidFill>
                </a:rPr>
                <a:t>02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41368E4-978B-6AC0-D9ED-2FD19A115041}"/>
                </a:ext>
              </a:extLst>
            </p:cNvPr>
            <p:cNvSpPr txBox="1"/>
            <p:nvPr/>
          </p:nvSpPr>
          <p:spPr>
            <a:xfrm>
              <a:off x="4455700" y="2541052"/>
              <a:ext cx="687796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5">
                      <a:lumMod val="50000"/>
                    </a:schemeClr>
                  </a:solidFill>
                </a:rPr>
                <a:t>03</a:t>
              </a:r>
            </a:p>
          </p:txBody>
        </p:sp>
        <p:pic>
          <p:nvPicPr>
            <p:cNvPr id="24" name="Graphic 23" descr="Trophy">
              <a:extLst>
                <a:ext uri="{FF2B5EF4-FFF2-40B4-BE49-F238E27FC236}">
                  <a16:creationId xmlns:a16="http://schemas.microsoft.com/office/drawing/2014/main" id="{265FA335-5228-68CA-01B4-3DB01E6C41E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391237" y="2918258"/>
              <a:ext cx="1409526" cy="1409526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BE5ED5E-378A-F154-BDD0-0F568628D1AF}"/>
              </a:ext>
            </a:extLst>
          </p:cNvPr>
          <p:cNvGrpSpPr/>
          <p:nvPr/>
        </p:nvGrpSpPr>
        <p:grpSpPr>
          <a:xfrm>
            <a:off x="6507401" y="2644016"/>
            <a:ext cx="2194560" cy="1013782"/>
            <a:chOff x="8921977" y="2916466"/>
            <a:chExt cx="2926080" cy="1351708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0CA5E9B-1BD6-1E1B-87C6-AC6672B9B0B0}"/>
                </a:ext>
              </a:extLst>
            </p:cNvPr>
            <p:cNvSpPr txBox="1"/>
            <p:nvPr/>
          </p:nvSpPr>
          <p:spPr>
            <a:xfrm>
              <a:off x="8921977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09E900A-0AC8-174D-CB96-800DCACA99BD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CF0632E-5ADA-A3D7-D008-54DEA392E050}"/>
              </a:ext>
            </a:extLst>
          </p:cNvPr>
          <p:cNvGrpSpPr/>
          <p:nvPr/>
        </p:nvGrpSpPr>
        <p:grpSpPr>
          <a:xfrm>
            <a:off x="444752" y="2644016"/>
            <a:ext cx="2194560" cy="1013782"/>
            <a:chOff x="332936" y="2916466"/>
            <a:chExt cx="2926080" cy="1351708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62B6D10-A166-363B-146D-E6D433E464DA}"/>
                </a:ext>
              </a:extLst>
            </p:cNvPr>
            <p:cNvSpPr txBox="1"/>
            <p:nvPr/>
          </p:nvSpPr>
          <p:spPr>
            <a:xfrm>
              <a:off x="332936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0F8E015-BE51-C0BE-2C9B-DA9E52703D19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8362E32-AFD9-1F36-44EE-30EFD6D72BA5}"/>
              </a:ext>
            </a:extLst>
          </p:cNvPr>
          <p:cNvGrpSpPr/>
          <p:nvPr/>
        </p:nvGrpSpPr>
        <p:grpSpPr>
          <a:xfrm>
            <a:off x="444752" y="4386425"/>
            <a:ext cx="2194560" cy="1013782"/>
            <a:chOff x="332936" y="4621560"/>
            <a:chExt cx="2926080" cy="1351708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2956200-C645-6FFD-BC2E-31A2CF33EAD5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8C0CBFC-B7E2-AC90-B46A-F1C12E90FF09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66625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10500</TotalTime>
  <Words>318</Words>
  <Application>Microsoft Office PowerPoint</Application>
  <PresentationFormat>On-screen Show (4:3)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3-Stage Pentagon Cycle – Slide Template</vt:lpstr>
      <vt:lpstr>3-Stage Pentagon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3-Stage Pentagon Cycle</dc:title>
  <dc:creator>PresentationGO.com</dc:creator>
  <dc:description>© Copyright PresentationGO.com - Do not distribute or sale without written permission.</dc:description>
  <cp:lastModifiedBy>Christophe Barroche</cp:lastModifiedBy>
  <cp:revision>31</cp:revision>
  <dcterms:created xsi:type="dcterms:W3CDTF">2014-11-26T05:14:11Z</dcterms:created>
  <dcterms:modified xsi:type="dcterms:W3CDTF">2024-10-22T21:20:14Z</dcterms:modified>
  <cp:category>Charts &amp; Diagrams</cp:category>
</cp:coreProperties>
</file>