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29" r:id="rId4"/>
    <p:sldId id="331" r:id="rId5"/>
    <p:sldId id="334" r:id="rId6"/>
    <p:sldId id="333" r:id="rId7"/>
    <p:sldId id="30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72" d="100"/>
          <a:sy n="72" d="100"/>
        </p:scale>
        <p:origin x="0" y="6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28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37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7216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2463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Relationship Id="rId14" Type="http://schemas.openxmlformats.org/officeDocument/2006/relationships/image" Target="../media/image2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13" Type="http://schemas.openxmlformats.org/officeDocument/2006/relationships/image" Target="../media/image34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33.sv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32.svg"/><Relationship Id="rId4" Type="http://schemas.openxmlformats.org/officeDocument/2006/relationships/image" Target="../media/image29.svg"/><Relationship Id="rId9" Type="http://schemas.openxmlformats.org/officeDocument/2006/relationships/image" Target="../media/image21.png"/><Relationship Id="rId14" Type="http://schemas.openxmlformats.org/officeDocument/2006/relationships/image" Target="../media/image3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STEEPLE Analysis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174E9C8-6AB4-A8BA-EF3B-C867C227B3BD}"/>
              </a:ext>
            </a:extLst>
          </p:cNvPr>
          <p:cNvGrpSpPr/>
          <p:nvPr/>
        </p:nvGrpSpPr>
        <p:grpSpPr>
          <a:xfrm>
            <a:off x="382191" y="1777779"/>
            <a:ext cx="1031339" cy="3394296"/>
            <a:chOff x="382191" y="1777779"/>
            <a:chExt cx="1031339" cy="3394296"/>
          </a:xfrm>
        </p:grpSpPr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8F07C1D7-C501-8BEA-BA94-E8DC72D0FA9A}"/>
                </a:ext>
              </a:extLst>
            </p:cNvPr>
            <p:cNvSpPr/>
            <p:nvPr/>
          </p:nvSpPr>
          <p:spPr>
            <a:xfrm>
              <a:off x="382191" y="1777780"/>
              <a:ext cx="1031338" cy="3394295"/>
            </a:xfrm>
            <a:prstGeom prst="roundRect">
              <a:avLst>
                <a:gd name="adj" fmla="val 882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4DD152C-EDF6-97A6-C4A7-AC80B8A93876}"/>
                </a:ext>
              </a:extLst>
            </p:cNvPr>
            <p:cNvSpPr/>
            <p:nvPr/>
          </p:nvSpPr>
          <p:spPr>
            <a:xfrm>
              <a:off x="382192" y="1777779"/>
              <a:ext cx="1031338" cy="766903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5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s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3AA8DD3-BADD-EDA3-2C2C-8B05487FBF66}"/>
                </a:ext>
              </a:extLst>
            </p:cNvPr>
            <p:cNvGrpSpPr/>
            <p:nvPr/>
          </p:nvGrpSpPr>
          <p:grpSpPr>
            <a:xfrm>
              <a:off x="462599" y="3425436"/>
              <a:ext cx="870523" cy="1613946"/>
              <a:chOff x="332936" y="2412322"/>
              <a:chExt cx="2926080" cy="2151929"/>
            </a:xfrm>
          </p:grpSpPr>
          <p:sp>
            <p:nvSpPr>
              <p:cNvPr id="70" name="TextBox 70">
                <a:extLst>
                  <a:ext uri="{FF2B5EF4-FFF2-40B4-BE49-F238E27FC236}">
                    <a16:creationId xmlns:a16="http://schemas.microsoft.com/office/drawing/2014/main" id="{E05DC9C3-1828-3E7F-7C9D-7D92A6E7441F}"/>
                  </a:ext>
                </a:extLst>
              </p:cNvPr>
              <p:cNvSpPr txBox="1"/>
              <p:nvPr/>
            </p:nvSpPr>
            <p:spPr>
              <a:xfrm>
                <a:off x="332936" y="2412322"/>
                <a:ext cx="2926080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350" b="1" noProof="1"/>
                  <a:t>Lorem Ipsum</a:t>
                </a:r>
              </a:p>
            </p:txBody>
          </p:sp>
          <p:sp>
            <p:nvSpPr>
              <p:cNvPr id="71" name="TextBox 71">
                <a:extLst>
                  <a:ext uri="{FF2B5EF4-FFF2-40B4-BE49-F238E27FC236}">
                    <a16:creationId xmlns:a16="http://schemas.microsoft.com/office/drawing/2014/main" id="{CD34A3B9-4B66-6BDF-C76F-8022A1F64036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77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825" noProof="1"/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pic>
          <p:nvPicPr>
            <p:cNvPr id="72" name="Graphic 71" descr="Users with solid fill">
              <a:extLst>
                <a:ext uri="{FF2B5EF4-FFF2-40B4-BE49-F238E27FC236}">
                  <a16:creationId xmlns:a16="http://schemas.microsoft.com/office/drawing/2014/main" id="{A61BA335-CA35-2B86-163B-9A8FF205BD15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27992" y="3005045"/>
              <a:ext cx="342900" cy="342900"/>
            </a:xfrm>
            <a:prstGeom prst="rect">
              <a:avLst/>
            </a:prstGeom>
          </p:spPr>
        </p:pic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5B6CEC5-75D4-EE2E-3D6B-54C79C02F650}"/>
                </a:ext>
              </a:extLst>
            </p:cNvPr>
            <p:cNvSpPr/>
            <p:nvPr/>
          </p:nvSpPr>
          <p:spPr>
            <a:xfrm>
              <a:off x="382191" y="2544682"/>
              <a:ext cx="1031338" cy="350598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2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Social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866B5CF-BB65-85AA-B376-CBF4CFBDD059}"/>
              </a:ext>
            </a:extLst>
          </p:cNvPr>
          <p:cNvGrpSpPr/>
          <p:nvPr/>
        </p:nvGrpSpPr>
        <p:grpSpPr>
          <a:xfrm>
            <a:off x="1606905" y="1777779"/>
            <a:ext cx="1031338" cy="3394296"/>
            <a:chOff x="1606905" y="1777779"/>
            <a:chExt cx="1031338" cy="3394296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26BDC4BE-D827-27AE-60B2-5B0CED511E29}"/>
                </a:ext>
              </a:extLst>
            </p:cNvPr>
            <p:cNvSpPr/>
            <p:nvPr/>
          </p:nvSpPr>
          <p:spPr>
            <a:xfrm>
              <a:off x="1606905" y="1777780"/>
              <a:ext cx="1031338" cy="3394295"/>
            </a:xfrm>
            <a:prstGeom prst="roundRect">
              <a:avLst>
                <a:gd name="adj" fmla="val 882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F1ABDFC-9497-5072-49E8-5B6AF9EE84F9}"/>
                </a:ext>
              </a:extLst>
            </p:cNvPr>
            <p:cNvSpPr/>
            <p:nvPr/>
          </p:nvSpPr>
          <p:spPr>
            <a:xfrm>
              <a:off x="1606905" y="1777779"/>
              <a:ext cx="1031338" cy="766903"/>
            </a:xfrm>
            <a:custGeom>
              <a:avLst/>
              <a:gdLst>
                <a:gd name="connsiteX0" fmla="*/ 171459 w 1943101"/>
                <a:gd name="connsiteY0" fmla="*/ 0 h 1022537"/>
                <a:gd name="connsiteX1" fmla="*/ 1771642 w 1943101"/>
                <a:gd name="connsiteY1" fmla="*/ 0 h 1022537"/>
                <a:gd name="connsiteX2" fmla="*/ 1943101 w 1943101"/>
                <a:gd name="connsiteY2" fmla="*/ 171459 h 1022537"/>
                <a:gd name="connsiteX3" fmla="*/ 1943101 w 1943101"/>
                <a:gd name="connsiteY3" fmla="*/ 1022537 h 1022537"/>
                <a:gd name="connsiteX4" fmla="*/ 0 w 1943101"/>
                <a:gd name="connsiteY4" fmla="*/ 1022537 h 1022537"/>
                <a:gd name="connsiteX5" fmla="*/ 0 w 1943101"/>
                <a:gd name="connsiteY5" fmla="*/ 171459 h 1022537"/>
                <a:gd name="connsiteX6" fmla="*/ 171459 w 1943101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1" h="1022537">
                  <a:moveTo>
                    <a:pt x="171459" y="0"/>
                  </a:moveTo>
                  <a:lnTo>
                    <a:pt x="1771642" y="0"/>
                  </a:lnTo>
                  <a:cubicBezTo>
                    <a:pt x="1866336" y="0"/>
                    <a:pt x="1943101" y="76765"/>
                    <a:pt x="1943101" y="171459"/>
                  </a:cubicBezTo>
                  <a:lnTo>
                    <a:pt x="1943101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C892CD9-5824-8F7F-6B8D-1455222ED980}"/>
                </a:ext>
              </a:extLst>
            </p:cNvPr>
            <p:cNvSpPr/>
            <p:nvPr/>
          </p:nvSpPr>
          <p:spPr>
            <a:xfrm>
              <a:off x="1606905" y="2544682"/>
              <a:ext cx="1031338" cy="350598"/>
            </a:xfrm>
            <a:custGeom>
              <a:avLst/>
              <a:gdLst>
                <a:gd name="connsiteX0" fmla="*/ 0 w 1943101"/>
                <a:gd name="connsiteY0" fmla="*/ 0 h 467464"/>
                <a:gd name="connsiteX1" fmla="*/ 1943101 w 1943101"/>
                <a:gd name="connsiteY1" fmla="*/ 0 h 467464"/>
                <a:gd name="connsiteX2" fmla="*/ 1943101 w 1943101"/>
                <a:gd name="connsiteY2" fmla="*/ 467464 h 467464"/>
                <a:gd name="connsiteX3" fmla="*/ 0 w 1943101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1" h="467464">
                  <a:moveTo>
                    <a:pt x="0" y="0"/>
                  </a:moveTo>
                  <a:lnTo>
                    <a:pt x="1943101" y="0"/>
                  </a:lnTo>
                  <a:lnTo>
                    <a:pt x="1943101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975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Technological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4BC11FE-066D-DA1D-C40E-4BF51522F273}"/>
                </a:ext>
              </a:extLst>
            </p:cNvPr>
            <p:cNvGrpSpPr/>
            <p:nvPr/>
          </p:nvGrpSpPr>
          <p:grpSpPr>
            <a:xfrm>
              <a:off x="1687312" y="3425436"/>
              <a:ext cx="870522" cy="1613946"/>
              <a:chOff x="332936" y="2412322"/>
              <a:chExt cx="2926080" cy="2151929"/>
            </a:xfrm>
          </p:grpSpPr>
          <p:sp>
            <p:nvSpPr>
              <p:cNvPr id="11" name="TextBox 70">
                <a:extLst>
                  <a:ext uri="{FF2B5EF4-FFF2-40B4-BE49-F238E27FC236}">
                    <a16:creationId xmlns:a16="http://schemas.microsoft.com/office/drawing/2014/main" id="{6753AC37-B1B1-FBAC-35FC-F56CE11BDAB0}"/>
                  </a:ext>
                </a:extLst>
              </p:cNvPr>
              <p:cNvSpPr txBox="1"/>
              <p:nvPr/>
            </p:nvSpPr>
            <p:spPr>
              <a:xfrm>
                <a:off x="332936" y="2412322"/>
                <a:ext cx="2926080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350" b="1" noProof="1"/>
                  <a:t>Lorem Ipsum</a:t>
                </a:r>
              </a:p>
            </p:txBody>
          </p:sp>
          <p:sp>
            <p:nvSpPr>
              <p:cNvPr id="15" name="TextBox 71">
                <a:extLst>
                  <a:ext uri="{FF2B5EF4-FFF2-40B4-BE49-F238E27FC236}">
                    <a16:creationId xmlns:a16="http://schemas.microsoft.com/office/drawing/2014/main" id="{5AB9893B-BF75-CB5E-4DD0-569C168790D3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77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825" noProof="1"/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pic>
          <p:nvPicPr>
            <p:cNvPr id="48" name="Graphic 47" descr="Lights On with solid fill">
              <a:extLst>
                <a:ext uri="{FF2B5EF4-FFF2-40B4-BE49-F238E27FC236}">
                  <a16:creationId xmlns:a16="http://schemas.microsoft.com/office/drawing/2014/main" id="{4981B72C-DC04-A2EA-EDEF-775816D99E9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952705" y="3005045"/>
              <a:ext cx="342900" cy="342900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9DA9679-53BA-076A-DB13-C39AEE1F3287}"/>
              </a:ext>
            </a:extLst>
          </p:cNvPr>
          <p:cNvGrpSpPr/>
          <p:nvPr/>
        </p:nvGrpSpPr>
        <p:grpSpPr>
          <a:xfrm>
            <a:off x="2831619" y="1777779"/>
            <a:ext cx="1031338" cy="3394296"/>
            <a:chOff x="2831619" y="1777779"/>
            <a:chExt cx="1031338" cy="3394296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54322A65-E4F0-D795-C27E-3B9932CF0337}"/>
                </a:ext>
              </a:extLst>
            </p:cNvPr>
            <p:cNvSpPr/>
            <p:nvPr/>
          </p:nvSpPr>
          <p:spPr>
            <a:xfrm>
              <a:off x="2831619" y="1777780"/>
              <a:ext cx="1031338" cy="3394295"/>
            </a:xfrm>
            <a:prstGeom prst="roundRect">
              <a:avLst>
                <a:gd name="adj" fmla="val 882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E0FB735-BF1D-0BF6-C3A9-B8BDAE28C0D4}"/>
                </a:ext>
              </a:extLst>
            </p:cNvPr>
            <p:cNvSpPr/>
            <p:nvPr/>
          </p:nvSpPr>
          <p:spPr>
            <a:xfrm>
              <a:off x="2831619" y="1777779"/>
              <a:ext cx="1031338" cy="766903"/>
            </a:xfrm>
            <a:custGeom>
              <a:avLst/>
              <a:gdLst>
                <a:gd name="connsiteX0" fmla="*/ 171459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59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59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3FCD062-F851-CD3E-1765-3117A8C1AA45}"/>
                </a:ext>
              </a:extLst>
            </p:cNvPr>
            <p:cNvSpPr/>
            <p:nvPr/>
          </p:nvSpPr>
          <p:spPr>
            <a:xfrm>
              <a:off x="2831619" y="2544682"/>
              <a:ext cx="1031338" cy="350598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2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Economic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6EC140C-512E-20CA-AC9A-9F01F4F70B91}"/>
                </a:ext>
              </a:extLst>
            </p:cNvPr>
            <p:cNvGrpSpPr/>
            <p:nvPr/>
          </p:nvGrpSpPr>
          <p:grpSpPr>
            <a:xfrm>
              <a:off x="2912026" y="3425436"/>
              <a:ext cx="870523" cy="1613946"/>
              <a:chOff x="332936" y="2412322"/>
              <a:chExt cx="2926080" cy="2151929"/>
            </a:xfrm>
          </p:grpSpPr>
          <p:sp>
            <p:nvSpPr>
              <p:cNvPr id="20" name="TextBox 70">
                <a:extLst>
                  <a:ext uri="{FF2B5EF4-FFF2-40B4-BE49-F238E27FC236}">
                    <a16:creationId xmlns:a16="http://schemas.microsoft.com/office/drawing/2014/main" id="{7576493A-A3E1-1BB9-FC1A-DED82DF1F7AB}"/>
                  </a:ext>
                </a:extLst>
              </p:cNvPr>
              <p:cNvSpPr txBox="1"/>
              <p:nvPr/>
            </p:nvSpPr>
            <p:spPr>
              <a:xfrm>
                <a:off x="332936" y="2412322"/>
                <a:ext cx="2926080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350" b="1" noProof="1"/>
                  <a:t>Lorem Ipsum</a:t>
                </a:r>
              </a:p>
            </p:txBody>
          </p:sp>
          <p:sp>
            <p:nvSpPr>
              <p:cNvPr id="22" name="TextBox 71">
                <a:extLst>
                  <a:ext uri="{FF2B5EF4-FFF2-40B4-BE49-F238E27FC236}">
                    <a16:creationId xmlns:a16="http://schemas.microsoft.com/office/drawing/2014/main" id="{91CE06E0-CFC4-259F-ABAB-8D8E59B021C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77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825" noProof="1"/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pic>
          <p:nvPicPr>
            <p:cNvPr id="50" name="Graphic 49" descr="Bar chart with solid fill">
              <a:extLst>
                <a:ext uri="{FF2B5EF4-FFF2-40B4-BE49-F238E27FC236}">
                  <a16:creationId xmlns:a16="http://schemas.microsoft.com/office/drawing/2014/main" id="{A0195141-D6F6-BC34-2A06-DF8CC69291F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3177419" y="3005045"/>
              <a:ext cx="342900" cy="342900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40B64E1-6391-BB27-8E90-43893B7262FD}"/>
              </a:ext>
            </a:extLst>
          </p:cNvPr>
          <p:cNvGrpSpPr/>
          <p:nvPr/>
        </p:nvGrpSpPr>
        <p:grpSpPr>
          <a:xfrm>
            <a:off x="4056332" y="1777779"/>
            <a:ext cx="1031339" cy="3394296"/>
            <a:chOff x="4056332" y="1777779"/>
            <a:chExt cx="1031339" cy="3394296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067190BA-8E68-36B3-BF1E-31E3FE301C6D}"/>
                </a:ext>
              </a:extLst>
            </p:cNvPr>
            <p:cNvSpPr/>
            <p:nvPr/>
          </p:nvSpPr>
          <p:spPr>
            <a:xfrm>
              <a:off x="4056332" y="1777780"/>
              <a:ext cx="1031338" cy="3394295"/>
            </a:xfrm>
            <a:prstGeom prst="roundRect">
              <a:avLst>
                <a:gd name="adj" fmla="val 882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89B3BB3-1FFA-2E7D-9F0B-528B69F2BA65}"/>
                </a:ext>
              </a:extLst>
            </p:cNvPr>
            <p:cNvSpPr/>
            <p:nvPr/>
          </p:nvSpPr>
          <p:spPr>
            <a:xfrm>
              <a:off x="4056333" y="1777779"/>
              <a:ext cx="1031338" cy="766903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4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A0A9032-8335-2FDA-108B-34A5E0083234}"/>
                </a:ext>
              </a:extLst>
            </p:cNvPr>
            <p:cNvSpPr/>
            <p:nvPr/>
          </p:nvSpPr>
          <p:spPr>
            <a:xfrm>
              <a:off x="4056333" y="2544682"/>
              <a:ext cx="1031338" cy="350598"/>
            </a:xfrm>
            <a:custGeom>
              <a:avLst/>
              <a:gdLst>
                <a:gd name="connsiteX0" fmla="*/ 0 w 1943099"/>
                <a:gd name="connsiteY0" fmla="*/ 0 h 467464"/>
                <a:gd name="connsiteX1" fmla="*/ 1943099 w 1943099"/>
                <a:gd name="connsiteY1" fmla="*/ 0 h 467464"/>
                <a:gd name="connsiteX2" fmla="*/ 1943099 w 1943099"/>
                <a:gd name="connsiteY2" fmla="*/ 467464 h 467464"/>
                <a:gd name="connsiteX3" fmla="*/ 0 w 1943099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099" h="467464">
                  <a:moveTo>
                    <a:pt x="0" y="0"/>
                  </a:moveTo>
                  <a:lnTo>
                    <a:pt x="1943099" y="0"/>
                  </a:lnTo>
                  <a:lnTo>
                    <a:pt x="1943099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975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Environmental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FD37092-6B42-3B99-0FA3-5B6341F5A37F}"/>
                </a:ext>
              </a:extLst>
            </p:cNvPr>
            <p:cNvGrpSpPr/>
            <p:nvPr/>
          </p:nvGrpSpPr>
          <p:grpSpPr>
            <a:xfrm>
              <a:off x="4136739" y="3425436"/>
              <a:ext cx="870523" cy="1613946"/>
              <a:chOff x="332936" y="2412322"/>
              <a:chExt cx="2926080" cy="2151929"/>
            </a:xfrm>
          </p:grpSpPr>
          <p:sp>
            <p:nvSpPr>
              <p:cNvPr id="31" name="TextBox 70">
                <a:extLst>
                  <a:ext uri="{FF2B5EF4-FFF2-40B4-BE49-F238E27FC236}">
                    <a16:creationId xmlns:a16="http://schemas.microsoft.com/office/drawing/2014/main" id="{B15E4110-343A-0A4F-4722-13677DA5A59C}"/>
                  </a:ext>
                </a:extLst>
              </p:cNvPr>
              <p:cNvSpPr txBox="1"/>
              <p:nvPr/>
            </p:nvSpPr>
            <p:spPr>
              <a:xfrm>
                <a:off x="332936" y="2412322"/>
                <a:ext cx="2926080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350" b="1" noProof="1"/>
                  <a:t>Lorem Ipsum</a:t>
                </a:r>
              </a:p>
            </p:txBody>
          </p:sp>
          <p:sp>
            <p:nvSpPr>
              <p:cNvPr id="43" name="TextBox 71">
                <a:extLst>
                  <a:ext uri="{FF2B5EF4-FFF2-40B4-BE49-F238E27FC236}">
                    <a16:creationId xmlns:a16="http://schemas.microsoft.com/office/drawing/2014/main" id="{9EE2E6B0-255E-1B18-09F2-388D5E84611F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77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825" noProof="1"/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pic>
          <p:nvPicPr>
            <p:cNvPr id="51" name="Graphic 50" descr="Recycle with solid fill">
              <a:extLst>
                <a:ext uri="{FF2B5EF4-FFF2-40B4-BE49-F238E27FC236}">
                  <a16:creationId xmlns:a16="http://schemas.microsoft.com/office/drawing/2014/main" id="{E453A825-39DF-CB25-3521-2536ECD5049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4402133" y="3005045"/>
              <a:ext cx="342900" cy="342900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D9D0B9B-36DD-3DC2-4D8A-E10DEEAF656D}"/>
              </a:ext>
            </a:extLst>
          </p:cNvPr>
          <p:cNvGrpSpPr/>
          <p:nvPr/>
        </p:nvGrpSpPr>
        <p:grpSpPr>
          <a:xfrm>
            <a:off x="5281045" y="1777779"/>
            <a:ext cx="1031338" cy="3394296"/>
            <a:chOff x="5281045" y="1777779"/>
            <a:chExt cx="1031338" cy="3394296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5E88AAD6-482D-5973-E54E-19C844E0350C}"/>
                </a:ext>
              </a:extLst>
            </p:cNvPr>
            <p:cNvSpPr/>
            <p:nvPr/>
          </p:nvSpPr>
          <p:spPr>
            <a:xfrm>
              <a:off x="5281045" y="1777780"/>
              <a:ext cx="1031338" cy="3394295"/>
            </a:xfrm>
            <a:prstGeom prst="roundRect">
              <a:avLst>
                <a:gd name="adj" fmla="val 882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6CE3FDD-0502-ACEF-7854-98F662F5E36A}"/>
                </a:ext>
              </a:extLst>
            </p:cNvPr>
            <p:cNvSpPr/>
            <p:nvPr/>
          </p:nvSpPr>
          <p:spPr>
            <a:xfrm>
              <a:off x="5281045" y="1777779"/>
              <a:ext cx="1031338" cy="766903"/>
            </a:xfrm>
            <a:custGeom>
              <a:avLst/>
              <a:gdLst>
                <a:gd name="connsiteX0" fmla="*/ 171460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60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60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6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p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C9A0D1-91D0-D126-DA7F-1816279D5E44}"/>
                </a:ext>
              </a:extLst>
            </p:cNvPr>
            <p:cNvSpPr/>
            <p:nvPr/>
          </p:nvSpPr>
          <p:spPr>
            <a:xfrm>
              <a:off x="5281045" y="2544682"/>
              <a:ext cx="1031338" cy="350598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200" b="1" cap="all" spc="38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Political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7744697-24A6-6F0F-A9E3-E02C9A51142C}"/>
                </a:ext>
              </a:extLst>
            </p:cNvPr>
            <p:cNvGrpSpPr/>
            <p:nvPr/>
          </p:nvGrpSpPr>
          <p:grpSpPr>
            <a:xfrm>
              <a:off x="5361453" y="3425436"/>
              <a:ext cx="870523" cy="1613946"/>
              <a:chOff x="332936" y="2412322"/>
              <a:chExt cx="2926080" cy="2151929"/>
            </a:xfrm>
          </p:grpSpPr>
          <p:sp>
            <p:nvSpPr>
              <p:cNvPr id="45" name="TextBox 70">
                <a:extLst>
                  <a:ext uri="{FF2B5EF4-FFF2-40B4-BE49-F238E27FC236}">
                    <a16:creationId xmlns:a16="http://schemas.microsoft.com/office/drawing/2014/main" id="{C50F5A30-7D66-2A6D-8614-E908CDF98EBB}"/>
                  </a:ext>
                </a:extLst>
              </p:cNvPr>
              <p:cNvSpPr txBox="1"/>
              <p:nvPr/>
            </p:nvSpPr>
            <p:spPr>
              <a:xfrm>
                <a:off x="332936" y="2412322"/>
                <a:ext cx="2926080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350" b="1" noProof="1"/>
                  <a:t>Lorem Ipsum</a:t>
                </a:r>
              </a:p>
            </p:txBody>
          </p:sp>
          <p:sp>
            <p:nvSpPr>
              <p:cNvPr id="47" name="TextBox 71">
                <a:extLst>
                  <a:ext uri="{FF2B5EF4-FFF2-40B4-BE49-F238E27FC236}">
                    <a16:creationId xmlns:a16="http://schemas.microsoft.com/office/drawing/2014/main" id="{B3AACF05-5CBC-71B3-7BA3-D391401B15DA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77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825" noProof="1"/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pic>
          <p:nvPicPr>
            <p:cNvPr id="60" name="Graphic 59" descr="Lecturer with solid fill">
              <a:extLst>
                <a:ext uri="{FF2B5EF4-FFF2-40B4-BE49-F238E27FC236}">
                  <a16:creationId xmlns:a16="http://schemas.microsoft.com/office/drawing/2014/main" id="{F2DFD1B5-93D7-83FD-E834-A474511B92D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5626846" y="3005045"/>
              <a:ext cx="342900" cy="342900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55C8B28-4C0E-7BE9-61DB-85DD2A5087E4}"/>
              </a:ext>
            </a:extLst>
          </p:cNvPr>
          <p:cNvGrpSpPr/>
          <p:nvPr/>
        </p:nvGrpSpPr>
        <p:grpSpPr>
          <a:xfrm>
            <a:off x="6505758" y="1777779"/>
            <a:ext cx="1031338" cy="3394296"/>
            <a:chOff x="6505758" y="1777779"/>
            <a:chExt cx="1031338" cy="339429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F89DDBF3-4BB0-7C33-FBFF-2742243C8655}"/>
                </a:ext>
              </a:extLst>
            </p:cNvPr>
            <p:cNvSpPr/>
            <p:nvPr/>
          </p:nvSpPr>
          <p:spPr>
            <a:xfrm>
              <a:off x="6505758" y="1777780"/>
              <a:ext cx="1031338" cy="3394295"/>
            </a:xfrm>
            <a:prstGeom prst="roundRect">
              <a:avLst>
                <a:gd name="adj" fmla="val 8824"/>
              </a:avLst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B11B93B-ADD2-0DD7-2A64-D53256CCEEEC}"/>
                </a:ext>
              </a:extLst>
            </p:cNvPr>
            <p:cNvSpPr/>
            <p:nvPr/>
          </p:nvSpPr>
          <p:spPr>
            <a:xfrm>
              <a:off x="6505758" y="1777779"/>
              <a:ext cx="1031338" cy="766903"/>
            </a:xfrm>
            <a:custGeom>
              <a:avLst/>
              <a:gdLst>
                <a:gd name="connsiteX0" fmla="*/ 171460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60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60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6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L</a:t>
              </a: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2697571-2FE1-B772-A1AB-AFC5AA7ECB2C}"/>
                </a:ext>
              </a:extLst>
            </p:cNvPr>
            <p:cNvSpPr/>
            <p:nvPr/>
          </p:nvSpPr>
          <p:spPr>
            <a:xfrm>
              <a:off x="6505758" y="2544682"/>
              <a:ext cx="1031338" cy="350598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2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Legal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9BA7434E-5818-5034-AB04-8A7337A72D11}"/>
                </a:ext>
              </a:extLst>
            </p:cNvPr>
            <p:cNvGrpSpPr/>
            <p:nvPr/>
          </p:nvGrpSpPr>
          <p:grpSpPr>
            <a:xfrm>
              <a:off x="6586165" y="3425436"/>
              <a:ext cx="870523" cy="1613946"/>
              <a:chOff x="332936" y="2412322"/>
              <a:chExt cx="2926080" cy="2151929"/>
            </a:xfrm>
          </p:grpSpPr>
          <p:sp>
            <p:nvSpPr>
              <p:cNvPr id="35" name="TextBox 70">
                <a:extLst>
                  <a:ext uri="{FF2B5EF4-FFF2-40B4-BE49-F238E27FC236}">
                    <a16:creationId xmlns:a16="http://schemas.microsoft.com/office/drawing/2014/main" id="{E98437F9-E966-250F-22C1-73BD00ACA237}"/>
                  </a:ext>
                </a:extLst>
              </p:cNvPr>
              <p:cNvSpPr txBox="1"/>
              <p:nvPr/>
            </p:nvSpPr>
            <p:spPr>
              <a:xfrm>
                <a:off x="332936" y="2412322"/>
                <a:ext cx="2926080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35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36" name="TextBox 71">
                <a:extLst>
                  <a:ext uri="{FF2B5EF4-FFF2-40B4-BE49-F238E27FC236}">
                    <a16:creationId xmlns:a16="http://schemas.microsoft.com/office/drawing/2014/main" id="{C9C524A4-8AB9-879B-2AC8-8CF779981B8B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77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825" noProof="1">
                    <a:solidFill>
                      <a:schemeClr val="bg1"/>
                    </a:solidFill>
                  </a:rPr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pic>
          <p:nvPicPr>
            <p:cNvPr id="34" name="Graphic 33" descr="Gavel with solid fill">
              <a:extLst>
                <a:ext uri="{FF2B5EF4-FFF2-40B4-BE49-F238E27FC236}">
                  <a16:creationId xmlns:a16="http://schemas.microsoft.com/office/drawing/2014/main" id="{2E3251AA-11A5-26B8-F68E-B0C6B275760E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6851558" y="3005045"/>
              <a:ext cx="342900" cy="342900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DBD5B2C-6D20-5580-F993-7320B65D6346}"/>
              </a:ext>
            </a:extLst>
          </p:cNvPr>
          <p:cNvGrpSpPr/>
          <p:nvPr/>
        </p:nvGrpSpPr>
        <p:grpSpPr>
          <a:xfrm>
            <a:off x="7730472" y="1777779"/>
            <a:ext cx="1031338" cy="3394296"/>
            <a:chOff x="7730472" y="1777779"/>
            <a:chExt cx="1031338" cy="3394296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ACF24D80-5F01-6F2D-6CE7-DE81102F6E11}"/>
                </a:ext>
              </a:extLst>
            </p:cNvPr>
            <p:cNvSpPr/>
            <p:nvPr/>
          </p:nvSpPr>
          <p:spPr>
            <a:xfrm>
              <a:off x="7730472" y="1777780"/>
              <a:ext cx="1031338" cy="3394295"/>
            </a:xfrm>
            <a:prstGeom prst="roundRect">
              <a:avLst>
                <a:gd name="adj" fmla="val 8824"/>
              </a:avLst>
            </a:prstGeom>
            <a:solidFill>
              <a:srgbClr val="F595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1011E54-4DD5-32E2-AFDD-D09B7EA93DE5}"/>
                </a:ext>
              </a:extLst>
            </p:cNvPr>
            <p:cNvSpPr/>
            <p:nvPr/>
          </p:nvSpPr>
          <p:spPr>
            <a:xfrm>
              <a:off x="7730472" y="1777779"/>
              <a:ext cx="1031338" cy="766903"/>
            </a:xfrm>
            <a:custGeom>
              <a:avLst/>
              <a:gdLst>
                <a:gd name="connsiteX0" fmla="*/ 171460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60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60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60" y="0"/>
                  </a:cubicBezTo>
                  <a:close/>
                </a:path>
              </a:pathLst>
            </a:custGeom>
            <a:solidFill>
              <a:srgbClr val="9416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DAC8637-289C-A3AA-F1C5-BC3B80BEC63E}"/>
                </a:ext>
              </a:extLst>
            </p:cNvPr>
            <p:cNvSpPr/>
            <p:nvPr/>
          </p:nvSpPr>
          <p:spPr>
            <a:xfrm>
              <a:off x="7730472" y="2544682"/>
              <a:ext cx="1031338" cy="350598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2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Ethical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BC077244-03EB-54B8-31B4-6640AF7EA8DA}"/>
                </a:ext>
              </a:extLst>
            </p:cNvPr>
            <p:cNvGrpSpPr/>
            <p:nvPr/>
          </p:nvGrpSpPr>
          <p:grpSpPr>
            <a:xfrm>
              <a:off x="7810879" y="3425436"/>
              <a:ext cx="870523" cy="1613946"/>
              <a:chOff x="332936" y="2412322"/>
              <a:chExt cx="2926080" cy="2151929"/>
            </a:xfrm>
          </p:grpSpPr>
          <p:sp>
            <p:nvSpPr>
              <p:cNvPr id="49" name="TextBox 70">
                <a:extLst>
                  <a:ext uri="{FF2B5EF4-FFF2-40B4-BE49-F238E27FC236}">
                    <a16:creationId xmlns:a16="http://schemas.microsoft.com/office/drawing/2014/main" id="{143C3CC1-1ED4-E59A-238A-13193CB8E7C8}"/>
                  </a:ext>
                </a:extLst>
              </p:cNvPr>
              <p:cNvSpPr txBox="1"/>
              <p:nvPr/>
            </p:nvSpPr>
            <p:spPr>
              <a:xfrm>
                <a:off x="332936" y="2412322"/>
                <a:ext cx="2926080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350" b="1" noProof="1"/>
                  <a:t>Lorem Ipsum</a:t>
                </a:r>
              </a:p>
            </p:txBody>
          </p:sp>
          <p:sp>
            <p:nvSpPr>
              <p:cNvPr id="52" name="TextBox 71">
                <a:extLst>
                  <a:ext uri="{FF2B5EF4-FFF2-40B4-BE49-F238E27FC236}">
                    <a16:creationId xmlns:a16="http://schemas.microsoft.com/office/drawing/2014/main" id="{D4466023-09E4-46CF-BBDD-DEC74B99B537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77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825" noProof="1"/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pic>
          <p:nvPicPr>
            <p:cNvPr id="42" name="Graphic 41" descr="Scales of justice with solid fill">
              <a:extLst>
                <a:ext uri="{FF2B5EF4-FFF2-40B4-BE49-F238E27FC236}">
                  <a16:creationId xmlns:a16="http://schemas.microsoft.com/office/drawing/2014/main" id="{8A5033F7-8E0B-3E41-0ED8-0D185D774D8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/>
          </p:blipFill>
          <p:spPr>
            <a:xfrm>
              <a:off x="8076272" y="3005045"/>
              <a:ext cx="342900" cy="342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9515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STEEPLE Analysis – Slide Template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671A3DA-B2B4-C8DC-9141-6FDB1E7DB25F}"/>
              </a:ext>
            </a:extLst>
          </p:cNvPr>
          <p:cNvGrpSpPr/>
          <p:nvPr/>
        </p:nvGrpSpPr>
        <p:grpSpPr>
          <a:xfrm>
            <a:off x="382191" y="1777779"/>
            <a:ext cx="1031339" cy="3394296"/>
            <a:chOff x="382191" y="1777779"/>
            <a:chExt cx="1031339" cy="3394296"/>
          </a:xfrm>
        </p:grpSpPr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8F07C1D7-C501-8BEA-BA94-E8DC72D0FA9A}"/>
                </a:ext>
              </a:extLst>
            </p:cNvPr>
            <p:cNvSpPr/>
            <p:nvPr/>
          </p:nvSpPr>
          <p:spPr>
            <a:xfrm>
              <a:off x="382191" y="1777780"/>
              <a:ext cx="1031338" cy="3394295"/>
            </a:xfrm>
            <a:prstGeom prst="roundRect">
              <a:avLst>
                <a:gd name="adj" fmla="val 1381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4DD152C-EDF6-97A6-C4A7-AC80B8A93876}"/>
                </a:ext>
              </a:extLst>
            </p:cNvPr>
            <p:cNvSpPr/>
            <p:nvPr/>
          </p:nvSpPr>
          <p:spPr>
            <a:xfrm>
              <a:off x="382192" y="1777779"/>
              <a:ext cx="1031338" cy="766903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5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accent1">
                      <a:lumMod val="75000"/>
                    </a:schemeClr>
                  </a:solidFill>
                </a:rPr>
                <a:t>s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3AA8DD3-BADD-EDA3-2C2C-8B05487FBF66}"/>
                </a:ext>
              </a:extLst>
            </p:cNvPr>
            <p:cNvGrpSpPr/>
            <p:nvPr/>
          </p:nvGrpSpPr>
          <p:grpSpPr>
            <a:xfrm>
              <a:off x="462599" y="3425436"/>
              <a:ext cx="870523" cy="1613946"/>
              <a:chOff x="332936" y="2412322"/>
              <a:chExt cx="2926080" cy="2151929"/>
            </a:xfrm>
          </p:grpSpPr>
          <p:sp>
            <p:nvSpPr>
              <p:cNvPr id="70" name="TextBox 70">
                <a:extLst>
                  <a:ext uri="{FF2B5EF4-FFF2-40B4-BE49-F238E27FC236}">
                    <a16:creationId xmlns:a16="http://schemas.microsoft.com/office/drawing/2014/main" id="{E05DC9C3-1828-3E7F-7C9D-7D92A6E7441F}"/>
                  </a:ext>
                </a:extLst>
              </p:cNvPr>
              <p:cNvSpPr txBox="1"/>
              <p:nvPr/>
            </p:nvSpPr>
            <p:spPr>
              <a:xfrm>
                <a:off x="332936" y="2412322"/>
                <a:ext cx="2926080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350" b="1" noProof="1">
                    <a:solidFill>
                      <a:schemeClr val="tx2"/>
                    </a:solidFill>
                  </a:rPr>
                  <a:t>Lorem Ipsum</a:t>
                </a:r>
              </a:p>
            </p:txBody>
          </p:sp>
          <p:sp>
            <p:nvSpPr>
              <p:cNvPr id="71" name="TextBox 71">
                <a:extLst>
                  <a:ext uri="{FF2B5EF4-FFF2-40B4-BE49-F238E27FC236}">
                    <a16:creationId xmlns:a16="http://schemas.microsoft.com/office/drawing/2014/main" id="{CD34A3B9-4B66-6BDF-C76F-8022A1F64036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77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825" noProof="1">
                    <a:solidFill>
                      <a:schemeClr val="tx2"/>
                    </a:solidFill>
                  </a:rPr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pic>
          <p:nvPicPr>
            <p:cNvPr id="72" name="Graphic 71" descr="Users with solid fill">
              <a:extLst>
                <a:ext uri="{FF2B5EF4-FFF2-40B4-BE49-F238E27FC236}">
                  <a16:creationId xmlns:a16="http://schemas.microsoft.com/office/drawing/2014/main" id="{A61BA335-CA35-2B86-163B-9A8FF205BD15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27992" y="3005045"/>
              <a:ext cx="342900" cy="342900"/>
            </a:xfrm>
            <a:prstGeom prst="rect">
              <a:avLst/>
            </a:prstGeom>
          </p:spPr>
        </p:pic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5B6CEC5-75D4-EE2E-3D6B-54C79C02F650}"/>
                </a:ext>
              </a:extLst>
            </p:cNvPr>
            <p:cNvSpPr/>
            <p:nvPr/>
          </p:nvSpPr>
          <p:spPr>
            <a:xfrm>
              <a:off x="382191" y="2544682"/>
              <a:ext cx="1031338" cy="350598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900" b="1" cap="all" spc="38" dirty="0">
                  <a:solidFill>
                    <a:schemeClr val="bg1"/>
                  </a:solidFill>
                </a:rPr>
                <a:t>Social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3FBA73F-A3D5-CDB4-244B-69ACD0026DF4}"/>
              </a:ext>
            </a:extLst>
          </p:cNvPr>
          <p:cNvGrpSpPr/>
          <p:nvPr/>
        </p:nvGrpSpPr>
        <p:grpSpPr>
          <a:xfrm>
            <a:off x="1606905" y="1777779"/>
            <a:ext cx="1031338" cy="3394296"/>
            <a:chOff x="1606905" y="1777779"/>
            <a:chExt cx="1031338" cy="3394296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26BDC4BE-D827-27AE-60B2-5B0CED511E29}"/>
                </a:ext>
              </a:extLst>
            </p:cNvPr>
            <p:cNvSpPr/>
            <p:nvPr/>
          </p:nvSpPr>
          <p:spPr>
            <a:xfrm>
              <a:off x="1606905" y="1777780"/>
              <a:ext cx="1031338" cy="3394295"/>
            </a:xfrm>
            <a:prstGeom prst="roundRect">
              <a:avLst>
                <a:gd name="adj" fmla="val 1270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F1ABDFC-9497-5072-49E8-5B6AF9EE84F9}"/>
                </a:ext>
              </a:extLst>
            </p:cNvPr>
            <p:cNvSpPr/>
            <p:nvPr/>
          </p:nvSpPr>
          <p:spPr>
            <a:xfrm>
              <a:off x="1606905" y="1777779"/>
              <a:ext cx="1031338" cy="766903"/>
            </a:xfrm>
            <a:custGeom>
              <a:avLst/>
              <a:gdLst>
                <a:gd name="connsiteX0" fmla="*/ 171459 w 1943101"/>
                <a:gd name="connsiteY0" fmla="*/ 0 h 1022537"/>
                <a:gd name="connsiteX1" fmla="*/ 1771642 w 1943101"/>
                <a:gd name="connsiteY1" fmla="*/ 0 h 1022537"/>
                <a:gd name="connsiteX2" fmla="*/ 1943101 w 1943101"/>
                <a:gd name="connsiteY2" fmla="*/ 171459 h 1022537"/>
                <a:gd name="connsiteX3" fmla="*/ 1943101 w 1943101"/>
                <a:gd name="connsiteY3" fmla="*/ 1022537 h 1022537"/>
                <a:gd name="connsiteX4" fmla="*/ 0 w 1943101"/>
                <a:gd name="connsiteY4" fmla="*/ 1022537 h 1022537"/>
                <a:gd name="connsiteX5" fmla="*/ 0 w 1943101"/>
                <a:gd name="connsiteY5" fmla="*/ 171459 h 1022537"/>
                <a:gd name="connsiteX6" fmla="*/ 171459 w 1943101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1" h="1022537">
                  <a:moveTo>
                    <a:pt x="171459" y="0"/>
                  </a:moveTo>
                  <a:lnTo>
                    <a:pt x="1771642" y="0"/>
                  </a:lnTo>
                  <a:cubicBezTo>
                    <a:pt x="1866336" y="0"/>
                    <a:pt x="1943101" y="76765"/>
                    <a:pt x="1943101" y="171459"/>
                  </a:cubicBezTo>
                  <a:lnTo>
                    <a:pt x="1943101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accent2">
                      <a:lumMod val="75000"/>
                    </a:schemeClr>
                  </a:solidFill>
                </a:rPr>
                <a:t>t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C892CD9-5824-8F7F-6B8D-1455222ED980}"/>
                </a:ext>
              </a:extLst>
            </p:cNvPr>
            <p:cNvSpPr/>
            <p:nvPr/>
          </p:nvSpPr>
          <p:spPr>
            <a:xfrm>
              <a:off x="1606905" y="2544682"/>
              <a:ext cx="1031338" cy="350598"/>
            </a:xfrm>
            <a:custGeom>
              <a:avLst/>
              <a:gdLst>
                <a:gd name="connsiteX0" fmla="*/ 0 w 1943101"/>
                <a:gd name="connsiteY0" fmla="*/ 0 h 467464"/>
                <a:gd name="connsiteX1" fmla="*/ 1943101 w 1943101"/>
                <a:gd name="connsiteY1" fmla="*/ 0 h 467464"/>
                <a:gd name="connsiteX2" fmla="*/ 1943101 w 1943101"/>
                <a:gd name="connsiteY2" fmla="*/ 467464 h 467464"/>
                <a:gd name="connsiteX3" fmla="*/ 0 w 1943101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1" h="467464">
                  <a:moveTo>
                    <a:pt x="0" y="0"/>
                  </a:moveTo>
                  <a:lnTo>
                    <a:pt x="1943101" y="0"/>
                  </a:lnTo>
                  <a:lnTo>
                    <a:pt x="1943101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9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Technological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4BC11FE-066D-DA1D-C40E-4BF51522F273}"/>
                </a:ext>
              </a:extLst>
            </p:cNvPr>
            <p:cNvGrpSpPr/>
            <p:nvPr/>
          </p:nvGrpSpPr>
          <p:grpSpPr>
            <a:xfrm>
              <a:off x="1687312" y="3425436"/>
              <a:ext cx="870522" cy="1613946"/>
              <a:chOff x="332936" y="2412322"/>
              <a:chExt cx="2926080" cy="2151929"/>
            </a:xfrm>
          </p:grpSpPr>
          <p:sp>
            <p:nvSpPr>
              <p:cNvPr id="11" name="TextBox 70">
                <a:extLst>
                  <a:ext uri="{FF2B5EF4-FFF2-40B4-BE49-F238E27FC236}">
                    <a16:creationId xmlns:a16="http://schemas.microsoft.com/office/drawing/2014/main" id="{6753AC37-B1B1-FBAC-35FC-F56CE11BDAB0}"/>
                  </a:ext>
                </a:extLst>
              </p:cNvPr>
              <p:cNvSpPr txBox="1"/>
              <p:nvPr/>
            </p:nvSpPr>
            <p:spPr>
              <a:xfrm>
                <a:off x="332936" y="2412322"/>
                <a:ext cx="2926080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350" b="1" noProof="1">
                    <a:solidFill>
                      <a:schemeClr val="tx2"/>
                    </a:solidFill>
                  </a:rPr>
                  <a:t>Lorem Ipsum</a:t>
                </a:r>
              </a:p>
            </p:txBody>
          </p:sp>
          <p:sp>
            <p:nvSpPr>
              <p:cNvPr id="15" name="TextBox 71">
                <a:extLst>
                  <a:ext uri="{FF2B5EF4-FFF2-40B4-BE49-F238E27FC236}">
                    <a16:creationId xmlns:a16="http://schemas.microsoft.com/office/drawing/2014/main" id="{5AB9893B-BF75-CB5E-4DD0-569C168790D3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77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825" noProof="1">
                    <a:solidFill>
                      <a:schemeClr val="tx2"/>
                    </a:solidFill>
                  </a:rPr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pic>
          <p:nvPicPr>
            <p:cNvPr id="48" name="Graphic 47" descr="Lights On with solid fill">
              <a:extLst>
                <a:ext uri="{FF2B5EF4-FFF2-40B4-BE49-F238E27FC236}">
                  <a16:creationId xmlns:a16="http://schemas.microsoft.com/office/drawing/2014/main" id="{4981B72C-DC04-A2EA-EDEF-775816D99E9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952705" y="3005045"/>
              <a:ext cx="342900" cy="342900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7659CF8-85DC-BCAC-CFCD-F603361DA516}"/>
              </a:ext>
            </a:extLst>
          </p:cNvPr>
          <p:cNvGrpSpPr/>
          <p:nvPr/>
        </p:nvGrpSpPr>
        <p:grpSpPr>
          <a:xfrm>
            <a:off x="2831619" y="1777779"/>
            <a:ext cx="1031338" cy="3394296"/>
            <a:chOff x="2831619" y="1777779"/>
            <a:chExt cx="1031338" cy="3394296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54322A65-E4F0-D795-C27E-3B9932CF0337}"/>
                </a:ext>
              </a:extLst>
            </p:cNvPr>
            <p:cNvSpPr/>
            <p:nvPr/>
          </p:nvSpPr>
          <p:spPr>
            <a:xfrm>
              <a:off x="2831619" y="1777780"/>
              <a:ext cx="1031338" cy="3394295"/>
            </a:xfrm>
            <a:prstGeom prst="roundRect">
              <a:avLst>
                <a:gd name="adj" fmla="val 1381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E0FB735-BF1D-0BF6-C3A9-B8BDAE28C0D4}"/>
                </a:ext>
              </a:extLst>
            </p:cNvPr>
            <p:cNvSpPr/>
            <p:nvPr/>
          </p:nvSpPr>
          <p:spPr>
            <a:xfrm>
              <a:off x="2831619" y="1777779"/>
              <a:ext cx="1031338" cy="766903"/>
            </a:xfrm>
            <a:custGeom>
              <a:avLst/>
              <a:gdLst>
                <a:gd name="connsiteX0" fmla="*/ 171459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59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59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rgbClr val="BF9F01"/>
                  </a:solidFill>
                </a:rPr>
                <a:t>e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3FCD062-F851-CD3E-1765-3117A8C1AA45}"/>
                </a:ext>
              </a:extLst>
            </p:cNvPr>
            <p:cNvSpPr/>
            <p:nvPr/>
          </p:nvSpPr>
          <p:spPr>
            <a:xfrm>
              <a:off x="2831619" y="2544682"/>
              <a:ext cx="1031338" cy="350598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9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Economic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6EC140C-512E-20CA-AC9A-9F01F4F70B91}"/>
                </a:ext>
              </a:extLst>
            </p:cNvPr>
            <p:cNvGrpSpPr/>
            <p:nvPr/>
          </p:nvGrpSpPr>
          <p:grpSpPr>
            <a:xfrm>
              <a:off x="2912026" y="3425436"/>
              <a:ext cx="870523" cy="1613946"/>
              <a:chOff x="332936" y="2412322"/>
              <a:chExt cx="2926080" cy="2151929"/>
            </a:xfrm>
          </p:grpSpPr>
          <p:sp>
            <p:nvSpPr>
              <p:cNvPr id="20" name="TextBox 70">
                <a:extLst>
                  <a:ext uri="{FF2B5EF4-FFF2-40B4-BE49-F238E27FC236}">
                    <a16:creationId xmlns:a16="http://schemas.microsoft.com/office/drawing/2014/main" id="{7576493A-A3E1-1BB9-FC1A-DED82DF1F7AB}"/>
                  </a:ext>
                </a:extLst>
              </p:cNvPr>
              <p:cNvSpPr txBox="1"/>
              <p:nvPr/>
            </p:nvSpPr>
            <p:spPr>
              <a:xfrm>
                <a:off x="332936" y="2412322"/>
                <a:ext cx="2926080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350" b="1" noProof="1">
                    <a:solidFill>
                      <a:schemeClr val="tx2"/>
                    </a:solidFill>
                  </a:rPr>
                  <a:t>Lorem Ipsum</a:t>
                </a:r>
              </a:p>
            </p:txBody>
          </p:sp>
          <p:sp>
            <p:nvSpPr>
              <p:cNvPr id="22" name="TextBox 71">
                <a:extLst>
                  <a:ext uri="{FF2B5EF4-FFF2-40B4-BE49-F238E27FC236}">
                    <a16:creationId xmlns:a16="http://schemas.microsoft.com/office/drawing/2014/main" id="{91CE06E0-CFC4-259F-ABAB-8D8E59B021C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77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825" noProof="1">
                    <a:solidFill>
                      <a:schemeClr val="tx2"/>
                    </a:solidFill>
                  </a:rPr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pic>
          <p:nvPicPr>
            <p:cNvPr id="50" name="Graphic 49" descr="Bar chart with solid fill">
              <a:extLst>
                <a:ext uri="{FF2B5EF4-FFF2-40B4-BE49-F238E27FC236}">
                  <a16:creationId xmlns:a16="http://schemas.microsoft.com/office/drawing/2014/main" id="{A0195141-D6F6-BC34-2A06-DF8CC69291F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3177419" y="3005045"/>
              <a:ext cx="342900" cy="3429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54A5902-0172-53AA-4A2D-B974AB86FB46}"/>
              </a:ext>
            </a:extLst>
          </p:cNvPr>
          <p:cNvGrpSpPr/>
          <p:nvPr/>
        </p:nvGrpSpPr>
        <p:grpSpPr>
          <a:xfrm>
            <a:off x="4056332" y="1777779"/>
            <a:ext cx="1031339" cy="3394296"/>
            <a:chOff x="4056332" y="1777779"/>
            <a:chExt cx="1031339" cy="3394296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067190BA-8E68-36B3-BF1E-31E3FE301C6D}"/>
                </a:ext>
              </a:extLst>
            </p:cNvPr>
            <p:cNvSpPr/>
            <p:nvPr/>
          </p:nvSpPr>
          <p:spPr>
            <a:xfrm>
              <a:off x="4056332" y="1777780"/>
              <a:ext cx="1031338" cy="3394295"/>
            </a:xfrm>
            <a:prstGeom prst="roundRect">
              <a:avLst>
                <a:gd name="adj" fmla="val 1436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89B3BB3-1FFA-2E7D-9F0B-528B69F2BA65}"/>
                </a:ext>
              </a:extLst>
            </p:cNvPr>
            <p:cNvSpPr/>
            <p:nvPr/>
          </p:nvSpPr>
          <p:spPr>
            <a:xfrm>
              <a:off x="4056332" y="1777779"/>
              <a:ext cx="1031338" cy="766903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4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accent4">
                      <a:lumMod val="75000"/>
                    </a:schemeClr>
                  </a:solidFill>
                </a:rPr>
                <a:t>e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A0A9032-8335-2FDA-108B-34A5E0083234}"/>
                </a:ext>
              </a:extLst>
            </p:cNvPr>
            <p:cNvSpPr/>
            <p:nvPr/>
          </p:nvSpPr>
          <p:spPr>
            <a:xfrm>
              <a:off x="4056333" y="2544682"/>
              <a:ext cx="1031338" cy="350598"/>
            </a:xfrm>
            <a:custGeom>
              <a:avLst/>
              <a:gdLst>
                <a:gd name="connsiteX0" fmla="*/ 0 w 1943099"/>
                <a:gd name="connsiteY0" fmla="*/ 0 h 467464"/>
                <a:gd name="connsiteX1" fmla="*/ 1943099 w 1943099"/>
                <a:gd name="connsiteY1" fmla="*/ 0 h 467464"/>
                <a:gd name="connsiteX2" fmla="*/ 1943099 w 1943099"/>
                <a:gd name="connsiteY2" fmla="*/ 467464 h 467464"/>
                <a:gd name="connsiteX3" fmla="*/ 0 w 1943099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099" h="467464">
                  <a:moveTo>
                    <a:pt x="0" y="0"/>
                  </a:moveTo>
                  <a:lnTo>
                    <a:pt x="1943099" y="0"/>
                  </a:lnTo>
                  <a:lnTo>
                    <a:pt x="1943099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900" b="1" cap="all" spc="38" dirty="0">
                  <a:solidFill>
                    <a:schemeClr val="bg1"/>
                  </a:solidFill>
                </a:rPr>
                <a:t>Environmental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FD37092-6B42-3B99-0FA3-5B6341F5A37F}"/>
                </a:ext>
              </a:extLst>
            </p:cNvPr>
            <p:cNvGrpSpPr/>
            <p:nvPr/>
          </p:nvGrpSpPr>
          <p:grpSpPr>
            <a:xfrm>
              <a:off x="4136739" y="3425436"/>
              <a:ext cx="870523" cy="1613946"/>
              <a:chOff x="332936" y="2412322"/>
              <a:chExt cx="2926080" cy="2151929"/>
            </a:xfrm>
          </p:grpSpPr>
          <p:sp>
            <p:nvSpPr>
              <p:cNvPr id="31" name="TextBox 70">
                <a:extLst>
                  <a:ext uri="{FF2B5EF4-FFF2-40B4-BE49-F238E27FC236}">
                    <a16:creationId xmlns:a16="http://schemas.microsoft.com/office/drawing/2014/main" id="{B15E4110-343A-0A4F-4722-13677DA5A59C}"/>
                  </a:ext>
                </a:extLst>
              </p:cNvPr>
              <p:cNvSpPr txBox="1"/>
              <p:nvPr/>
            </p:nvSpPr>
            <p:spPr>
              <a:xfrm>
                <a:off x="332936" y="2412322"/>
                <a:ext cx="2926080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350" b="1" noProof="1">
                    <a:solidFill>
                      <a:schemeClr val="tx2"/>
                    </a:solidFill>
                  </a:rPr>
                  <a:t>Lorem Ipsum</a:t>
                </a:r>
              </a:p>
            </p:txBody>
          </p:sp>
          <p:sp>
            <p:nvSpPr>
              <p:cNvPr id="43" name="TextBox 71">
                <a:extLst>
                  <a:ext uri="{FF2B5EF4-FFF2-40B4-BE49-F238E27FC236}">
                    <a16:creationId xmlns:a16="http://schemas.microsoft.com/office/drawing/2014/main" id="{9EE2E6B0-255E-1B18-09F2-388D5E84611F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77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825" noProof="1">
                    <a:solidFill>
                      <a:schemeClr val="tx2"/>
                    </a:solidFill>
                  </a:rPr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pic>
          <p:nvPicPr>
            <p:cNvPr id="51" name="Graphic 50" descr="Recycle with solid fill">
              <a:extLst>
                <a:ext uri="{FF2B5EF4-FFF2-40B4-BE49-F238E27FC236}">
                  <a16:creationId xmlns:a16="http://schemas.microsoft.com/office/drawing/2014/main" id="{E453A825-39DF-CB25-3521-2536ECD5049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4402133" y="3005045"/>
              <a:ext cx="342900" cy="342900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DC99A09-AC5D-B793-2748-E19239939129}"/>
              </a:ext>
            </a:extLst>
          </p:cNvPr>
          <p:cNvGrpSpPr/>
          <p:nvPr/>
        </p:nvGrpSpPr>
        <p:grpSpPr>
          <a:xfrm>
            <a:off x="5281045" y="1777779"/>
            <a:ext cx="1031338" cy="3394296"/>
            <a:chOff x="5281045" y="1777779"/>
            <a:chExt cx="1031338" cy="3394296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5E88AAD6-482D-5973-E54E-19C844E0350C}"/>
                </a:ext>
              </a:extLst>
            </p:cNvPr>
            <p:cNvSpPr/>
            <p:nvPr/>
          </p:nvSpPr>
          <p:spPr>
            <a:xfrm>
              <a:off x="5281045" y="1777780"/>
              <a:ext cx="1031338" cy="3394295"/>
            </a:xfrm>
            <a:prstGeom prst="roundRect">
              <a:avLst>
                <a:gd name="adj" fmla="val 1325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6CE3FDD-0502-ACEF-7854-98F662F5E36A}"/>
                </a:ext>
              </a:extLst>
            </p:cNvPr>
            <p:cNvSpPr/>
            <p:nvPr/>
          </p:nvSpPr>
          <p:spPr>
            <a:xfrm>
              <a:off x="5281045" y="1777779"/>
              <a:ext cx="1031338" cy="766903"/>
            </a:xfrm>
            <a:custGeom>
              <a:avLst/>
              <a:gdLst>
                <a:gd name="connsiteX0" fmla="*/ 171460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60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60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6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accent5">
                      <a:lumMod val="75000"/>
                    </a:schemeClr>
                  </a:solidFill>
                </a:rPr>
                <a:t>p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C9A0D1-91D0-D126-DA7F-1816279D5E44}"/>
                </a:ext>
              </a:extLst>
            </p:cNvPr>
            <p:cNvSpPr/>
            <p:nvPr/>
          </p:nvSpPr>
          <p:spPr>
            <a:xfrm>
              <a:off x="5281045" y="2544682"/>
              <a:ext cx="1031338" cy="350598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9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Political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7744697-24A6-6F0F-A9E3-E02C9A51142C}"/>
                </a:ext>
              </a:extLst>
            </p:cNvPr>
            <p:cNvGrpSpPr/>
            <p:nvPr/>
          </p:nvGrpSpPr>
          <p:grpSpPr>
            <a:xfrm>
              <a:off x="5361453" y="3425436"/>
              <a:ext cx="870523" cy="1613946"/>
              <a:chOff x="332936" y="2412322"/>
              <a:chExt cx="2926080" cy="2151929"/>
            </a:xfrm>
          </p:grpSpPr>
          <p:sp>
            <p:nvSpPr>
              <p:cNvPr id="45" name="TextBox 70">
                <a:extLst>
                  <a:ext uri="{FF2B5EF4-FFF2-40B4-BE49-F238E27FC236}">
                    <a16:creationId xmlns:a16="http://schemas.microsoft.com/office/drawing/2014/main" id="{C50F5A30-7D66-2A6D-8614-E908CDF98EBB}"/>
                  </a:ext>
                </a:extLst>
              </p:cNvPr>
              <p:cNvSpPr txBox="1"/>
              <p:nvPr/>
            </p:nvSpPr>
            <p:spPr>
              <a:xfrm>
                <a:off x="332936" y="2412322"/>
                <a:ext cx="2926080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350" b="1" noProof="1">
                    <a:solidFill>
                      <a:schemeClr val="tx2"/>
                    </a:solidFill>
                  </a:rPr>
                  <a:t>Lorem Ipsum</a:t>
                </a:r>
              </a:p>
            </p:txBody>
          </p:sp>
          <p:sp>
            <p:nvSpPr>
              <p:cNvPr id="47" name="TextBox 71">
                <a:extLst>
                  <a:ext uri="{FF2B5EF4-FFF2-40B4-BE49-F238E27FC236}">
                    <a16:creationId xmlns:a16="http://schemas.microsoft.com/office/drawing/2014/main" id="{B3AACF05-5CBC-71B3-7BA3-D391401B15DA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77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825" noProof="1">
                    <a:solidFill>
                      <a:schemeClr val="tx2"/>
                    </a:solidFill>
                  </a:rPr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pic>
          <p:nvPicPr>
            <p:cNvPr id="3" name="Graphic 2" descr="Lecturer with solid fill">
              <a:extLst>
                <a:ext uri="{FF2B5EF4-FFF2-40B4-BE49-F238E27FC236}">
                  <a16:creationId xmlns:a16="http://schemas.microsoft.com/office/drawing/2014/main" id="{A9AF73C4-DA90-9931-5D70-E3821D8DA73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5626846" y="3005045"/>
              <a:ext cx="342900" cy="342900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429A6BD-40A8-68F5-89C6-A20CDBC9F185}"/>
              </a:ext>
            </a:extLst>
          </p:cNvPr>
          <p:cNvGrpSpPr/>
          <p:nvPr/>
        </p:nvGrpSpPr>
        <p:grpSpPr>
          <a:xfrm>
            <a:off x="6505758" y="1777779"/>
            <a:ext cx="1031338" cy="3394296"/>
            <a:chOff x="6505758" y="1777779"/>
            <a:chExt cx="1031338" cy="339429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F89DDBF3-4BB0-7C33-FBFF-2742243C8655}"/>
                </a:ext>
              </a:extLst>
            </p:cNvPr>
            <p:cNvSpPr/>
            <p:nvPr/>
          </p:nvSpPr>
          <p:spPr>
            <a:xfrm>
              <a:off x="6505758" y="1777780"/>
              <a:ext cx="1031338" cy="3394295"/>
            </a:xfrm>
            <a:prstGeom prst="roundRect">
              <a:avLst>
                <a:gd name="adj" fmla="val 1270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B11B93B-ADD2-0DD7-2A64-D53256CCEEEC}"/>
                </a:ext>
              </a:extLst>
            </p:cNvPr>
            <p:cNvSpPr/>
            <p:nvPr/>
          </p:nvSpPr>
          <p:spPr>
            <a:xfrm>
              <a:off x="6505758" y="1777779"/>
              <a:ext cx="1031338" cy="766903"/>
            </a:xfrm>
            <a:custGeom>
              <a:avLst/>
              <a:gdLst>
                <a:gd name="connsiteX0" fmla="*/ 171460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60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60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60" y="0"/>
                  </a:cubicBez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tx2"/>
                  </a:solidFill>
                </a:rPr>
                <a:t>L</a:t>
              </a: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2697571-2FE1-B772-A1AB-AFC5AA7ECB2C}"/>
                </a:ext>
              </a:extLst>
            </p:cNvPr>
            <p:cNvSpPr/>
            <p:nvPr/>
          </p:nvSpPr>
          <p:spPr>
            <a:xfrm>
              <a:off x="6505758" y="2544682"/>
              <a:ext cx="1031338" cy="350598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900" b="1" cap="all" spc="38" dirty="0">
                  <a:solidFill>
                    <a:schemeClr val="bg1"/>
                  </a:solidFill>
                </a:rPr>
                <a:t>Legal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9BA7434E-5818-5034-AB04-8A7337A72D11}"/>
                </a:ext>
              </a:extLst>
            </p:cNvPr>
            <p:cNvGrpSpPr/>
            <p:nvPr/>
          </p:nvGrpSpPr>
          <p:grpSpPr>
            <a:xfrm>
              <a:off x="6586165" y="3425436"/>
              <a:ext cx="870523" cy="1613946"/>
              <a:chOff x="332936" y="2412322"/>
              <a:chExt cx="2926080" cy="2151929"/>
            </a:xfrm>
          </p:grpSpPr>
          <p:sp>
            <p:nvSpPr>
              <p:cNvPr id="35" name="TextBox 70">
                <a:extLst>
                  <a:ext uri="{FF2B5EF4-FFF2-40B4-BE49-F238E27FC236}">
                    <a16:creationId xmlns:a16="http://schemas.microsoft.com/office/drawing/2014/main" id="{E98437F9-E966-250F-22C1-73BD00ACA237}"/>
                  </a:ext>
                </a:extLst>
              </p:cNvPr>
              <p:cNvSpPr txBox="1"/>
              <p:nvPr/>
            </p:nvSpPr>
            <p:spPr>
              <a:xfrm>
                <a:off x="332936" y="2412322"/>
                <a:ext cx="2926080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350" b="1" noProof="1">
                    <a:solidFill>
                      <a:schemeClr val="tx2"/>
                    </a:solidFill>
                  </a:rPr>
                  <a:t>Lorem Ipsum</a:t>
                </a:r>
              </a:p>
            </p:txBody>
          </p:sp>
          <p:sp>
            <p:nvSpPr>
              <p:cNvPr id="36" name="TextBox 71">
                <a:extLst>
                  <a:ext uri="{FF2B5EF4-FFF2-40B4-BE49-F238E27FC236}">
                    <a16:creationId xmlns:a16="http://schemas.microsoft.com/office/drawing/2014/main" id="{C9C524A4-8AB9-879B-2AC8-8CF779981B8B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77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825" noProof="1">
                    <a:solidFill>
                      <a:schemeClr val="tx2"/>
                    </a:solidFill>
                  </a:rPr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pic>
          <p:nvPicPr>
            <p:cNvPr id="19" name="Graphic 18" descr="Gavel with solid fill">
              <a:extLst>
                <a:ext uri="{FF2B5EF4-FFF2-40B4-BE49-F238E27FC236}">
                  <a16:creationId xmlns:a16="http://schemas.microsoft.com/office/drawing/2014/main" id="{78AB2B08-D6FB-B35F-516A-2DA64961878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6851558" y="3005045"/>
              <a:ext cx="342900" cy="342900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92F719A-19A7-FCE6-EF5B-4AD292E91AE6}"/>
              </a:ext>
            </a:extLst>
          </p:cNvPr>
          <p:cNvGrpSpPr/>
          <p:nvPr/>
        </p:nvGrpSpPr>
        <p:grpSpPr>
          <a:xfrm>
            <a:off x="7730472" y="1777779"/>
            <a:ext cx="1031338" cy="3394296"/>
            <a:chOff x="7730472" y="1777779"/>
            <a:chExt cx="1031338" cy="3394296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ACF24D80-5F01-6F2D-6CE7-DE81102F6E11}"/>
                </a:ext>
              </a:extLst>
            </p:cNvPr>
            <p:cNvSpPr/>
            <p:nvPr/>
          </p:nvSpPr>
          <p:spPr>
            <a:xfrm>
              <a:off x="7730472" y="1777780"/>
              <a:ext cx="1031338" cy="3394295"/>
            </a:xfrm>
            <a:prstGeom prst="roundRect">
              <a:avLst>
                <a:gd name="adj" fmla="val 1214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1011E54-4DD5-32E2-AFDD-D09B7EA93DE5}"/>
                </a:ext>
              </a:extLst>
            </p:cNvPr>
            <p:cNvSpPr/>
            <p:nvPr/>
          </p:nvSpPr>
          <p:spPr>
            <a:xfrm>
              <a:off x="7730472" y="1777779"/>
              <a:ext cx="1031338" cy="766903"/>
            </a:xfrm>
            <a:custGeom>
              <a:avLst/>
              <a:gdLst>
                <a:gd name="connsiteX0" fmla="*/ 171460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60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60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60" y="0"/>
                  </a:cubicBezTo>
                  <a:close/>
                </a:path>
              </a:pathLst>
            </a:custGeom>
            <a:solidFill>
              <a:srgbClr val="F595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DAC8637-289C-A3AA-F1C5-BC3B80BEC63E}"/>
                </a:ext>
              </a:extLst>
            </p:cNvPr>
            <p:cNvSpPr/>
            <p:nvPr/>
          </p:nvSpPr>
          <p:spPr>
            <a:xfrm>
              <a:off x="7730472" y="2544682"/>
              <a:ext cx="1031338" cy="350598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rgbClr val="EC345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900" b="1" cap="all" spc="38" dirty="0">
                  <a:solidFill>
                    <a:schemeClr val="bg1"/>
                  </a:solidFill>
                </a:rPr>
                <a:t>Ethical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BC077244-03EB-54B8-31B4-6640AF7EA8DA}"/>
                </a:ext>
              </a:extLst>
            </p:cNvPr>
            <p:cNvGrpSpPr/>
            <p:nvPr/>
          </p:nvGrpSpPr>
          <p:grpSpPr>
            <a:xfrm>
              <a:off x="7810879" y="3425436"/>
              <a:ext cx="870523" cy="1613946"/>
              <a:chOff x="332936" y="2412322"/>
              <a:chExt cx="2926080" cy="2151929"/>
            </a:xfrm>
          </p:grpSpPr>
          <p:sp>
            <p:nvSpPr>
              <p:cNvPr id="49" name="TextBox 70">
                <a:extLst>
                  <a:ext uri="{FF2B5EF4-FFF2-40B4-BE49-F238E27FC236}">
                    <a16:creationId xmlns:a16="http://schemas.microsoft.com/office/drawing/2014/main" id="{143C3CC1-1ED4-E59A-238A-13193CB8E7C8}"/>
                  </a:ext>
                </a:extLst>
              </p:cNvPr>
              <p:cNvSpPr txBox="1"/>
              <p:nvPr/>
            </p:nvSpPr>
            <p:spPr>
              <a:xfrm>
                <a:off x="332936" y="2412322"/>
                <a:ext cx="2926080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350" b="1" noProof="1">
                    <a:solidFill>
                      <a:schemeClr val="tx2"/>
                    </a:solidFill>
                  </a:rPr>
                  <a:t>Lorem Ipsum</a:t>
                </a:r>
              </a:p>
            </p:txBody>
          </p:sp>
          <p:sp>
            <p:nvSpPr>
              <p:cNvPr id="52" name="TextBox 71">
                <a:extLst>
                  <a:ext uri="{FF2B5EF4-FFF2-40B4-BE49-F238E27FC236}">
                    <a16:creationId xmlns:a16="http://schemas.microsoft.com/office/drawing/2014/main" id="{D4466023-09E4-46CF-BBDD-DEC74B99B537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77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825" noProof="1">
                    <a:solidFill>
                      <a:schemeClr val="tx2"/>
                    </a:solidFill>
                  </a:rPr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pic>
          <p:nvPicPr>
            <p:cNvPr id="21" name="Graphic 20" descr="Scales of justice with solid fill">
              <a:extLst>
                <a:ext uri="{FF2B5EF4-FFF2-40B4-BE49-F238E27FC236}">
                  <a16:creationId xmlns:a16="http://schemas.microsoft.com/office/drawing/2014/main" id="{A33923ED-624E-FF3C-5E30-15C3A857C47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/>
          </p:blipFill>
          <p:spPr>
            <a:xfrm>
              <a:off x="8076272" y="3005045"/>
              <a:ext cx="342900" cy="342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1125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STEEPLE Analysis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0CBE98C-2FE4-113A-5C1E-8F4799174806}"/>
              </a:ext>
            </a:extLst>
          </p:cNvPr>
          <p:cNvGrpSpPr/>
          <p:nvPr/>
        </p:nvGrpSpPr>
        <p:grpSpPr>
          <a:xfrm>
            <a:off x="734787" y="1177724"/>
            <a:ext cx="7674428" cy="570364"/>
            <a:chOff x="734787" y="1177724"/>
            <a:chExt cx="7674428" cy="570364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CAA8B7FD-8FF5-F9B7-916B-FC026BD8E15E}"/>
                </a:ext>
              </a:extLst>
            </p:cNvPr>
            <p:cNvSpPr/>
            <p:nvPr/>
          </p:nvSpPr>
          <p:spPr>
            <a:xfrm>
              <a:off x="734787" y="1177724"/>
              <a:ext cx="7674428" cy="570364"/>
            </a:xfrm>
            <a:prstGeom prst="roundRect">
              <a:avLst>
                <a:gd name="adj" fmla="val 21612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BF468B3-D87A-AC36-ACB5-8D83128FE441}"/>
                </a:ext>
              </a:extLst>
            </p:cNvPr>
            <p:cNvSpPr/>
            <p:nvPr/>
          </p:nvSpPr>
          <p:spPr>
            <a:xfrm>
              <a:off x="734788" y="1177724"/>
              <a:ext cx="816428" cy="570364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3300" b="1" cap="all" dirty="0">
                  <a:solidFill>
                    <a:schemeClr val="bg1"/>
                  </a:solidFill>
                </a:rPr>
                <a:t>s</a:t>
              </a:r>
            </a:p>
          </p:txBody>
        </p:sp>
        <p:sp>
          <p:nvSpPr>
            <p:cNvPr id="26" name="TextBox 71">
              <a:extLst>
                <a:ext uri="{FF2B5EF4-FFF2-40B4-BE49-F238E27FC236}">
                  <a16:creationId xmlns:a16="http://schemas.microsoft.com/office/drawing/2014/main" id="{AF4A4274-BBA6-BF50-8293-C2A2EE75DEE6}"/>
                </a:ext>
              </a:extLst>
            </p:cNvPr>
            <p:cNvSpPr txBox="1"/>
            <p:nvPr/>
          </p:nvSpPr>
          <p:spPr>
            <a:xfrm>
              <a:off x="3562010" y="1206595"/>
              <a:ext cx="4024653" cy="51262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>
                <a:defRPr sz="1400">
                  <a:solidFill>
                    <a:schemeClr val="tx1">
                      <a:lumMod val="85000"/>
                      <a:lumOff val="15000"/>
                    </a:schemeClr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/>
                <a:t>Lorem ipsum dolor sit amet, nibh est. A magna maecenas, quam magna nec quis, lorem nunc. Suspendisse viverra sodales mauris, cras pharetra.</a:t>
              </a:r>
            </a:p>
          </p:txBody>
        </p:sp>
        <p:pic>
          <p:nvPicPr>
            <p:cNvPr id="25" name="Graphic 24" descr="Users with solid fill">
              <a:extLst>
                <a:ext uri="{FF2B5EF4-FFF2-40B4-BE49-F238E27FC236}">
                  <a16:creationId xmlns:a16="http://schemas.microsoft.com/office/drawing/2014/main" id="{485F4741-787A-9866-5222-DCA1E628ED3C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823327" y="1280026"/>
              <a:ext cx="365760" cy="365760"/>
            </a:xfrm>
            <a:prstGeom prst="rect">
              <a:avLst/>
            </a:prstGeom>
          </p:spPr>
        </p:pic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399A741-276B-1532-FA3A-CBAAED5F82E0}"/>
                </a:ext>
              </a:extLst>
            </p:cNvPr>
            <p:cNvSpPr/>
            <p:nvPr/>
          </p:nvSpPr>
          <p:spPr>
            <a:xfrm>
              <a:off x="1551216" y="1177724"/>
              <a:ext cx="1834922" cy="570364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15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Social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1C9BD5F-C1D9-F437-870B-1118719CDE24}"/>
              </a:ext>
            </a:extLst>
          </p:cNvPr>
          <p:cNvGrpSpPr/>
          <p:nvPr/>
        </p:nvGrpSpPr>
        <p:grpSpPr>
          <a:xfrm>
            <a:off x="734787" y="1833089"/>
            <a:ext cx="7674428" cy="570364"/>
            <a:chOff x="734787" y="1833089"/>
            <a:chExt cx="7674428" cy="570364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B3C669AF-1EB9-30A8-9CF5-DF7F0D2728E2}"/>
                </a:ext>
              </a:extLst>
            </p:cNvPr>
            <p:cNvSpPr/>
            <p:nvPr/>
          </p:nvSpPr>
          <p:spPr>
            <a:xfrm>
              <a:off x="734787" y="1833089"/>
              <a:ext cx="7674428" cy="570364"/>
            </a:xfrm>
            <a:prstGeom prst="roundRect">
              <a:avLst>
                <a:gd name="adj" fmla="val 2532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95854B1-60E0-934E-2A24-6BDC0663670E}"/>
                </a:ext>
              </a:extLst>
            </p:cNvPr>
            <p:cNvSpPr/>
            <p:nvPr/>
          </p:nvSpPr>
          <p:spPr>
            <a:xfrm>
              <a:off x="734788" y="1833089"/>
              <a:ext cx="816428" cy="570364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3300" b="1" cap="all" dirty="0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10" name="TextBox 71">
              <a:extLst>
                <a:ext uri="{FF2B5EF4-FFF2-40B4-BE49-F238E27FC236}">
                  <a16:creationId xmlns:a16="http://schemas.microsoft.com/office/drawing/2014/main" id="{75DEE329-1269-8EF8-1DC4-B72144E5949C}"/>
                </a:ext>
              </a:extLst>
            </p:cNvPr>
            <p:cNvSpPr txBox="1"/>
            <p:nvPr/>
          </p:nvSpPr>
          <p:spPr>
            <a:xfrm>
              <a:off x="3562010" y="1861960"/>
              <a:ext cx="4024653" cy="51262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  <p:pic>
          <p:nvPicPr>
            <p:cNvPr id="12" name="Graphic 11" descr="Lights On with solid fill">
              <a:extLst>
                <a:ext uri="{FF2B5EF4-FFF2-40B4-BE49-F238E27FC236}">
                  <a16:creationId xmlns:a16="http://schemas.microsoft.com/office/drawing/2014/main" id="{AE61A049-B1BB-DBB5-D987-08B8A78A1DDC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7823327" y="1935391"/>
              <a:ext cx="365760" cy="365760"/>
            </a:xfrm>
            <a:prstGeom prst="rect">
              <a:avLst/>
            </a:prstGeom>
          </p:spPr>
        </p:pic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DC68634-A9EA-ACA7-EC43-DFBC6DE1F8C9}"/>
                </a:ext>
              </a:extLst>
            </p:cNvPr>
            <p:cNvSpPr/>
            <p:nvPr/>
          </p:nvSpPr>
          <p:spPr>
            <a:xfrm>
              <a:off x="1551216" y="1833089"/>
              <a:ext cx="1834922" cy="570364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15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Technological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4FCB101-4149-BB19-F582-EACE55ACDEC6}"/>
              </a:ext>
            </a:extLst>
          </p:cNvPr>
          <p:cNvGrpSpPr/>
          <p:nvPr/>
        </p:nvGrpSpPr>
        <p:grpSpPr>
          <a:xfrm>
            <a:off x="734787" y="2488454"/>
            <a:ext cx="7674428" cy="570364"/>
            <a:chOff x="734787" y="2488454"/>
            <a:chExt cx="7674428" cy="570364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A9B614FB-CBB9-D39E-C3EA-AC50D95E252B}"/>
                </a:ext>
              </a:extLst>
            </p:cNvPr>
            <p:cNvSpPr/>
            <p:nvPr/>
          </p:nvSpPr>
          <p:spPr>
            <a:xfrm>
              <a:off x="734787" y="2488454"/>
              <a:ext cx="7674428" cy="570364"/>
            </a:xfrm>
            <a:prstGeom prst="roundRect">
              <a:avLst>
                <a:gd name="adj" fmla="val 2408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CE4317F-D3B3-9F6C-0BFC-4DA0A20D28A8}"/>
                </a:ext>
              </a:extLst>
            </p:cNvPr>
            <p:cNvSpPr/>
            <p:nvPr/>
          </p:nvSpPr>
          <p:spPr>
            <a:xfrm>
              <a:off x="734788" y="2488454"/>
              <a:ext cx="816428" cy="570364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3300" b="1" cap="all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21" name="TextBox 71">
              <a:extLst>
                <a:ext uri="{FF2B5EF4-FFF2-40B4-BE49-F238E27FC236}">
                  <a16:creationId xmlns:a16="http://schemas.microsoft.com/office/drawing/2014/main" id="{F7AC182E-D826-92B6-3D5F-417786A8B8FB}"/>
                </a:ext>
              </a:extLst>
            </p:cNvPr>
            <p:cNvSpPr txBox="1"/>
            <p:nvPr/>
          </p:nvSpPr>
          <p:spPr>
            <a:xfrm>
              <a:off x="3562010" y="2517325"/>
              <a:ext cx="4024653" cy="51262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  <p:pic>
          <p:nvPicPr>
            <p:cNvPr id="23" name="Graphic 22" descr="Bar chart with solid fill">
              <a:extLst>
                <a:ext uri="{FF2B5EF4-FFF2-40B4-BE49-F238E27FC236}">
                  <a16:creationId xmlns:a16="http://schemas.microsoft.com/office/drawing/2014/main" id="{7C3F0A48-7F66-E69D-218A-987DA01C89A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7823327" y="2590756"/>
              <a:ext cx="365760" cy="365760"/>
            </a:xfrm>
            <a:prstGeom prst="rect">
              <a:avLst/>
            </a:prstGeom>
          </p:spPr>
        </p:pic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6C077BB-7CDA-9EE0-7A44-AC69DD49BF95}"/>
                </a:ext>
              </a:extLst>
            </p:cNvPr>
            <p:cNvSpPr/>
            <p:nvPr/>
          </p:nvSpPr>
          <p:spPr>
            <a:xfrm>
              <a:off x="1551216" y="2488454"/>
              <a:ext cx="1834922" cy="570364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15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Economic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B9B7246-6EF3-72B5-5AFF-8767E44A3F93}"/>
              </a:ext>
            </a:extLst>
          </p:cNvPr>
          <p:cNvGrpSpPr/>
          <p:nvPr/>
        </p:nvGrpSpPr>
        <p:grpSpPr>
          <a:xfrm>
            <a:off x="734787" y="3143818"/>
            <a:ext cx="7674428" cy="570364"/>
            <a:chOff x="734787" y="3143818"/>
            <a:chExt cx="7674428" cy="570364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7DA672CD-8AC9-B285-607E-E7DEF4737A85}"/>
                </a:ext>
              </a:extLst>
            </p:cNvPr>
            <p:cNvSpPr/>
            <p:nvPr/>
          </p:nvSpPr>
          <p:spPr>
            <a:xfrm>
              <a:off x="734787" y="3143818"/>
              <a:ext cx="7674428" cy="570364"/>
            </a:xfrm>
            <a:prstGeom prst="roundRect">
              <a:avLst>
                <a:gd name="adj" fmla="val 27793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921CDD8-9B8B-4A97-02C0-ADCF1039D909}"/>
                </a:ext>
              </a:extLst>
            </p:cNvPr>
            <p:cNvSpPr/>
            <p:nvPr/>
          </p:nvSpPr>
          <p:spPr>
            <a:xfrm>
              <a:off x="734788" y="3143818"/>
              <a:ext cx="816428" cy="570364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3300" b="1" cap="all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30" name="TextBox 71">
              <a:extLst>
                <a:ext uri="{FF2B5EF4-FFF2-40B4-BE49-F238E27FC236}">
                  <a16:creationId xmlns:a16="http://schemas.microsoft.com/office/drawing/2014/main" id="{E45F5EA6-000F-356E-A019-B689350A11E2}"/>
                </a:ext>
              </a:extLst>
            </p:cNvPr>
            <p:cNvSpPr txBox="1"/>
            <p:nvPr/>
          </p:nvSpPr>
          <p:spPr>
            <a:xfrm>
              <a:off x="3562010" y="3172689"/>
              <a:ext cx="4024653" cy="51262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>
                <a:defRPr sz="1400">
                  <a:solidFill>
                    <a:schemeClr val="tx1">
                      <a:lumMod val="85000"/>
                      <a:lumOff val="15000"/>
                    </a:schemeClr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/>
                <a:t>Lorem ipsum dolor sit amet, nibh est. A magna maecenas, quam magna nec quis, lorem nunc. Suspendisse viverra sodales mauris, cras pharetra. </a:t>
              </a:r>
            </a:p>
          </p:txBody>
        </p:sp>
        <p:pic>
          <p:nvPicPr>
            <p:cNvPr id="32" name="Graphic 31" descr="Recycle with solid fill">
              <a:extLst>
                <a:ext uri="{FF2B5EF4-FFF2-40B4-BE49-F238E27FC236}">
                  <a16:creationId xmlns:a16="http://schemas.microsoft.com/office/drawing/2014/main" id="{18705F54-6AA4-42E0-1CEE-71D941B76A9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7823327" y="3246120"/>
              <a:ext cx="365760" cy="365760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9E691DA-CD84-1C94-BF45-2BF2BE2164C7}"/>
                </a:ext>
              </a:extLst>
            </p:cNvPr>
            <p:cNvSpPr/>
            <p:nvPr/>
          </p:nvSpPr>
          <p:spPr>
            <a:xfrm>
              <a:off x="1551216" y="3143818"/>
              <a:ext cx="1834922" cy="570364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15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Environmental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C77C6FE-D1AE-52D6-7F42-7AA13DBF71F5}"/>
              </a:ext>
            </a:extLst>
          </p:cNvPr>
          <p:cNvGrpSpPr/>
          <p:nvPr/>
        </p:nvGrpSpPr>
        <p:grpSpPr>
          <a:xfrm>
            <a:off x="734787" y="3799184"/>
            <a:ext cx="7674428" cy="570364"/>
            <a:chOff x="734787" y="3799184"/>
            <a:chExt cx="7674428" cy="570364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EA5CAE32-B3FD-EF9E-55CD-FDAD3AB25A8C}"/>
                </a:ext>
              </a:extLst>
            </p:cNvPr>
            <p:cNvSpPr/>
            <p:nvPr/>
          </p:nvSpPr>
          <p:spPr>
            <a:xfrm>
              <a:off x="734787" y="3799184"/>
              <a:ext cx="7674428" cy="570364"/>
            </a:xfrm>
            <a:prstGeom prst="roundRect">
              <a:avLst>
                <a:gd name="adj" fmla="val 26557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89B4FDF-2E45-F150-C750-878EF4D25E6C}"/>
                </a:ext>
              </a:extLst>
            </p:cNvPr>
            <p:cNvSpPr/>
            <p:nvPr/>
          </p:nvSpPr>
          <p:spPr>
            <a:xfrm>
              <a:off x="734788" y="3799184"/>
              <a:ext cx="816428" cy="570364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3300" b="1" cap="all" dirty="0">
                  <a:solidFill>
                    <a:schemeClr val="bg1"/>
                  </a:solidFill>
                </a:rPr>
                <a:t>p</a:t>
              </a:r>
            </a:p>
          </p:txBody>
        </p:sp>
        <p:sp>
          <p:nvSpPr>
            <p:cNvPr id="46" name="TextBox 71">
              <a:extLst>
                <a:ext uri="{FF2B5EF4-FFF2-40B4-BE49-F238E27FC236}">
                  <a16:creationId xmlns:a16="http://schemas.microsoft.com/office/drawing/2014/main" id="{374DEC04-38F2-48BD-251C-65772B261DE6}"/>
                </a:ext>
              </a:extLst>
            </p:cNvPr>
            <p:cNvSpPr txBox="1"/>
            <p:nvPr/>
          </p:nvSpPr>
          <p:spPr>
            <a:xfrm>
              <a:off x="3562010" y="3828055"/>
              <a:ext cx="4024653" cy="51262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  <p:pic>
          <p:nvPicPr>
            <p:cNvPr id="48" name="Graphic 47" descr="Lecturer with solid fill">
              <a:extLst>
                <a:ext uri="{FF2B5EF4-FFF2-40B4-BE49-F238E27FC236}">
                  <a16:creationId xmlns:a16="http://schemas.microsoft.com/office/drawing/2014/main" id="{4BD589F5-49C3-3039-2E5D-94D5F08A6AD2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7823327" y="3901486"/>
              <a:ext cx="365760" cy="365760"/>
            </a:xfrm>
            <a:prstGeom prst="rect">
              <a:avLst/>
            </a:prstGeom>
          </p:spPr>
        </p:pic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4AC04F2-57E2-6E7F-3237-2280EBA843AD}"/>
                </a:ext>
              </a:extLst>
            </p:cNvPr>
            <p:cNvSpPr/>
            <p:nvPr/>
          </p:nvSpPr>
          <p:spPr>
            <a:xfrm>
              <a:off x="1551216" y="3799184"/>
              <a:ext cx="1834922" cy="570364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15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Political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816D6FA-9E73-2E93-48FE-84AD07F8B3C1}"/>
              </a:ext>
            </a:extLst>
          </p:cNvPr>
          <p:cNvGrpSpPr/>
          <p:nvPr/>
        </p:nvGrpSpPr>
        <p:grpSpPr>
          <a:xfrm>
            <a:off x="734786" y="4454548"/>
            <a:ext cx="7674428" cy="570364"/>
            <a:chOff x="734786" y="4454548"/>
            <a:chExt cx="7674428" cy="570364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6A8A6185-E3F4-C7FE-FCD3-272B226F81A4}"/>
                </a:ext>
              </a:extLst>
            </p:cNvPr>
            <p:cNvSpPr/>
            <p:nvPr/>
          </p:nvSpPr>
          <p:spPr>
            <a:xfrm>
              <a:off x="734786" y="4454548"/>
              <a:ext cx="7674428" cy="570364"/>
            </a:xfrm>
            <a:prstGeom prst="roundRect">
              <a:avLst>
                <a:gd name="adj" fmla="val 22848"/>
              </a:avLst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D2059A6-B2A7-B912-EFEA-01AE6B1A5F40}"/>
                </a:ext>
              </a:extLst>
            </p:cNvPr>
            <p:cNvSpPr/>
            <p:nvPr/>
          </p:nvSpPr>
          <p:spPr>
            <a:xfrm>
              <a:off x="734787" y="4454548"/>
              <a:ext cx="816428" cy="570364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3300" b="1" cap="all" dirty="0">
                  <a:solidFill>
                    <a:schemeClr val="bg1"/>
                  </a:solidFill>
                </a:rPr>
                <a:t>L</a:t>
              </a:r>
            </a:p>
          </p:txBody>
        </p:sp>
        <p:sp>
          <p:nvSpPr>
            <p:cNvPr id="28" name="TextBox 71">
              <a:extLst>
                <a:ext uri="{FF2B5EF4-FFF2-40B4-BE49-F238E27FC236}">
                  <a16:creationId xmlns:a16="http://schemas.microsoft.com/office/drawing/2014/main" id="{C7BF3681-8086-D133-3D86-45278BCC8304}"/>
                </a:ext>
              </a:extLst>
            </p:cNvPr>
            <p:cNvSpPr txBox="1"/>
            <p:nvPr/>
          </p:nvSpPr>
          <p:spPr>
            <a:xfrm>
              <a:off x="3562009" y="4483419"/>
              <a:ext cx="4024653" cy="51262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>
                <a:defRPr sz="1400">
                  <a:solidFill>
                    <a:schemeClr val="tx1">
                      <a:lumMod val="85000"/>
                      <a:lumOff val="15000"/>
                    </a:schemeClr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/>
                <a:t>Lorem ipsum dolor sit amet, nibh est. A magna maecenas, quam magna nec quis, lorem nunc. Suspendisse viverra sodales mauris, cras pharetra. </a:t>
              </a:r>
            </a:p>
          </p:txBody>
        </p:sp>
        <p:pic>
          <p:nvPicPr>
            <p:cNvPr id="34" name="Graphic 33" descr="Gavel with solid fill">
              <a:extLst>
                <a:ext uri="{FF2B5EF4-FFF2-40B4-BE49-F238E27FC236}">
                  <a16:creationId xmlns:a16="http://schemas.microsoft.com/office/drawing/2014/main" id="{5A15D6AC-D788-9FE0-1480-630A2384BDE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7823326" y="4556850"/>
              <a:ext cx="365760" cy="365760"/>
            </a:xfrm>
            <a:prstGeom prst="rect">
              <a:avLst/>
            </a:prstGeom>
          </p:spPr>
        </p:pic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2A09022-9C5B-F3A4-DBD9-95F9326D8CBA}"/>
                </a:ext>
              </a:extLst>
            </p:cNvPr>
            <p:cNvSpPr/>
            <p:nvPr/>
          </p:nvSpPr>
          <p:spPr>
            <a:xfrm>
              <a:off x="1551215" y="4454548"/>
              <a:ext cx="1834922" cy="570364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15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Legal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B26048E-2E8A-6AC1-B713-AACE99C8382D}"/>
              </a:ext>
            </a:extLst>
          </p:cNvPr>
          <p:cNvGrpSpPr/>
          <p:nvPr/>
        </p:nvGrpSpPr>
        <p:grpSpPr>
          <a:xfrm>
            <a:off x="734786" y="5109912"/>
            <a:ext cx="7674428" cy="570364"/>
            <a:chOff x="734786" y="5109912"/>
            <a:chExt cx="7674428" cy="570364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949E9F25-ADE1-0475-CDA3-213DFE673B73}"/>
                </a:ext>
              </a:extLst>
            </p:cNvPr>
            <p:cNvSpPr/>
            <p:nvPr/>
          </p:nvSpPr>
          <p:spPr>
            <a:xfrm>
              <a:off x="734786" y="5109912"/>
              <a:ext cx="7674428" cy="570364"/>
            </a:xfrm>
            <a:prstGeom prst="roundRect">
              <a:avLst>
                <a:gd name="adj" fmla="val 24084"/>
              </a:avLst>
            </a:prstGeom>
            <a:solidFill>
              <a:srgbClr val="F595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9F5D268-EA7C-E2C2-0344-DFFAA865B0A9}"/>
                </a:ext>
              </a:extLst>
            </p:cNvPr>
            <p:cNvSpPr/>
            <p:nvPr/>
          </p:nvSpPr>
          <p:spPr>
            <a:xfrm>
              <a:off x="734787" y="5109912"/>
              <a:ext cx="816428" cy="570364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rgbClr val="9416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3300" b="1" cap="all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39" name="TextBox 71">
              <a:extLst>
                <a:ext uri="{FF2B5EF4-FFF2-40B4-BE49-F238E27FC236}">
                  <a16:creationId xmlns:a16="http://schemas.microsoft.com/office/drawing/2014/main" id="{54A22DF5-4D31-F6CB-4111-4C8651C91BA1}"/>
                </a:ext>
              </a:extLst>
            </p:cNvPr>
            <p:cNvSpPr txBox="1"/>
            <p:nvPr/>
          </p:nvSpPr>
          <p:spPr>
            <a:xfrm>
              <a:off x="3562009" y="5138783"/>
              <a:ext cx="4024653" cy="51262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  <p:pic>
          <p:nvPicPr>
            <p:cNvPr id="40" name="Graphic 39" descr="Scales of justice with solid fill">
              <a:extLst>
                <a:ext uri="{FF2B5EF4-FFF2-40B4-BE49-F238E27FC236}">
                  <a16:creationId xmlns:a16="http://schemas.microsoft.com/office/drawing/2014/main" id="{D14B4536-EEF3-7A0D-2D6D-2E54477CD84E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/>
          </p:blipFill>
          <p:spPr>
            <a:xfrm>
              <a:off x="7823326" y="5212214"/>
              <a:ext cx="365760" cy="365760"/>
            </a:xfrm>
            <a:prstGeom prst="rect">
              <a:avLst/>
            </a:prstGeom>
          </p:spPr>
        </p:pic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9ADB3F1-923A-99C0-0804-8078505640FD}"/>
                </a:ext>
              </a:extLst>
            </p:cNvPr>
            <p:cNvSpPr/>
            <p:nvPr/>
          </p:nvSpPr>
          <p:spPr>
            <a:xfrm>
              <a:off x="1551215" y="5109912"/>
              <a:ext cx="1834922" cy="570364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15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Ethical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9117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STEEPLE Analysis – Slide Template</a:t>
            </a: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28DA87AB-7644-EE76-6DC6-0D269BB972A6}"/>
              </a:ext>
            </a:extLst>
          </p:cNvPr>
          <p:cNvGrpSpPr/>
          <p:nvPr/>
        </p:nvGrpSpPr>
        <p:grpSpPr>
          <a:xfrm>
            <a:off x="734787" y="1177724"/>
            <a:ext cx="7674428" cy="570364"/>
            <a:chOff x="734787" y="1177724"/>
            <a:chExt cx="7674428" cy="570364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CAA8B7FD-8FF5-F9B7-916B-FC026BD8E15E}"/>
                </a:ext>
              </a:extLst>
            </p:cNvPr>
            <p:cNvSpPr/>
            <p:nvPr/>
          </p:nvSpPr>
          <p:spPr>
            <a:xfrm>
              <a:off x="734787" y="1177724"/>
              <a:ext cx="7674428" cy="570364"/>
            </a:xfrm>
            <a:prstGeom prst="roundRect">
              <a:avLst>
                <a:gd name="adj" fmla="val 2161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BF468B3-D87A-AC36-ACB5-8D83128FE441}"/>
                </a:ext>
              </a:extLst>
            </p:cNvPr>
            <p:cNvSpPr/>
            <p:nvPr/>
          </p:nvSpPr>
          <p:spPr>
            <a:xfrm>
              <a:off x="734788" y="1177724"/>
              <a:ext cx="816428" cy="570364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3300" b="1" cap="all" dirty="0">
                  <a:solidFill>
                    <a:schemeClr val="bg1"/>
                  </a:solidFill>
                </a:rPr>
                <a:t>s</a:t>
              </a:r>
            </a:p>
          </p:txBody>
        </p:sp>
        <p:sp>
          <p:nvSpPr>
            <p:cNvPr id="26" name="TextBox 71">
              <a:extLst>
                <a:ext uri="{FF2B5EF4-FFF2-40B4-BE49-F238E27FC236}">
                  <a16:creationId xmlns:a16="http://schemas.microsoft.com/office/drawing/2014/main" id="{AF4A4274-BBA6-BF50-8293-C2A2EE75DEE6}"/>
                </a:ext>
              </a:extLst>
            </p:cNvPr>
            <p:cNvSpPr txBox="1"/>
            <p:nvPr/>
          </p:nvSpPr>
          <p:spPr>
            <a:xfrm>
              <a:off x="3562010" y="1206594"/>
              <a:ext cx="4024653" cy="51262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>
                <a:defRPr sz="1400">
                  <a:solidFill>
                    <a:schemeClr val="tx1">
                      <a:lumMod val="85000"/>
                      <a:lumOff val="15000"/>
                    </a:schemeClr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/>
                <a:t>Lorem ipsum dolor sit amet, nibh est. A magna maecenas, quam magna nec quis, lorem nunc. Suspendisse viverra sodales mauris, cras pharetra.</a:t>
              </a: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399A741-276B-1532-FA3A-CBAAED5F82E0}"/>
                </a:ext>
              </a:extLst>
            </p:cNvPr>
            <p:cNvSpPr/>
            <p:nvPr/>
          </p:nvSpPr>
          <p:spPr>
            <a:xfrm>
              <a:off x="1551216" y="1177724"/>
              <a:ext cx="1834922" cy="570364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1500" b="1" cap="all" spc="38" dirty="0">
                  <a:solidFill>
                    <a:schemeClr val="accent1">
                      <a:lumMod val="75000"/>
                    </a:schemeClr>
                  </a:solidFill>
                </a:rPr>
                <a:t>Social</a:t>
              </a:r>
            </a:p>
          </p:txBody>
        </p:sp>
        <p:pic>
          <p:nvPicPr>
            <p:cNvPr id="75" name="Graphic 74" descr="Users with solid fill">
              <a:extLst>
                <a:ext uri="{FF2B5EF4-FFF2-40B4-BE49-F238E27FC236}">
                  <a16:creationId xmlns:a16="http://schemas.microsoft.com/office/drawing/2014/main" id="{1E002981-7CF2-A156-E184-14B6711A80C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823327" y="1280026"/>
              <a:ext cx="365760" cy="365760"/>
            </a:xfrm>
            <a:prstGeom prst="rect">
              <a:avLst/>
            </a:prstGeom>
          </p:spPr>
        </p:pic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3109F16A-EDFB-4BF3-DEB2-9D902296F34C}"/>
              </a:ext>
            </a:extLst>
          </p:cNvPr>
          <p:cNvGrpSpPr/>
          <p:nvPr/>
        </p:nvGrpSpPr>
        <p:grpSpPr>
          <a:xfrm>
            <a:off x="734787" y="1833089"/>
            <a:ext cx="7674428" cy="570364"/>
            <a:chOff x="734787" y="1833089"/>
            <a:chExt cx="7674428" cy="570364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B3C669AF-1EB9-30A8-9CF5-DF7F0D2728E2}"/>
                </a:ext>
              </a:extLst>
            </p:cNvPr>
            <p:cNvSpPr/>
            <p:nvPr/>
          </p:nvSpPr>
          <p:spPr>
            <a:xfrm>
              <a:off x="734787" y="1833089"/>
              <a:ext cx="7674428" cy="570364"/>
            </a:xfrm>
            <a:prstGeom prst="roundRect">
              <a:avLst>
                <a:gd name="adj" fmla="val 2532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95854B1-60E0-934E-2A24-6BDC0663670E}"/>
                </a:ext>
              </a:extLst>
            </p:cNvPr>
            <p:cNvSpPr/>
            <p:nvPr/>
          </p:nvSpPr>
          <p:spPr>
            <a:xfrm>
              <a:off x="734788" y="1833089"/>
              <a:ext cx="816428" cy="570364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3300" b="1" cap="all" dirty="0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10" name="TextBox 71">
              <a:extLst>
                <a:ext uri="{FF2B5EF4-FFF2-40B4-BE49-F238E27FC236}">
                  <a16:creationId xmlns:a16="http://schemas.microsoft.com/office/drawing/2014/main" id="{75DEE329-1269-8EF8-1DC4-B72144E5949C}"/>
                </a:ext>
              </a:extLst>
            </p:cNvPr>
            <p:cNvSpPr txBox="1"/>
            <p:nvPr/>
          </p:nvSpPr>
          <p:spPr>
            <a:xfrm>
              <a:off x="3562010" y="1861958"/>
              <a:ext cx="4024653" cy="51262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DC68634-A9EA-ACA7-EC43-DFBC6DE1F8C9}"/>
                </a:ext>
              </a:extLst>
            </p:cNvPr>
            <p:cNvSpPr/>
            <p:nvPr/>
          </p:nvSpPr>
          <p:spPr>
            <a:xfrm>
              <a:off x="1551216" y="1833089"/>
              <a:ext cx="1834922" cy="570364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1500" b="1" cap="all" spc="38" dirty="0">
                  <a:solidFill>
                    <a:schemeClr val="accent2">
                      <a:lumMod val="75000"/>
                    </a:schemeClr>
                  </a:solidFill>
                </a:rPr>
                <a:t>Technological</a:t>
              </a:r>
            </a:p>
          </p:txBody>
        </p:sp>
        <p:pic>
          <p:nvPicPr>
            <p:cNvPr id="76" name="Graphic 75" descr="Lights On with solid fill">
              <a:extLst>
                <a:ext uri="{FF2B5EF4-FFF2-40B4-BE49-F238E27FC236}">
                  <a16:creationId xmlns:a16="http://schemas.microsoft.com/office/drawing/2014/main" id="{0BC916EF-D9AB-4918-A9C9-EF626B72099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7823327" y="1935391"/>
              <a:ext cx="365760" cy="365760"/>
            </a:xfrm>
            <a:prstGeom prst="rect">
              <a:avLst/>
            </a:prstGeom>
          </p:spPr>
        </p:pic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E2334DCC-6DD1-6E7F-4ECF-CA1FC528DECE}"/>
              </a:ext>
            </a:extLst>
          </p:cNvPr>
          <p:cNvGrpSpPr/>
          <p:nvPr/>
        </p:nvGrpSpPr>
        <p:grpSpPr>
          <a:xfrm>
            <a:off x="734787" y="2488454"/>
            <a:ext cx="7674428" cy="570364"/>
            <a:chOff x="734787" y="2488454"/>
            <a:chExt cx="7674428" cy="570364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A9B614FB-CBB9-D39E-C3EA-AC50D95E252B}"/>
                </a:ext>
              </a:extLst>
            </p:cNvPr>
            <p:cNvSpPr/>
            <p:nvPr/>
          </p:nvSpPr>
          <p:spPr>
            <a:xfrm>
              <a:off x="734787" y="2488454"/>
              <a:ext cx="7674428" cy="570364"/>
            </a:xfrm>
            <a:prstGeom prst="roundRect">
              <a:avLst>
                <a:gd name="adj" fmla="val 2408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CE4317F-D3B3-9F6C-0BFC-4DA0A20D28A8}"/>
                </a:ext>
              </a:extLst>
            </p:cNvPr>
            <p:cNvSpPr/>
            <p:nvPr/>
          </p:nvSpPr>
          <p:spPr>
            <a:xfrm>
              <a:off x="734788" y="2488454"/>
              <a:ext cx="816428" cy="570364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3300" b="1" cap="all" dirty="0">
                  <a:solidFill>
                    <a:schemeClr val="accent3">
                      <a:lumMod val="50000"/>
                    </a:schemeClr>
                  </a:solidFill>
                </a:rPr>
                <a:t>e</a:t>
              </a:r>
            </a:p>
          </p:txBody>
        </p:sp>
        <p:sp>
          <p:nvSpPr>
            <p:cNvPr id="21" name="TextBox 71">
              <a:extLst>
                <a:ext uri="{FF2B5EF4-FFF2-40B4-BE49-F238E27FC236}">
                  <a16:creationId xmlns:a16="http://schemas.microsoft.com/office/drawing/2014/main" id="{F7AC182E-D826-92B6-3D5F-417786A8B8FB}"/>
                </a:ext>
              </a:extLst>
            </p:cNvPr>
            <p:cNvSpPr txBox="1"/>
            <p:nvPr/>
          </p:nvSpPr>
          <p:spPr>
            <a:xfrm>
              <a:off x="3562010" y="2517323"/>
              <a:ext cx="4024653" cy="51262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6C077BB-7CDA-9EE0-7A44-AC69DD49BF95}"/>
                </a:ext>
              </a:extLst>
            </p:cNvPr>
            <p:cNvSpPr/>
            <p:nvPr/>
          </p:nvSpPr>
          <p:spPr>
            <a:xfrm>
              <a:off x="1551216" y="2488454"/>
              <a:ext cx="1834922" cy="570364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1500" b="1" cap="all" spc="38" dirty="0">
                  <a:solidFill>
                    <a:srgbClr val="BF9F01"/>
                  </a:solidFill>
                </a:rPr>
                <a:t>Economic</a:t>
              </a:r>
            </a:p>
          </p:txBody>
        </p:sp>
        <p:pic>
          <p:nvPicPr>
            <p:cNvPr id="77" name="Graphic 76" descr="Bar chart with solid fill">
              <a:extLst>
                <a:ext uri="{FF2B5EF4-FFF2-40B4-BE49-F238E27FC236}">
                  <a16:creationId xmlns:a16="http://schemas.microsoft.com/office/drawing/2014/main" id="{2A0F2032-7DC9-0E1A-7DF0-10CDC5007EF2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7823327" y="2590756"/>
              <a:ext cx="365760" cy="365760"/>
            </a:xfrm>
            <a:prstGeom prst="rect">
              <a:avLst/>
            </a:prstGeom>
          </p:spPr>
        </p:pic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D2031E27-3AAB-B3CD-32F4-B65CD99268A4}"/>
              </a:ext>
            </a:extLst>
          </p:cNvPr>
          <p:cNvGrpSpPr/>
          <p:nvPr/>
        </p:nvGrpSpPr>
        <p:grpSpPr>
          <a:xfrm>
            <a:off x="734787" y="3143818"/>
            <a:ext cx="7674428" cy="570364"/>
            <a:chOff x="734787" y="3143818"/>
            <a:chExt cx="7674428" cy="570364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7DA672CD-8AC9-B285-607E-E7DEF4737A85}"/>
                </a:ext>
              </a:extLst>
            </p:cNvPr>
            <p:cNvSpPr/>
            <p:nvPr/>
          </p:nvSpPr>
          <p:spPr>
            <a:xfrm>
              <a:off x="734787" y="3143818"/>
              <a:ext cx="7674428" cy="570364"/>
            </a:xfrm>
            <a:prstGeom prst="roundRect">
              <a:avLst>
                <a:gd name="adj" fmla="val 2779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921CDD8-9B8B-4A97-02C0-ADCF1039D909}"/>
                </a:ext>
              </a:extLst>
            </p:cNvPr>
            <p:cNvSpPr/>
            <p:nvPr/>
          </p:nvSpPr>
          <p:spPr>
            <a:xfrm>
              <a:off x="734788" y="3143818"/>
              <a:ext cx="816428" cy="570364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3300" b="1" cap="all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30" name="TextBox 71">
              <a:extLst>
                <a:ext uri="{FF2B5EF4-FFF2-40B4-BE49-F238E27FC236}">
                  <a16:creationId xmlns:a16="http://schemas.microsoft.com/office/drawing/2014/main" id="{E45F5EA6-000F-356E-A019-B689350A11E2}"/>
                </a:ext>
              </a:extLst>
            </p:cNvPr>
            <p:cNvSpPr txBox="1"/>
            <p:nvPr/>
          </p:nvSpPr>
          <p:spPr>
            <a:xfrm>
              <a:off x="3562010" y="3172688"/>
              <a:ext cx="4024653" cy="51262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>
                <a:defRPr sz="1400">
                  <a:solidFill>
                    <a:schemeClr val="tx1">
                      <a:lumMod val="85000"/>
                      <a:lumOff val="15000"/>
                    </a:schemeClr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/>
                <a:t>Lorem ipsum dolor sit amet, nibh est. A magna maecenas, quam magna nec quis, lorem nunc. Suspendisse viverra sodales mauris, cras pharetra. 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9E691DA-CD84-1C94-BF45-2BF2BE2164C7}"/>
                </a:ext>
              </a:extLst>
            </p:cNvPr>
            <p:cNvSpPr/>
            <p:nvPr/>
          </p:nvSpPr>
          <p:spPr>
            <a:xfrm>
              <a:off x="1551216" y="3143818"/>
              <a:ext cx="1834922" cy="570364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1500" b="1" cap="all" spc="38" dirty="0">
                  <a:solidFill>
                    <a:schemeClr val="accent4">
                      <a:lumMod val="75000"/>
                    </a:schemeClr>
                  </a:solidFill>
                </a:rPr>
                <a:t>Environmental</a:t>
              </a:r>
            </a:p>
          </p:txBody>
        </p:sp>
        <p:pic>
          <p:nvPicPr>
            <p:cNvPr id="78" name="Graphic 77" descr="Recycle with solid fill">
              <a:extLst>
                <a:ext uri="{FF2B5EF4-FFF2-40B4-BE49-F238E27FC236}">
                  <a16:creationId xmlns:a16="http://schemas.microsoft.com/office/drawing/2014/main" id="{C1835956-8B84-DDBB-E601-E330D461226C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7823327" y="3246120"/>
              <a:ext cx="365760" cy="365760"/>
            </a:xfrm>
            <a:prstGeom prst="rect">
              <a:avLst/>
            </a:prstGeom>
          </p:spPr>
        </p:pic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A155847F-2529-90D2-28F4-E0DB80CA77BE}"/>
              </a:ext>
            </a:extLst>
          </p:cNvPr>
          <p:cNvGrpSpPr/>
          <p:nvPr/>
        </p:nvGrpSpPr>
        <p:grpSpPr>
          <a:xfrm>
            <a:off x="734787" y="3799184"/>
            <a:ext cx="7674428" cy="570364"/>
            <a:chOff x="734787" y="3799184"/>
            <a:chExt cx="7674428" cy="570364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EA5CAE32-B3FD-EF9E-55CD-FDAD3AB25A8C}"/>
                </a:ext>
              </a:extLst>
            </p:cNvPr>
            <p:cNvSpPr/>
            <p:nvPr/>
          </p:nvSpPr>
          <p:spPr>
            <a:xfrm>
              <a:off x="734787" y="3799184"/>
              <a:ext cx="7674428" cy="570364"/>
            </a:xfrm>
            <a:prstGeom prst="roundRect">
              <a:avLst>
                <a:gd name="adj" fmla="val 2655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89B4FDF-2E45-F150-C750-878EF4D25E6C}"/>
                </a:ext>
              </a:extLst>
            </p:cNvPr>
            <p:cNvSpPr/>
            <p:nvPr/>
          </p:nvSpPr>
          <p:spPr>
            <a:xfrm>
              <a:off x="734788" y="3799184"/>
              <a:ext cx="816428" cy="570364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3300" b="1" cap="all" dirty="0">
                  <a:solidFill>
                    <a:schemeClr val="accent5">
                      <a:lumMod val="50000"/>
                    </a:schemeClr>
                  </a:solidFill>
                </a:rPr>
                <a:t>p</a:t>
              </a:r>
            </a:p>
          </p:txBody>
        </p:sp>
        <p:sp>
          <p:nvSpPr>
            <p:cNvPr id="46" name="TextBox 71">
              <a:extLst>
                <a:ext uri="{FF2B5EF4-FFF2-40B4-BE49-F238E27FC236}">
                  <a16:creationId xmlns:a16="http://schemas.microsoft.com/office/drawing/2014/main" id="{374DEC04-38F2-48BD-251C-65772B261DE6}"/>
                </a:ext>
              </a:extLst>
            </p:cNvPr>
            <p:cNvSpPr txBox="1"/>
            <p:nvPr/>
          </p:nvSpPr>
          <p:spPr>
            <a:xfrm>
              <a:off x="3562010" y="3828054"/>
              <a:ext cx="4024653" cy="51262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4AC04F2-57E2-6E7F-3237-2280EBA843AD}"/>
                </a:ext>
              </a:extLst>
            </p:cNvPr>
            <p:cNvSpPr/>
            <p:nvPr/>
          </p:nvSpPr>
          <p:spPr>
            <a:xfrm>
              <a:off x="1551216" y="3799184"/>
              <a:ext cx="1834922" cy="570364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1500" b="1" cap="all" spc="38" dirty="0">
                  <a:solidFill>
                    <a:schemeClr val="accent5">
                      <a:lumMod val="75000"/>
                    </a:schemeClr>
                  </a:solidFill>
                </a:rPr>
                <a:t>Political</a:t>
              </a:r>
            </a:p>
          </p:txBody>
        </p:sp>
        <p:pic>
          <p:nvPicPr>
            <p:cNvPr id="79" name="Graphic 78" descr="Lecturer with solid fill">
              <a:extLst>
                <a:ext uri="{FF2B5EF4-FFF2-40B4-BE49-F238E27FC236}">
                  <a16:creationId xmlns:a16="http://schemas.microsoft.com/office/drawing/2014/main" id="{A7337FE1-F29B-90A5-006A-FE7B26CCD655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7823327" y="3901486"/>
              <a:ext cx="365760" cy="365760"/>
            </a:xfrm>
            <a:prstGeom prst="rect">
              <a:avLst/>
            </a:prstGeom>
          </p:spPr>
        </p:pic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1A3F05C8-7B99-D0EC-3660-27055551E1B2}"/>
              </a:ext>
            </a:extLst>
          </p:cNvPr>
          <p:cNvGrpSpPr/>
          <p:nvPr/>
        </p:nvGrpSpPr>
        <p:grpSpPr>
          <a:xfrm>
            <a:off x="734786" y="4454548"/>
            <a:ext cx="7674428" cy="570364"/>
            <a:chOff x="734786" y="4454548"/>
            <a:chExt cx="7674428" cy="570364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6A8A6185-E3F4-C7FE-FCD3-272B226F81A4}"/>
                </a:ext>
              </a:extLst>
            </p:cNvPr>
            <p:cNvSpPr/>
            <p:nvPr/>
          </p:nvSpPr>
          <p:spPr>
            <a:xfrm>
              <a:off x="734786" y="4454548"/>
              <a:ext cx="7674428" cy="570364"/>
            </a:xfrm>
            <a:prstGeom prst="roundRect">
              <a:avLst>
                <a:gd name="adj" fmla="val 228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D2059A6-B2A7-B912-EFEA-01AE6B1A5F40}"/>
                </a:ext>
              </a:extLst>
            </p:cNvPr>
            <p:cNvSpPr/>
            <p:nvPr/>
          </p:nvSpPr>
          <p:spPr>
            <a:xfrm>
              <a:off x="734787" y="4454548"/>
              <a:ext cx="816428" cy="570364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3300" b="1" cap="all" dirty="0">
                  <a:solidFill>
                    <a:schemeClr val="bg1"/>
                  </a:solidFill>
                </a:rPr>
                <a:t>L</a:t>
              </a:r>
            </a:p>
          </p:txBody>
        </p:sp>
        <p:sp>
          <p:nvSpPr>
            <p:cNvPr id="28" name="TextBox 71">
              <a:extLst>
                <a:ext uri="{FF2B5EF4-FFF2-40B4-BE49-F238E27FC236}">
                  <a16:creationId xmlns:a16="http://schemas.microsoft.com/office/drawing/2014/main" id="{C7BF3681-8086-D133-3D86-45278BCC8304}"/>
                </a:ext>
              </a:extLst>
            </p:cNvPr>
            <p:cNvSpPr txBox="1"/>
            <p:nvPr/>
          </p:nvSpPr>
          <p:spPr>
            <a:xfrm>
              <a:off x="3562009" y="4483418"/>
              <a:ext cx="4024653" cy="51262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>
                <a:defRPr sz="1400">
                  <a:solidFill>
                    <a:schemeClr val="tx1">
                      <a:lumMod val="85000"/>
                      <a:lumOff val="15000"/>
                    </a:schemeClr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/>
                <a:t>Lorem ipsum dolor sit amet, nibh est. A magna maecenas, quam magna nec quis, lorem nunc. Suspendisse viverra sodales mauris, cras pharetra. </a:t>
              </a: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2A09022-9C5B-F3A4-DBD9-95F9326D8CBA}"/>
                </a:ext>
              </a:extLst>
            </p:cNvPr>
            <p:cNvSpPr/>
            <p:nvPr/>
          </p:nvSpPr>
          <p:spPr>
            <a:xfrm>
              <a:off x="1551215" y="4454548"/>
              <a:ext cx="1834922" cy="570364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1500" b="1" cap="all" spc="38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Legal</a:t>
              </a:r>
            </a:p>
          </p:txBody>
        </p:sp>
        <p:pic>
          <p:nvPicPr>
            <p:cNvPr id="80" name="Graphic 79" descr="Gavel with solid fill">
              <a:extLst>
                <a:ext uri="{FF2B5EF4-FFF2-40B4-BE49-F238E27FC236}">
                  <a16:creationId xmlns:a16="http://schemas.microsoft.com/office/drawing/2014/main" id="{3975E15B-3F81-09EE-B9B7-3A883DC8CC0C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7823326" y="4556850"/>
              <a:ext cx="365760" cy="365760"/>
            </a:xfrm>
            <a:prstGeom prst="rect">
              <a:avLst/>
            </a:prstGeom>
          </p:spPr>
        </p:pic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4BD3A64B-E7E3-09A7-ADCA-C0DE08CA867B}"/>
              </a:ext>
            </a:extLst>
          </p:cNvPr>
          <p:cNvGrpSpPr/>
          <p:nvPr/>
        </p:nvGrpSpPr>
        <p:grpSpPr>
          <a:xfrm>
            <a:off x="734786" y="5109912"/>
            <a:ext cx="7674428" cy="570364"/>
            <a:chOff x="734786" y="5109912"/>
            <a:chExt cx="7674428" cy="570364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949E9F25-ADE1-0475-CDA3-213DFE673B73}"/>
                </a:ext>
              </a:extLst>
            </p:cNvPr>
            <p:cNvSpPr/>
            <p:nvPr/>
          </p:nvSpPr>
          <p:spPr>
            <a:xfrm>
              <a:off x="734786" y="5109912"/>
              <a:ext cx="7674428" cy="570364"/>
            </a:xfrm>
            <a:prstGeom prst="roundRect">
              <a:avLst>
                <a:gd name="adj" fmla="val 2408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9F5D268-EA7C-E2C2-0344-DFFAA865B0A9}"/>
                </a:ext>
              </a:extLst>
            </p:cNvPr>
            <p:cNvSpPr/>
            <p:nvPr/>
          </p:nvSpPr>
          <p:spPr>
            <a:xfrm>
              <a:off x="734787" y="5109912"/>
              <a:ext cx="816428" cy="570364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rgbClr val="F595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3300" b="1" cap="all" dirty="0">
                  <a:solidFill>
                    <a:srgbClr val="941651"/>
                  </a:solidFill>
                </a:rPr>
                <a:t>E</a:t>
              </a:r>
            </a:p>
          </p:txBody>
        </p:sp>
        <p:sp>
          <p:nvSpPr>
            <p:cNvPr id="39" name="TextBox 71">
              <a:extLst>
                <a:ext uri="{FF2B5EF4-FFF2-40B4-BE49-F238E27FC236}">
                  <a16:creationId xmlns:a16="http://schemas.microsoft.com/office/drawing/2014/main" id="{54A22DF5-4D31-F6CB-4111-4C8651C91BA1}"/>
                </a:ext>
              </a:extLst>
            </p:cNvPr>
            <p:cNvSpPr txBox="1"/>
            <p:nvPr/>
          </p:nvSpPr>
          <p:spPr>
            <a:xfrm>
              <a:off x="3562009" y="5138782"/>
              <a:ext cx="4024653" cy="51262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9ADB3F1-923A-99C0-0804-8078505640FD}"/>
                </a:ext>
              </a:extLst>
            </p:cNvPr>
            <p:cNvSpPr/>
            <p:nvPr/>
          </p:nvSpPr>
          <p:spPr>
            <a:xfrm>
              <a:off x="1551215" y="5109912"/>
              <a:ext cx="1834922" cy="570364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rgbClr val="F595A6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1500" b="1" cap="all" spc="38" dirty="0">
                  <a:solidFill>
                    <a:srgbClr val="941651"/>
                  </a:solidFill>
                </a:rPr>
                <a:t>Ethical</a:t>
              </a:r>
            </a:p>
          </p:txBody>
        </p:sp>
        <p:pic>
          <p:nvPicPr>
            <p:cNvPr id="81" name="Graphic 80" descr="Scales of justice with solid fill">
              <a:extLst>
                <a:ext uri="{FF2B5EF4-FFF2-40B4-BE49-F238E27FC236}">
                  <a16:creationId xmlns:a16="http://schemas.microsoft.com/office/drawing/2014/main" id="{D348E23E-0607-B600-2ECE-DCD2B7D88F8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/>
          </p:blipFill>
          <p:spPr>
            <a:xfrm>
              <a:off x="7823326" y="5212214"/>
              <a:ext cx="365760" cy="3657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5012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10461</TotalTime>
  <Words>1022</Words>
  <Application>Microsoft Office PowerPoint</Application>
  <PresentationFormat>On-screen Show (4:3)</PresentationFormat>
  <Paragraphs>113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STEEPLE Analysis – Slide Template</vt:lpstr>
      <vt:lpstr>STEEPLE Analysis – Slide Template</vt:lpstr>
      <vt:lpstr>STEEPLE Analysis – Slide Template</vt:lpstr>
      <vt:lpstr>STEEPLE Analysis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STEEPLE Analysis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2024-10-17T19:22:11Z</dcterms:modified>
  <cp:category>Charts &amp; Diagrams</cp:category>
</cp:coreProperties>
</file>