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29" r:id="rId4"/>
    <p:sldId id="331" r:id="rId5"/>
    <p:sldId id="334" r:id="rId6"/>
    <p:sldId id="333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3453"/>
    <a:srgbClr val="941651"/>
    <a:srgbClr val="F595A6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39" d="100"/>
          <a:sy n="39" d="100"/>
        </p:scale>
        <p:origin x="29" y="13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3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21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46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36.png"/><Relationship Id="rId10" Type="http://schemas.openxmlformats.org/officeDocument/2006/relationships/image" Target="../media/image32.svg"/><Relationship Id="rId4" Type="http://schemas.openxmlformats.org/officeDocument/2006/relationships/image" Target="../media/image29.svg"/><Relationship Id="rId9" Type="http://schemas.openxmlformats.org/officeDocument/2006/relationships/image" Target="../media/image21.png"/><Relationship Id="rId14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STEEPLE Analysis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8A153E9-3588-A0BB-4DBC-F28A7FF68645}"/>
              </a:ext>
            </a:extLst>
          </p:cNvPr>
          <p:cNvGrpSpPr/>
          <p:nvPr/>
        </p:nvGrpSpPr>
        <p:grpSpPr>
          <a:xfrm>
            <a:off x="509588" y="1227372"/>
            <a:ext cx="1375118" cy="4525727"/>
            <a:chOff x="509588" y="1227372"/>
            <a:chExt cx="1375118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375117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89" y="1227372"/>
              <a:ext cx="1375117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16798" y="3455025"/>
              <a:ext cx="1160697" cy="2090372"/>
              <a:chOff x="332936" y="2443100"/>
              <a:chExt cx="2926080" cy="2090372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72" name="Graphic 71" descr="Users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70656" y="2863727"/>
              <a:ext cx="457200" cy="45720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Social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FA0C17B-A35B-BA2F-5F5F-5392354EC277}"/>
              </a:ext>
            </a:extLst>
          </p:cNvPr>
          <p:cNvGrpSpPr/>
          <p:nvPr/>
        </p:nvGrpSpPr>
        <p:grpSpPr>
          <a:xfrm>
            <a:off x="2142539" y="1227372"/>
            <a:ext cx="1375118" cy="4525727"/>
            <a:chOff x="2142539" y="1227372"/>
            <a:chExt cx="1375118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142539" y="1227372"/>
              <a:ext cx="1375117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142539" y="1227372"/>
              <a:ext cx="1375117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142540" y="2249909"/>
              <a:ext cx="1375117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3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249749" y="3455025"/>
              <a:ext cx="1160696" cy="2090372"/>
              <a:chOff x="332936" y="2443100"/>
              <a:chExt cx="2926080" cy="2090372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48" name="Graphic 47" descr="Lights On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603607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0BC94C-AFF7-3587-EAA9-29C43F653A38}"/>
              </a:ext>
            </a:extLst>
          </p:cNvPr>
          <p:cNvGrpSpPr/>
          <p:nvPr/>
        </p:nvGrpSpPr>
        <p:grpSpPr>
          <a:xfrm>
            <a:off x="3775491" y="1227372"/>
            <a:ext cx="1375118" cy="4525727"/>
            <a:chOff x="3775491" y="1227372"/>
            <a:chExt cx="1375118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3775491" y="1227372"/>
              <a:ext cx="1375117" cy="4525727"/>
            </a:xfrm>
            <a:prstGeom prst="roundRect">
              <a:avLst>
                <a:gd name="adj" fmla="val 882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3775492" y="1227372"/>
              <a:ext cx="1375117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3775492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3882701" y="3455025"/>
              <a:ext cx="1160697" cy="2090372"/>
              <a:chOff x="332936" y="2443100"/>
              <a:chExt cx="2926080" cy="2090372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50" name="Graphic 49" descr="Bar chart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236559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070C165-7DBD-75B0-427F-3B4D2ADB9DEF}"/>
              </a:ext>
            </a:extLst>
          </p:cNvPr>
          <p:cNvGrpSpPr/>
          <p:nvPr/>
        </p:nvGrpSpPr>
        <p:grpSpPr>
          <a:xfrm>
            <a:off x="5408442" y="1227372"/>
            <a:ext cx="1375118" cy="4525727"/>
            <a:chOff x="5408442" y="1227372"/>
            <a:chExt cx="1375118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5408442" y="1227372"/>
              <a:ext cx="1375117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5408443" y="1227372"/>
              <a:ext cx="1375117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5408443" y="2249909"/>
              <a:ext cx="1375117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3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Environmental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5515652" y="3455025"/>
              <a:ext cx="1160697" cy="2090372"/>
              <a:chOff x="332936" y="2443100"/>
              <a:chExt cx="2926080" cy="2090372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51" name="Graphic 50" descr="Recycle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869510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E257BA7-1639-1E8C-3347-20DCD9AC5AC9}"/>
              </a:ext>
            </a:extLst>
          </p:cNvPr>
          <p:cNvGrpSpPr/>
          <p:nvPr/>
        </p:nvGrpSpPr>
        <p:grpSpPr>
          <a:xfrm>
            <a:off x="7041393" y="1227372"/>
            <a:ext cx="1375117" cy="4525727"/>
            <a:chOff x="7041393" y="1227372"/>
            <a:chExt cx="1375117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7041393" y="1227372"/>
              <a:ext cx="1375117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7041393" y="1227372"/>
              <a:ext cx="1375117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7041393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7148603" y="3455025"/>
              <a:ext cx="1160697" cy="2090372"/>
              <a:chOff x="332936" y="2443100"/>
              <a:chExt cx="2926080" cy="2090372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0" name="Graphic 59" descr="Lecturer with solid fill">
              <a:extLst>
                <a:ext uri="{FF2B5EF4-FFF2-40B4-BE49-F238E27FC236}">
                  <a16:creationId xmlns:a16="http://schemas.microsoft.com/office/drawing/2014/main" id="{F2DFD1B5-93D7-83FD-E834-A474511B92D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502461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B470FF4-86E3-D25A-B826-BCAEC8A9126C}"/>
              </a:ext>
            </a:extLst>
          </p:cNvPr>
          <p:cNvGrpSpPr/>
          <p:nvPr/>
        </p:nvGrpSpPr>
        <p:grpSpPr>
          <a:xfrm>
            <a:off x="8674343" y="1227372"/>
            <a:ext cx="1375117" cy="4525727"/>
            <a:chOff x="8674343" y="1227372"/>
            <a:chExt cx="1375117" cy="452572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89DDBF3-4BB0-7C33-FBFF-2742243C8655}"/>
                </a:ext>
              </a:extLst>
            </p:cNvPr>
            <p:cNvSpPr/>
            <p:nvPr/>
          </p:nvSpPr>
          <p:spPr>
            <a:xfrm>
              <a:off x="8674343" y="1227372"/>
              <a:ext cx="1375117" cy="4525727"/>
            </a:xfrm>
            <a:prstGeom prst="roundRect">
              <a:avLst>
                <a:gd name="adj" fmla="val 8824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B11B93B-ADD2-0DD7-2A64-D53256CCEEEC}"/>
                </a:ext>
              </a:extLst>
            </p:cNvPr>
            <p:cNvSpPr/>
            <p:nvPr/>
          </p:nvSpPr>
          <p:spPr>
            <a:xfrm>
              <a:off x="8674343" y="1227372"/>
              <a:ext cx="1375117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2697571-2FE1-B772-A1AB-AFC5AA7ECB2C}"/>
                </a:ext>
              </a:extLst>
            </p:cNvPr>
            <p:cNvSpPr/>
            <p:nvPr/>
          </p:nvSpPr>
          <p:spPr>
            <a:xfrm>
              <a:off x="8674343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Legal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BA7434E-5818-5034-AB04-8A7337A72D11}"/>
                </a:ext>
              </a:extLst>
            </p:cNvPr>
            <p:cNvGrpSpPr/>
            <p:nvPr/>
          </p:nvGrpSpPr>
          <p:grpSpPr>
            <a:xfrm>
              <a:off x="8781553" y="3455025"/>
              <a:ext cx="1160697" cy="2090372"/>
              <a:chOff x="332936" y="2443100"/>
              <a:chExt cx="2926080" cy="2090372"/>
            </a:xfrm>
          </p:grpSpPr>
          <p:sp>
            <p:nvSpPr>
              <p:cNvPr id="35" name="TextBox 70">
                <a:extLst>
                  <a:ext uri="{FF2B5EF4-FFF2-40B4-BE49-F238E27FC236}">
                    <a16:creationId xmlns:a16="http://schemas.microsoft.com/office/drawing/2014/main" id="{E98437F9-E966-250F-22C1-73BD00ACA237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6" name="TextBox 71">
                <a:extLst>
                  <a:ext uri="{FF2B5EF4-FFF2-40B4-BE49-F238E27FC236}">
                    <a16:creationId xmlns:a16="http://schemas.microsoft.com/office/drawing/2014/main" id="{C9C524A4-8AB9-879B-2AC8-8CF779981B8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34" name="Graphic 33" descr="Gavel with solid fill">
              <a:extLst>
                <a:ext uri="{FF2B5EF4-FFF2-40B4-BE49-F238E27FC236}">
                  <a16:creationId xmlns:a16="http://schemas.microsoft.com/office/drawing/2014/main" id="{2E3251AA-11A5-26B8-F68E-B0C6B275760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9135411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D24385D-ECA5-A363-CC9C-672D3B48B169}"/>
              </a:ext>
            </a:extLst>
          </p:cNvPr>
          <p:cNvGrpSpPr/>
          <p:nvPr/>
        </p:nvGrpSpPr>
        <p:grpSpPr>
          <a:xfrm>
            <a:off x="10307295" y="1227372"/>
            <a:ext cx="1375117" cy="4525727"/>
            <a:chOff x="10307295" y="1227372"/>
            <a:chExt cx="1375117" cy="4525727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CF24D80-5F01-6F2D-6CE7-DE81102F6E11}"/>
                </a:ext>
              </a:extLst>
            </p:cNvPr>
            <p:cNvSpPr/>
            <p:nvPr/>
          </p:nvSpPr>
          <p:spPr>
            <a:xfrm>
              <a:off x="10307295" y="1227372"/>
              <a:ext cx="1375117" cy="4525727"/>
            </a:xfrm>
            <a:prstGeom prst="roundRect">
              <a:avLst>
                <a:gd name="adj" fmla="val 8824"/>
              </a:avLst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011E54-4DD5-32E2-AFDD-D09B7EA93DE5}"/>
                </a:ext>
              </a:extLst>
            </p:cNvPr>
            <p:cNvSpPr/>
            <p:nvPr/>
          </p:nvSpPr>
          <p:spPr>
            <a:xfrm>
              <a:off x="10307295" y="1227372"/>
              <a:ext cx="1375117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DAC8637-289C-A3AA-F1C5-BC3B80BEC63E}"/>
                </a:ext>
              </a:extLst>
            </p:cNvPr>
            <p:cNvSpPr/>
            <p:nvPr/>
          </p:nvSpPr>
          <p:spPr>
            <a:xfrm>
              <a:off x="10307295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Ethical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C077244-03EB-54B8-31B4-6640AF7EA8DA}"/>
                </a:ext>
              </a:extLst>
            </p:cNvPr>
            <p:cNvGrpSpPr/>
            <p:nvPr/>
          </p:nvGrpSpPr>
          <p:grpSpPr>
            <a:xfrm>
              <a:off x="10414505" y="3455025"/>
              <a:ext cx="1160697" cy="2090372"/>
              <a:chOff x="332936" y="2443100"/>
              <a:chExt cx="2926080" cy="2090372"/>
            </a:xfrm>
          </p:grpSpPr>
          <p:sp>
            <p:nvSpPr>
              <p:cNvPr id="49" name="TextBox 70">
                <a:extLst>
                  <a:ext uri="{FF2B5EF4-FFF2-40B4-BE49-F238E27FC236}">
                    <a16:creationId xmlns:a16="http://schemas.microsoft.com/office/drawing/2014/main" id="{143C3CC1-1ED4-E59A-238A-13193CB8E7C8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52" name="TextBox 71">
                <a:extLst>
                  <a:ext uri="{FF2B5EF4-FFF2-40B4-BE49-F238E27FC236}">
                    <a16:creationId xmlns:a16="http://schemas.microsoft.com/office/drawing/2014/main" id="{D4466023-09E4-46CF-BBDD-DEC74B99B537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42" name="Graphic 41" descr="Scales of justice with solid fill">
              <a:extLst>
                <a:ext uri="{FF2B5EF4-FFF2-40B4-BE49-F238E27FC236}">
                  <a16:creationId xmlns:a16="http://schemas.microsoft.com/office/drawing/2014/main" id="{8A5033F7-8E0B-3E41-0ED8-0D185D774D8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10768363" y="2863727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5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STEEPLE Analysis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23AE09E-1EB9-0452-C0A3-A22E0BAA73F9}"/>
              </a:ext>
            </a:extLst>
          </p:cNvPr>
          <p:cNvGrpSpPr/>
          <p:nvPr/>
        </p:nvGrpSpPr>
        <p:grpSpPr>
          <a:xfrm>
            <a:off x="509588" y="1227372"/>
            <a:ext cx="1375118" cy="4525727"/>
            <a:chOff x="509588" y="1227372"/>
            <a:chExt cx="1375118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375117" cy="4525727"/>
            </a:xfrm>
            <a:prstGeom prst="roundRect">
              <a:avLst>
                <a:gd name="adj" fmla="val 138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89" y="1227372"/>
              <a:ext cx="1375117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1">
                      <a:lumMod val="75000"/>
                    </a:schemeClr>
                  </a:solidFill>
                </a:rPr>
                <a:t>s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16798" y="3455025"/>
              <a:ext cx="1160697" cy="2090372"/>
              <a:chOff x="332936" y="2443100"/>
              <a:chExt cx="2926080" cy="2090372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72" name="Graphic 71" descr="Users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70656" y="2863727"/>
              <a:ext cx="457200" cy="45720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bg1"/>
                  </a:solidFill>
                </a:rPr>
                <a:t>Social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D1AF9BD-863E-7459-D254-09D9B27A2C2B}"/>
              </a:ext>
            </a:extLst>
          </p:cNvPr>
          <p:cNvGrpSpPr/>
          <p:nvPr/>
        </p:nvGrpSpPr>
        <p:grpSpPr>
          <a:xfrm>
            <a:off x="2142539" y="1227372"/>
            <a:ext cx="1375118" cy="4525727"/>
            <a:chOff x="2142539" y="1227372"/>
            <a:chExt cx="1375118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142539" y="1227372"/>
              <a:ext cx="1375117" cy="4525727"/>
            </a:xfrm>
            <a:prstGeom prst="roundRect">
              <a:avLst>
                <a:gd name="adj" fmla="val 127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142539" y="1227372"/>
              <a:ext cx="1375117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2">
                      <a:lumMod val="75000"/>
                    </a:schemeClr>
                  </a:solidFill>
                </a:rPr>
                <a:t>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142540" y="2249909"/>
              <a:ext cx="1375117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3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249749" y="3455025"/>
              <a:ext cx="1160696" cy="2090372"/>
              <a:chOff x="332936" y="2443100"/>
              <a:chExt cx="2926080" cy="2090372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48" name="Graphic 47" descr="Lights On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603607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B5BBD98-771B-5B87-7AE2-018DD63BEB26}"/>
              </a:ext>
            </a:extLst>
          </p:cNvPr>
          <p:cNvGrpSpPr/>
          <p:nvPr/>
        </p:nvGrpSpPr>
        <p:grpSpPr>
          <a:xfrm>
            <a:off x="3775491" y="1227372"/>
            <a:ext cx="1375118" cy="4525727"/>
            <a:chOff x="3775491" y="1227372"/>
            <a:chExt cx="1375118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3775491" y="1227372"/>
              <a:ext cx="1375117" cy="4525727"/>
            </a:xfrm>
            <a:prstGeom prst="roundRect">
              <a:avLst>
                <a:gd name="adj" fmla="val 138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3775492" y="1227372"/>
              <a:ext cx="1375117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rgbClr val="BF9F01"/>
                  </a:solidFill>
                </a:rPr>
                <a:t>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3775492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3882701" y="3455025"/>
              <a:ext cx="1160697" cy="2090372"/>
              <a:chOff x="332936" y="2443100"/>
              <a:chExt cx="2926080" cy="2090372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50" name="Graphic 49" descr="Bar chart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236559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6E4E55-3762-8FA5-239E-D134FED1DAB7}"/>
              </a:ext>
            </a:extLst>
          </p:cNvPr>
          <p:cNvGrpSpPr/>
          <p:nvPr/>
        </p:nvGrpSpPr>
        <p:grpSpPr>
          <a:xfrm>
            <a:off x="5408442" y="1227372"/>
            <a:ext cx="1375118" cy="4525727"/>
            <a:chOff x="5408442" y="1227372"/>
            <a:chExt cx="1375118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5408442" y="1227372"/>
              <a:ext cx="1375117" cy="4525727"/>
            </a:xfrm>
            <a:prstGeom prst="roundRect">
              <a:avLst>
                <a:gd name="adj" fmla="val 1436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5408442" y="1227372"/>
              <a:ext cx="1375117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5408443" y="2249909"/>
              <a:ext cx="1375117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300" b="1" cap="all" spc="50" dirty="0">
                  <a:solidFill>
                    <a:schemeClr val="bg1"/>
                  </a:solidFill>
                </a:rPr>
                <a:t>Environmental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5515652" y="3455025"/>
              <a:ext cx="1160697" cy="2090372"/>
              <a:chOff x="332936" y="2443100"/>
              <a:chExt cx="2926080" cy="2090372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51" name="Graphic 50" descr="Recycle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869510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0D5AD70-BE1B-F765-E758-6FC8E56A07E0}"/>
              </a:ext>
            </a:extLst>
          </p:cNvPr>
          <p:cNvGrpSpPr/>
          <p:nvPr/>
        </p:nvGrpSpPr>
        <p:grpSpPr>
          <a:xfrm>
            <a:off x="7041393" y="1227372"/>
            <a:ext cx="1375117" cy="4525727"/>
            <a:chOff x="7041393" y="1227372"/>
            <a:chExt cx="1375117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7041393" y="1227372"/>
              <a:ext cx="1375117" cy="4525727"/>
            </a:xfrm>
            <a:prstGeom prst="roundRect">
              <a:avLst>
                <a:gd name="adj" fmla="val 132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7041393" y="1227372"/>
              <a:ext cx="1375117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5">
                      <a:lumMod val="75000"/>
                    </a:schemeClr>
                  </a:solidFill>
                </a:rPr>
                <a:t>p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7041393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7148603" y="3455025"/>
              <a:ext cx="1160697" cy="2090372"/>
              <a:chOff x="332936" y="2443100"/>
              <a:chExt cx="2926080" cy="2090372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3" name="Graphic 2" descr="Lecturer with solid fill">
              <a:extLst>
                <a:ext uri="{FF2B5EF4-FFF2-40B4-BE49-F238E27FC236}">
                  <a16:creationId xmlns:a16="http://schemas.microsoft.com/office/drawing/2014/main" id="{A9AF73C4-DA90-9931-5D70-E3821D8DA7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502461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1BDEDA5-DB16-75A3-6286-2BCE5F113C9E}"/>
              </a:ext>
            </a:extLst>
          </p:cNvPr>
          <p:cNvGrpSpPr/>
          <p:nvPr/>
        </p:nvGrpSpPr>
        <p:grpSpPr>
          <a:xfrm>
            <a:off x="8674343" y="1227372"/>
            <a:ext cx="1375117" cy="4525727"/>
            <a:chOff x="8674343" y="1227372"/>
            <a:chExt cx="1375117" cy="452572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89DDBF3-4BB0-7C33-FBFF-2742243C8655}"/>
                </a:ext>
              </a:extLst>
            </p:cNvPr>
            <p:cNvSpPr/>
            <p:nvPr/>
          </p:nvSpPr>
          <p:spPr>
            <a:xfrm>
              <a:off x="8674343" y="1227372"/>
              <a:ext cx="1375117" cy="4525727"/>
            </a:xfrm>
            <a:prstGeom prst="roundRect">
              <a:avLst>
                <a:gd name="adj" fmla="val 127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B11B93B-ADD2-0DD7-2A64-D53256CCEEEC}"/>
                </a:ext>
              </a:extLst>
            </p:cNvPr>
            <p:cNvSpPr/>
            <p:nvPr/>
          </p:nvSpPr>
          <p:spPr>
            <a:xfrm>
              <a:off x="8674343" y="1227372"/>
              <a:ext cx="1375117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tx2"/>
                  </a:solidFill>
                </a:rPr>
                <a:t>L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2697571-2FE1-B772-A1AB-AFC5AA7ECB2C}"/>
                </a:ext>
              </a:extLst>
            </p:cNvPr>
            <p:cNvSpPr/>
            <p:nvPr/>
          </p:nvSpPr>
          <p:spPr>
            <a:xfrm>
              <a:off x="8674343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bg1"/>
                  </a:solidFill>
                </a:rPr>
                <a:t>Legal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BA7434E-5818-5034-AB04-8A7337A72D11}"/>
                </a:ext>
              </a:extLst>
            </p:cNvPr>
            <p:cNvGrpSpPr/>
            <p:nvPr/>
          </p:nvGrpSpPr>
          <p:grpSpPr>
            <a:xfrm>
              <a:off x="8781553" y="3455025"/>
              <a:ext cx="1160697" cy="2090372"/>
              <a:chOff x="332936" y="2443100"/>
              <a:chExt cx="2926080" cy="2090372"/>
            </a:xfrm>
          </p:grpSpPr>
          <p:sp>
            <p:nvSpPr>
              <p:cNvPr id="35" name="TextBox 70">
                <a:extLst>
                  <a:ext uri="{FF2B5EF4-FFF2-40B4-BE49-F238E27FC236}">
                    <a16:creationId xmlns:a16="http://schemas.microsoft.com/office/drawing/2014/main" id="{E98437F9-E966-250F-22C1-73BD00ACA237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36" name="TextBox 71">
                <a:extLst>
                  <a:ext uri="{FF2B5EF4-FFF2-40B4-BE49-F238E27FC236}">
                    <a16:creationId xmlns:a16="http://schemas.microsoft.com/office/drawing/2014/main" id="{C9C524A4-8AB9-879B-2AC8-8CF779981B8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19" name="Graphic 18" descr="Gavel with solid fill">
              <a:extLst>
                <a:ext uri="{FF2B5EF4-FFF2-40B4-BE49-F238E27FC236}">
                  <a16:creationId xmlns:a16="http://schemas.microsoft.com/office/drawing/2014/main" id="{78AB2B08-D6FB-B35F-516A-2DA64961878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9135411" y="2863727"/>
              <a:ext cx="457200" cy="4572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6318EB4-D74E-E02C-CE95-F80886F04473}"/>
              </a:ext>
            </a:extLst>
          </p:cNvPr>
          <p:cNvGrpSpPr/>
          <p:nvPr/>
        </p:nvGrpSpPr>
        <p:grpSpPr>
          <a:xfrm>
            <a:off x="10307295" y="1227372"/>
            <a:ext cx="1375117" cy="4525727"/>
            <a:chOff x="10307295" y="1227372"/>
            <a:chExt cx="1375117" cy="4525727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CF24D80-5F01-6F2D-6CE7-DE81102F6E11}"/>
                </a:ext>
              </a:extLst>
            </p:cNvPr>
            <p:cNvSpPr/>
            <p:nvPr/>
          </p:nvSpPr>
          <p:spPr>
            <a:xfrm>
              <a:off x="10307295" y="1227372"/>
              <a:ext cx="1375117" cy="4525727"/>
            </a:xfrm>
            <a:prstGeom prst="roundRect">
              <a:avLst>
                <a:gd name="adj" fmla="val 121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011E54-4DD5-32E2-AFDD-D09B7EA93DE5}"/>
                </a:ext>
              </a:extLst>
            </p:cNvPr>
            <p:cNvSpPr/>
            <p:nvPr/>
          </p:nvSpPr>
          <p:spPr>
            <a:xfrm>
              <a:off x="10307295" y="1227372"/>
              <a:ext cx="1375117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DAC8637-289C-A3AA-F1C5-BC3B80BEC63E}"/>
                </a:ext>
              </a:extLst>
            </p:cNvPr>
            <p:cNvSpPr/>
            <p:nvPr/>
          </p:nvSpPr>
          <p:spPr>
            <a:xfrm>
              <a:off x="10307295" y="2249909"/>
              <a:ext cx="1375117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rgbClr val="EC34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bg1"/>
                  </a:solidFill>
                </a:rPr>
                <a:t>Ethical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C077244-03EB-54B8-31B4-6640AF7EA8DA}"/>
                </a:ext>
              </a:extLst>
            </p:cNvPr>
            <p:cNvGrpSpPr/>
            <p:nvPr/>
          </p:nvGrpSpPr>
          <p:grpSpPr>
            <a:xfrm>
              <a:off x="10414505" y="3455025"/>
              <a:ext cx="1160697" cy="2090372"/>
              <a:chOff x="332936" y="2443100"/>
              <a:chExt cx="2926080" cy="2090372"/>
            </a:xfrm>
          </p:grpSpPr>
          <p:sp>
            <p:nvSpPr>
              <p:cNvPr id="49" name="TextBox 70">
                <a:extLst>
                  <a:ext uri="{FF2B5EF4-FFF2-40B4-BE49-F238E27FC236}">
                    <a16:creationId xmlns:a16="http://schemas.microsoft.com/office/drawing/2014/main" id="{143C3CC1-1ED4-E59A-238A-13193CB8E7C8}"/>
                  </a:ext>
                </a:extLst>
              </p:cNvPr>
              <p:cNvSpPr txBox="1"/>
              <p:nvPr/>
            </p:nvSpPr>
            <p:spPr>
              <a:xfrm>
                <a:off x="332936" y="2443100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52" name="TextBox 71">
                <a:extLst>
                  <a:ext uri="{FF2B5EF4-FFF2-40B4-BE49-F238E27FC236}">
                    <a16:creationId xmlns:a16="http://schemas.microsoft.com/office/drawing/2014/main" id="{D4466023-09E4-46CF-BBDD-DEC74B99B537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465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21" name="Graphic 20" descr="Scales of justice with solid fill">
              <a:extLst>
                <a:ext uri="{FF2B5EF4-FFF2-40B4-BE49-F238E27FC236}">
                  <a16:creationId xmlns:a16="http://schemas.microsoft.com/office/drawing/2014/main" id="{A33923ED-624E-FF3C-5E30-15C3A857C47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10768363" y="2863727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112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STEEPLE Analysis – Slide Template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50A90B6-78D3-EA31-159A-D63F7AB8B0F0}"/>
              </a:ext>
            </a:extLst>
          </p:cNvPr>
          <p:cNvGrpSpPr/>
          <p:nvPr/>
        </p:nvGrpSpPr>
        <p:grpSpPr>
          <a:xfrm>
            <a:off x="979715" y="1159065"/>
            <a:ext cx="10232571" cy="616399"/>
            <a:chOff x="979715" y="1159065"/>
            <a:chExt cx="10232571" cy="616399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5"/>
              <a:ext cx="10232571" cy="616399"/>
            </a:xfrm>
            <a:prstGeom prst="roundRect">
              <a:avLst>
                <a:gd name="adj" fmla="val 2161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5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05654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Lorem ipsum dolor sit amet, nibh est. A magna maecenas, quam magna nec quis, lorem nunc. Suspendisse viverra sodales mauris, cras pharetra.</a:t>
              </a:r>
            </a:p>
          </p:txBody>
        </p:sp>
        <p:pic>
          <p:nvPicPr>
            <p:cNvPr id="25" name="Graphic 24" descr="Users with solid fill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431102" y="1238664"/>
              <a:ext cx="457200" cy="45720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5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Social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EA094C9-5A39-6D94-5F7C-14F7C577B89E}"/>
              </a:ext>
            </a:extLst>
          </p:cNvPr>
          <p:cNvGrpSpPr/>
          <p:nvPr/>
        </p:nvGrpSpPr>
        <p:grpSpPr>
          <a:xfrm>
            <a:off x="979715" y="1867324"/>
            <a:ext cx="10232571" cy="616399"/>
            <a:chOff x="979715" y="1867324"/>
            <a:chExt cx="10232571" cy="616399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1867324"/>
              <a:ext cx="10232571" cy="616399"/>
            </a:xfrm>
            <a:prstGeom prst="roundRect">
              <a:avLst>
                <a:gd name="adj" fmla="val 2532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1867324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1913913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431102" y="1946923"/>
              <a:ext cx="457200" cy="45720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1867324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2ABD0F4-1E1B-52A0-3D93-235848442FBD}"/>
              </a:ext>
            </a:extLst>
          </p:cNvPr>
          <p:cNvGrpSpPr/>
          <p:nvPr/>
        </p:nvGrpSpPr>
        <p:grpSpPr>
          <a:xfrm>
            <a:off x="979715" y="2575584"/>
            <a:ext cx="10232571" cy="616399"/>
            <a:chOff x="979715" y="2575584"/>
            <a:chExt cx="10232571" cy="616399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2575584"/>
              <a:ext cx="10232571" cy="616399"/>
            </a:xfrm>
            <a:prstGeom prst="roundRect">
              <a:avLst>
                <a:gd name="adj" fmla="val 2408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2575584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2622173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23" name="Graphic 22" descr="Bar chart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431102" y="2655183"/>
              <a:ext cx="457200" cy="45720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2575584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DADA2C9-AC34-BFB1-4C64-EA4365F958E2}"/>
              </a:ext>
            </a:extLst>
          </p:cNvPr>
          <p:cNvGrpSpPr/>
          <p:nvPr/>
        </p:nvGrpSpPr>
        <p:grpSpPr>
          <a:xfrm>
            <a:off x="979715" y="3283843"/>
            <a:ext cx="10232571" cy="616399"/>
            <a:chOff x="979715" y="3283843"/>
            <a:chExt cx="10232571" cy="616399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3283843"/>
              <a:ext cx="10232571" cy="616399"/>
            </a:xfrm>
            <a:prstGeom prst="roundRect">
              <a:avLst>
                <a:gd name="adj" fmla="val 2779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3283843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3330432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32" name="Graphic 31" descr="Recycle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431102" y="3363442"/>
              <a:ext cx="457200" cy="4572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3283843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Environmental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299534E-6368-E4E5-EB1C-521193595091}"/>
              </a:ext>
            </a:extLst>
          </p:cNvPr>
          <p:cNvGrpSpPr/>
          <p:nvPr/>
        </p:nvGrpSpPr>
        <p:grpSpPr>
          <a:xfrm>
            <a:off x="979715" y="3992103"/>
            <a:ext cx="10232571" cy="616399"/>
            <a:chOff x="979715" y="3992103"/>
            <a:chExt cx="10232571" cy="616399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979715" y="3992103"/>
              <a:ext cx="10232571" cy="616399"/>
            </a:xfrm>
            <a:prstGeom prst="roundRect">
              <a:avLst>
                <a:gd name="adj" fmla="val 2655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3992103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4038692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48" name="Graphic 47" descr="Lecturer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431102" y="4071702"/>
              <a:ext cx="457200" cy="45720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2068287" y="3992103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85E14DA-B91C-6B6E-7A78-CCD79845F234}"/>
              </a:ext>
            </a:extLst>
          </p:cNvPr>
          <p:cNvGrpSpPr/>
          <p:nvPr/>
        </p:nvGrpSpPr>
        <p:grpSpPr>
          <a:xfrm>
            <a:off x="979714" y="4700362"/>
            <a:ext cx="10232571" cy="616399"/>
            <a:chOff x="979714" y="4700362"/>
            <a:chExt cx="10232571" cy="616399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A8A6185-E3F4-C7FE-FCD3-272B226F81A4}"/>
                </a:ext>
              </a:extLst>
            </p:cNvPr>
            <p:cNvSpPr/>
            <p:nvPr/>
          </p:nvSpPr>
          <p:spPr>
            <a:xfrm>
              <a:off x="979714" y="4700362"/>
              <a:ext cx="10232571" cy="616399"/>
            </a:xfrm>
            <a:prstGeom prst="roundRect">
              <a:avLst>
                <a:gd name="adj" fmla="val 22848"/>
              </a:avLst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2059A6-B2A7-B912-EFEA-01AE6B1A5F40}"/>
                </a:ext>
              </a:extLst>
            </p:cNvPr>
            <p:cNvSpPr/>
            <p:nvPr/>
          </p:nvSpPr>
          <p:spPr>
            <a:xfrm>
              <a:off x="979715" y="4700362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8" name="TextBox 71">
              <a:extLst>
                <a:ext uri="{FF2B5EF4-FFF2-40B4-BE49-F238E27FC236}">
                  <a16:creationId xmlns:a16="http://schemas.microsoft.com/office/drawing/2014/main" id="{C7BF3681-8086-D133-3D86-45278BCC8304}"/>
                </a:ext>
              </a:extLst>
            </p:cNvPr>
            <p:cNvSpPr txBox="1"/>
            <p:nvPr/>
          </p:nvSpPr>
          <p:spPr>
            <a:xfrm>
              <a:off x="4749345" y="4746951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34" name="Graphic 33" descr="Gavel with solid fill">
              <a:extLst>
                <a:ext uri="{FF2B5EF4-FFF2-40B4-BE49-F238E27FC236}">
                  <a16:creationId xmlns:a16="http://schemas.microsoft.com/office/drawing/2014/main" id="{5A15D6AC-D788-9FE0-1480-630A2384BDE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0431101" y="4779961"/>
              <a:ext cx="457200" cy="457200"/>
            </a:xfrm>
            <a:prstGeom prst="rect">
              <a:avLst/>
            </a:prstGeom>
          </p:spPr>
        </p:pic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2A09022-9C5B-F3A4-DBD9-95F9326D8CBA}"/>
                </a:ext>
              </a:extLst>
            </p:cNvPr>
            <p:cNvSpPr/>
            <p:nvPr/>
          </p:nvSpPr>
          <p:spPr>
            <a:xfrm>
              <a:off x="2068286" y="4700362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Legal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3CD715C-47DA-32A8-C456-38E3717DC344}"/>
              </a:ext>
            </a:extLst>
          </p:cNvPr>
          <p:cNvGrpSpPr/>
          <p:nvPr/>
        </p:nvGrpSpPr>
        <p:grpSpPr>
          <a:xfrm>
            <a:off x="979714" y="5408621"/>
            <a:ext cx="10232571" cy="616399"/>
            <a:chOff x="979714" y="5408621"/>
            <a:chExt cx="10232571" cy="616399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949E9F25-ADE1-0475-CDA3-213DFE673B73}"/>
                </a:ext>
              </a:extLst>
            </p:cNvPr>
            <p:cNvSpPr/>
            <p:nvPr/>
          </p:nvSpPr>
          <p:spPr>
            <a:xfrm>
              <a:off x="979714" y="5408621"/>
              <a:ext cx="10232571" cy="616399"/>
            </a:xfrm>
            <a:prstGeom prst="roundRect">
              <a:avLst>
                <a:gd name="adj" fmla="val 24084"/>
              </a:avLst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9F5D268-EA7C-E2C2-0344-DFFAA865B0A9}"/>
                </a:ext>
              </a:extLst>
            </p:cNvPr>
            <p:cNvSpPr/>
            <p:nvPr/>
          </p:nvSpPr>
          <p:spPr>
            <a:xfrm>
              <a:off x="979715" y="5408621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54A22DF5-4D31-F6CB-4111-4C8651C91BA1}"/>
                </a:ext>
              </a:extLst>
            </p:cNvPr>
            <p:cNvSpPr txBox="1"/>
            <p:nvPr/>
          </p:nvSpPr>
          <p:spPr>
            <a:xfrm>
              <a:off x="4749345" y="5455210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40" name="Graphic 39" descr="Scales of justice with solid fill">
              <a:extLst>
                <a:ext uri="{FF2B5EF4-FFF2-40B4-BE49-F238E27FC236}">
                  <a16:creationId xmlns:a16="http://schemas.microsoft.com/office/drawing/2014/main" id="{D14B4536-EEF3-7A0D-2D6D-2E54477CD84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10431101" y="5488220"/>
              <a:ext cx="457200" cy="457200"/>
            </a:xfrm>
            <a:prstGeom prst="rect">
              <a:avLst/>
            </a:prstGeom>
          </p:spPr>
        </p:pic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9ADB3F1-923A-99C0-0804-8078505640FD}"/>
                </a:ext>
              </a:extLst>
            </p:cNvPr>
            <p:cNvSpPr/>
            <p:nvPr/>
          </p:nvSpPr>
          <p:spPr>
            <a:xfrm>
              <a:off x="2068286" y="5408621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Ethical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9117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STEEPLE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E6BE44-C243-D24D-A46B-540565CF19C4}"/>
              </a:ext>
            </a:extLst>
          </p:cNvPr>
          <p:cNvGrpSpPr/>
          <p:nvPr/>
        </p:nvGrpSpPr>
        <p:grpSpPr>
          <a:xfrm>
            <a:off x="979715" y="1159065"/>
            <a:ext cx="10232571" cy="616399"/>
            <a:chOff x="979715" y="1159065"/>
            <a:chExt cx="10232571" cy="616399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5"/>
              <a:ext cx="10232571" cy="616399"/>
            </a:xfrm>
            <a:prstGeom prst="roundRect">
              <a:avLst>
                <a:gd name="adj" fmla="val 216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5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05654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Lorem ipsum dolor sit amet, nibh est. A magna maecenas, quam magna nec quis, lorem nunc. Suspendisse viverra sodales mauris, cras pharetra.</a:t>
              </a:r>
            </a:p>
          </p:txBody>
        </p:sp>
        <p:pic>
          <p:nvPicPr>
            <p:cNvPr id="25" name="Graphic 24" descr="Users with solid fill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431102" y="1238664"/>
              <a:ext cx="457200" cy="45720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5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accent1">
                      <a:lumMod val="75000"/>
                    </a:schemeClr>
                  </a:solidFill>
                </a:rPr>
                <a:t>Social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6A0809B-7024-47E2-3191-6A0AC4C3CF11}"/>
              </a:ext>
            </a:extLst>
          </p:cNvPr>
          <p:cNvGrpSpPr/>
          <p:nvPr/>
        </p:nvGrpSpPr>
        <p:grpSpPr>
          <a:xfrm>
            <a:off x="979715" y="1867324"/>
            <a:ext cx="10232571" cy="616399"/>
            <a:chOff x="979715" y="1867324"/>
            <a:chExt cx="10232571" cy="616399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1867324"/>
              <a:ext cx="10232571" cy="616399"/>
            </a:xfrm>
            <a:prstGeom prst="roundRect">
              <a:avLst>
                <a:gd name="adj" fmla="val 253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1867324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1913913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431102" y="1946923"/>
              <a:ext cx="457200" cy="45720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1867324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accent2">
                      <a:lumMod val="75000"/>
                    </a:schemeClr>
                  </a:solidFill>
                </a:rPr>
                <a:t>Technological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B33C4B1-390D-84D8-BDE5-CD104067895B}"/>
              </a:ext>
            </a:extLst>
          </p:cNvPr>
          <p:cNvGrpSpPr/>
          <p:nvPr/>
        </p:nvGrpSpPr>
        <p:grpSpPr>
          <a:xfrm>
            <a:off x="979715" y="2575584"/>
            <a:ext cx="10232571" cy="616399"/>
            <a:chOff x="979715" y="2575584"/>
            <a:chExt cx="10232571" cy="616399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2575584"/>
              <a:ext cx="10232571" cy="616399"/>
            </a:xfrm>
            <a:prstGeom prst="roundRect">
              <a:avLst>
                <a:gd name="adj" fmla="val 2408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2575584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accent3">
                      <a:lumMod val="50000"/>
                    </a:schemeClr>
                  </a:solidFill>
                </a:rPr>
                <a:t>e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2622173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23" name="Graphic 22" descr="Bar chart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431102" y="2655183"/>
              <a:ext cx="457200" cy="45720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2575584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rgbClr val="BF9F01"/>
                  </a:solidFill>
                </a:rPr>
                <a:t>Economic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93A004-2727-E4CE-CD3C-5404E5A34D41}"/>
              </a:ext>
            </a:extLst>
          </p:cNvPr>
          <p:cNvGrpSpPr/>
          <p:nvPr/>
        </p:nvGrpSpPr>
        <p:grpSpPr>
          <a:xfrm>
            <a:off x="979715" y="3283843"/>
            <a:ext cx="10232571" cy="616399"/>
            <a:chOff x="979715" y="3283843"/>
            <a:chExt cx="10232571" cy="616399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3283843"/>
              <a:ext cx="10232571" cy="616399"/>
            </a:xfrm>
            <a:prstGeom prst="roundRect">
              <a:avLst>
                <a:gd name="adj" fmla="val 2779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3283843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3330432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32" name="Graphic 31" descr="Recycle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431102" y="3363442"/>
              <a:ext cx="457200" cy="4572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3283843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accent4">
                      <a:lumMod val="75000"/>
                    </a:schemeClr>
                  </a:solidFill>
                </a:rPr>
                <a:t>Environmental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AEE4F6-4D06-27B2-6A3F-D576514F3F2F}"/>
              </a:ext>
            </a:extLst>
          </p:cNvPr>
          <p:cNvGrpSpPr/>
          <p:nvPr/>
        </p:nvGrpSpPr>
        <p:grpSpPr>
          <a:xfrm>
            <a:off x="979715" y="3992103"/>
            <a:ext cx="10232571" cy="616399"/>
            <a:chOff x="979715" y="3992103"/>
            <a:chExt cx="10232571" cy="616399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979715" y="3992103"/>
              <a:ext cx="10232571" cy="616399"/>
            </a:xfrm>
            <a:prstGeom prst="roundRect">
              <a:avLst>
                <a:gd name="adj" fmla="val 26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3992103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accent5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4038692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48" name="Graphic 47" descr="Lecturer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431102" y="4071702"/>
              <a:ext cx="457200" cy="45720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2068287" y="3992103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accent5">
                      <a:lumMod val="75000"/>
                    </a:schemeClr>
                  </a:solidFill>
                </a:rPr>
                <a:t>Political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572A16-A7E0-5168-6E88-3F63C547A8FF}"/>
              </a:ext>
            </a:extLst>
          </p:cNvPr>
          <p:cNvGrpSpPr/>
          <p:nvPr/>
        </p:nvGrpSpPr>
        <p:grpSpPr>
          <a:xfrm>
            <a:off x="979714" y="4700362"/>
            <a:ext cx="10232571" cy="616399"/>
            <a:chOff x="979714" y="4700362"/>
            <a:chExt cx="10232571" cy="616399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A8A6185-E3F4-C7FE-FCD3-272B226F81A4}"/>
                </a:ext>
              </a:extLst>
            </p:cNvPr>
            <p:cNvSpPr/>
            <p:nvPr/>
          </p:nvSpPr>
          <p:spPr>
            <a:xfrm>
              <a:off x="979714" y="4700362"/>
              <a:ext cx="10232571" cy="616399"/>
            </a:xfrm>
            <a:prstGeom prst="roundRect">
              <a:avLst>
                <a:gd name="adj" fmla="val 228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2059A6-B2A7-B912-EFEA-01AE6B1A5F40}"/>
                </a:ext>
              </a:extLst>
            </p:cNvPr>
            <p:cNvSpPr/>
            <p:nvPr/>
          </p:nvSpPr>
          <p:spPr>
            <a:xfrm>
              <a:off x="979715" y="4700362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8" name="TextBox 71">
              <a:extLst>
                <a:ext uri="{FF2B5EF4-FFF2-40B4-BE49-F238E27FC236}">
                  <a16:creationId xmlns:a16="http://schemas.microsoft.com/office/drawing/2014/main" id="{C7BF3681-8086-D133-3D86-45278BCC8304}"/>
                </a:ext>
              </a:extLst>
            </p:cNvPr>
            <p:cNvSpPr txBox="1"/>
            <p:nvPr/>
          </p:nvSpPr>
          <p:spPr>
            <a:xfrm>
              <a:off x="4749345" y="4746951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34" name="Graphic 33" descr="Gavel with solid fill">
              <a:extLst>
                <a:ext uri="{FF2B5EF4-FFF2-40B4-BE49-F238E27FC236}">
                  <a16:creationId xmlns:a16="http://schemas.microsoft.com/office/drawing/2014/main" id="{5A15D6AC-D788-9FE0-1480-630A2384BDE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0431101" y="4779961"/>
              <a:ext cx="457200" cy="457200"/>
            </a:xfrm>
            <a:prstGeom prst="rect">
              <a:avLst/>
            </a:prstGeom>
          </p:spPr>
        </p:pic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2A09022-9C5B-F3A4-DBD9-95F9326D8CBA}"/>
                </a:ext>
              </a:extLst>
            </p:cNvPr>
            <p:cNvSpPr/>
            <p:nvPr/>
          </p:nvSpPr>
          <p:spPr>
            <a:xfrm>
              <a:off x="2068286" y="4700362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Legal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9B854AB-C734-4FF7-DE40-A103C0D9F89A}"/>
              </a:ext>
            </a:extLst>
          </p:cNvPr>
          <p:cNvGrpSpPr/>
          <p:nvPr/>
        </p:nvGrpSpPr>
        <p:grpSpPr>
          <a:xfrm>
            <a:off x="979714" y="5408621"/>
            <a:ext cx="10232571" cy="616399"/>
            <a:chOff x="979714" y="5408621"/>
            <a:chExt cx="10232571" cy="616399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949E9F25-ADE1-0475-CDA3-213DFE673B73}"/>
                </a:ext>
              </a:extLst>
            </p:cNvPr>
            <p:cNvSpPr/>
            <p:nvPr/>
          </p:nvSpPr>
          <p:spPr>
            <a:xfrm>
              <a:off x="979714" y="5408621"/>
              <a:ext cx="10232571" cy="616399"/>
            </a:xfrm>
            <a:prstGeom prst="roundRect">
              <a:avLst>
                <a:gd name="adj" fmla="val 2408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9F5D268-EA7C-E2C2-0344-DFFAA865B0A9}"/>
                </a:ext>
              </a:extLst>
            </p:cNvPr>
            <p:cNvSpPr/>
            <p:nvPr/>
          </p:nvSpPr>
          <p:spPr>
            <a:xfrm>
              <a:off x="979715" y="5408621"/>
              <a:ext cx="1088571" cy="616399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400" b="1" cap="all" dirty="0">
                  <a:solidFill>
                    <a:srgbClr val="941651"/>
                  </a:solidFill>
                </a:rPr>
                <a:t>E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54A22DF5-4D31-F6CB-4111-4C8651C91BA1}"/>
                </a:ext>
              </a:extLst>
            </p:cNvPr>
            <p:cNvSpPr txBox="1"/>
            <p:nvPr/>
          </p:nvSpPr>
          <p:spPr>
            <a:xfrm>
              <a:off x="4749345" y="5455210"/>
              <a:ext cx="5366204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40" name="Graphic 39" descr="Scales of justice with solid fill">
              <a:extLst>
                <a:ext uri="{FF2B5EF4-FFF2-40B4-BE49-F238E27FC236}">
                  <a16:creationId xmlns:a16="http://schemas.microsoft.com/office/drawing/2014/main" id="{D14B4536-EEF3-7A0D-2D6D-2E54477CD84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10431101" y="5488220"/>
              <a:ext cx="457200" cy="457200"/>
            </a:xfrm>
            <a:prstGeom prst="rect">
              <a:avLst/>
            </a:prstGeom>
          </p:spPr>
        </p:pic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9ADB3F1-923A-99C0-0804-8078505640FD}"/>
                </a:ext>
              </a:extLst>
            </p:cNvPr>
            <p:cNvSpPr/>
            <p:nvPr/>
          </p:nvSpPr>
          <p:spPr>
            <a:xfrm>
              <a:off x="2068286" y="5408621"/>
              <a:ext cx="2446563" cy="616399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rgbClr val="F595A6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rgbClr val="941651"/>
                  </a:solidFill>
                </a:rPr>
                <a:t>Ethical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5012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9509</TotalTime>
  <Words>1022</Words>
  <Application>Microsoft Office PowerPoint</Application>
  <PresentationFormat>Widescreen</PresentationFormat>
  <Paragraphs>113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STEEPLE Analysis – Slide Template</vt:lpstr>
      <vt:lpstr>STEEPLE Analysis – Slide Template</vt:lpstr>
      <vt:lpstr>STEEPLE Analysis – Slide Template</vt:lpstr>
      <vt:lpstr>STEEPLE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STEEPLE Analysis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2024-10-17T19:22:24Z</dcterms:modified>
  <cp:category>Charts &amp; Diagrams</cp:category>
</cp:coreProperties>
</file>