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75" d="100"/>
          <a:sy n="75" d="100"/>
        </p:scale>
        <p:origin x="835" y="6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93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05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Blocks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21F87BB-A8C9-94DA-F321-4E8B552E46C1}"/>
              </a:ext>
            </a:extLst>
          </p:cNvPr>
          <p:cNvGrpSpPr/>
          <p:nvPr/>
        </p:nvGrpSpPr>
        <p:grpSpPr>
          <a:xfrm>
            <a:off x="628650" y="1314572"/>
            <a:ext cx="2386749" cy="2043308"/>
            <a:chOff x="628650" y="1897380"/>
            <a:chExt cx="2386749" cy="2043308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41311C35-7501-337B-4D90-52ED17795579}"/>
                </a:ext>
              </a:extLst>
            </p:cNvPr>
            <p:cNvSpPr/>
            <p:nvPr/>
          </p:nvSpPr>
          <p:spPr>
            <a:xfrm>
              <a:off x="628650" y="1897380"/>
              <a:ext cx="2386749" cy="1531620"/>
            </a:xfrm>
            <a:prstGeom prst="roundRect">
              <a:avLst>
                <a:gd name="adj" fmla="val 8458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0574" rtlCol="0" anchor="t"/>
            <a:lstStyle/>
            <a:p>
              <a:r>
                <a:rPr lang="en-US" sz="2100" b="1" dirty="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6D60EC7-D753-0D02-3186-EB3DEC5BBF0D}"/>
                </a:ext>
              </a:extLst>
            </p:cNvPr>
            <p:cNvSpPr/>
            <p:nvPr/>
          </p:nvSpPr>
          <p:spPr>
            <a:xfrm>
              <a:off x="1570564" y="2057400"/>
              <a:ext cx="502920" cy="5029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D365044-6B88-2FBD-7593-4482ADF3015E}"/>
                </a:ext>
              </a:extLst>
            </p:cNvPr>
            <p:cNvSpPr/>
            <p:nvPr/>
          </p:nvSpPr>
          <p:spPr>
            <a:xfrm>
              <a:off x="628650" y="2304410"/>
              <a:ext cx="2386749" cy="1636278"/>
            </a:xfrm>
            <a:custGeom>
              <a:avLst/>
              <a:gdLst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511689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995045 h 1636278"/>
                <a:gd name="connsiteX8" fmla="*/ 2386749 w 2386749"/>
                <a:gd name="connsiteY8" fmla="*/ 1506734 h 1636278"/>
                <a:gd name="connsiteX9" fmla="*/ 2257205 w 2386749"/>
                <a:gd name="connsiteY9" fmla="*/ 1636278 h 1636278"/>
                <a:gd name="connsiteX10" fmla="*/ 129545 w 2386749"/>
                <a:gd name="connsiteY10" fmla="*/ 1636278 h 1636278"/>
                <a:gd name="connsiteX11" fmla="*/ 0 w 2386749"/>
                <a:gd name="connsiteY11" fmla="*/ 1506734 h 1636278"/>
                <a:gd name="connsiteX12" fmla="*/ 0 w 2386749"/>
                <a:gd name="connsiteY12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1506734 h 1636278"/>
                <a:gd name="connsiteX8" fmla="*/ 2257205 w 2386749"/>
                <a:gd name="connsiteY8" fmla="*/ 1636278 h 1636278"/>
                <a:gd name="connsiteX9" fmla="*/ 129545 w 2386749"/>
                <a:gd name="connsiteY9" fmla="*/ 1636278 h 1636278"/>
                <a:gd name="connsiteX10" fmla="*/ 0 w 2386749"/>
                <a:gd name="connsiteY10" fmla="*/ 1506734 h 1636278"/>
                <a:gd name="connsiteX11" fmla="*/ 0 w 2386749"/>
                <a:gd name="connsiteY11" fmla="*/ 0 h 163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6749" h="1636278">
                  <a:moveTo>
                    <a:pt x="0" y="0"/>
                  </a:moveTo>
                  <a:lnTo>
                    <a:pt x="892904" y="0"/>
                  </a:lnTo>
                  <a:cubicBezTo>
                    <a:pt x="892872" y="320"/>
                    <a:pt x="892839" y="639"/>
                    <a:pt x="892807" y="959"/>
                  </a:cubicBezTo>
                  <a:cubicBezTo>
                    <a:pt x="892807" y="166958"/>
                    <a:pt x="1027376" y="301526"/>
                    <a:pt x="1193375" y="301526"/>
                  </a:cubicBezTo>
                  <a:cubicBezTo>
                    <a:pt x="1359374" y="301526"/>
                    <a:pt x="1493942" y="166958"/>
                    <a:pt x="1493942" y="959"/>
                  </a:cubicBezTo>
                  <a:cubicBezTo>
                    <a:pt x="1493910" y="639"/>
                    <a:pt x="1493878" y="320"/>
                    <a:pt x="1493846" y="0"/>
                  </a:cubicBezTo>
                  <a:lnTo>
                    <a:pt x="2386749" y="0"/>
                  </a:lnTo>
                  <a:lnTo>
                    <a:pt x="2386749" y="1506734"/>
                  </a:lnTo>
                  <a:cubicBezTo>
                    <a:pt x="2386749" y="1578279"/>
                    <a:pt x="2328750" y="1636278"/>
                    <a:pt x="2257205" y="1636278"/>
                  </a:cubicBezTo>
                  <a:lnTo>
                    <a:pt x="129545" y="1636278"/>
                  </a:lnTo>
                  <a:cubicBezTo>
                    <a:pt x="57999" y="1636278"/>
                    <a:pt x="0" y="1578279"/>
                    <a:pt x="0" y="15067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20182F5-E2BB-DB24-7C11-072BBBB23BC6}"/>
                </a:ext>
              </a:extLst>
            </p:cNvPr>
            <p:cNvGrpSpPr/>
            <p:nvPr/>
          </p:nvGrpSpPr>
          <p:grpSpPr>
            <a:xfrm>
              <a:off x="724744" y="2587650"/>
              <a:ext cx="2194560" cy="1214284"/>
              <a:chOff x="8921977" y="1231293"/>
              <a:chExt cx="2926080" cy="1619047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98EBDA-EEB2-B479-F903-D3480BDA0992}"/>
                  </a:ext>
                </a:extLst>
              </p:cNvPr>
              <p:cNvSpPr txBox="1"/>
              <p:nvPr/>
            </p:nvSpPr>
            <p:spPr>
              <a:xfrm>
                <a:off x="8921977" y="1231293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3B32D7-5009-AF48-6114-95E654DFE8E0}"/>
                  </a:ext>
                </a:extLst>
              </p:cNvPr>
              <p:cNvSpPr txBox="1"/>
              <p:nvPr/>
            </p:nvSpPr>
            <p:spPr>
              <a:xfrm>
                <a:off x="8921977" y="1701307"/>
                <a:ext cx="2926080" cy="114903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10" name="Graphic 9" descr="Gears with solid fill">
              <a:extLst>
                <a:ext uri="{FF2B5EF4-FFF2-40B4-BE49-F238E27FC236}">
                  <a16:creationId xmlns:a16="http://schemas.microsoft.com/office/drawing/2014/main" id="{49AF9901-6FC9-09EE-1132-13093F66C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50574" y="2137410"/>
              <a:ext cx="342900" cy="34290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F1E4EDE-386D-1831-3DD6-60670A43BF7F}"/>
              </a:ext>
            </a:extLst>
          </p:cNvPr>
          <p:cNvGrpSpPr/>
          <p:nvPr/>
        </p:nvGrpSpPr>
        <p:grpSpPr>
          <a:xfrm>
            <a:off x="3378626" y="1314572"/>
            <a:ext cx="2386749" cy="2043308"/>
            <a:chOff x="3378626" y="1897380"/>
            <a:chExt cx="2386749" cy="2043308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F24A770-BC9D-86D2-DBF2-60A464AA99EA}"/>
                </a:ext>
              </a:extLst>
            </p:cNvPr>
            <p:cNvSpPr/>
            <p:nvPr/>
          </p:nvSpPr>
          <p:spPr>
            <a:xfrm>
              <a:off x="3378626" y="1897380"/>
              <a:ext cx="2386749" cy="1531620"/>
            </a:xfrm>
            <a:prstGeom prst="roundRect">
              <a:avLst>
                <a:gd name="adj" fmla="val 845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0574" rtlCol="0" anchor="t"/>
            <a:lstStyle/>
            <a:p>
              <a:r>
                <a:rPr lang="en-US" sz="2100" b="1" dirty="0">
                  <a:solidFill>
                    <a:schemeClr val="tx1"/>
                  </a:solidFill>
                </a:rPr>
                <a:t>02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034EAA-6FC4-395F-927E-47B34CF70180}"/>
                </a:ext>
              </a:extLst>
            </p:cNvPr>
            <p:cNvSpPr/>
            <p:nvPr/>
          </p:nvSpPr>
          <p:spPr>
            <a:xfrm>
              <a:off x="3378626" y="2304410"/>
              <a:ext cx="2386749" cy="1636278"/>
            </a:xfrm>
            <a:custGeom>
              <a:avLst/>
              <a:gdLst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511689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995045 h 1636278"/>
                <a:gd name="connsiteX8" fmla="*/ 2386749 w 2386749"/>
                <a:gd name="connsiteY8" fmla="*/ 1506734 h 1636278"/>
                <a:gd name="connsiteX9" fmla="*/ 2257205 w 2386749"/>
                <a:gd name="connsiteY9" fmla="*/ 1636278 h 1636278"/>
                <a:gd name="connsiteX10" fmla="*/ 129545 w 2386749"/>
                <a:gd name="connsiteY10" fmla="*/ 1636278 h 1636278"/>
                <a:gd name="connsiteX11" fmla="*/ 0 w 2386749"/>
                <a:gd name="connsiteY11" fmla="*/ 1506734 h 1636278"/>
                <a:gd name="connsiteX12" fmla="*/ 0 w 2386749"/>
                <a:gd name="connsiteY12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1506734 h 1636278"/>
                <a:gd name="connsiteX8" fmla="*/ 2257205 w 2386749"/>
                <a:gd name="connsiteY8" fmla="*/ 1636278 h 1636278"/>
                <a:gd name="connsiteX9" fmla="*/ 129545 w 2386749"/>
                <a:gd name="connsiteY9" fmla="*/ 1636278 h 1636278"/>
                <a:gd name="connsiteX10" fmla="*/ 0 w 2386749"/>
                <a:gd name="connsiteY10" fmla="*/ 1506734 h 1636278"/>
                <a:gd name="connsiteX11" fmla="*/ 0 w 2386749"/>
                <a:gd name="connsiteY11" fmla="*/ 0 h 163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6749" h="1636278">
                  <a:moveTo>
                    <a:pt x="0" y="0"/>
                  </a:moveTo>
                  <a:lnTo>
                    <a:pt x="892904" y="0"/>
                  </a:lnTo>
                  <a:cubicBezTo>
                    <a:pt x="892872" y="320"/>
                    <a:pt x="892839" y="639"/>
                    <a:pt x="892807" y="959"/>
                  </a:cubicBezTo>
                  <a:cubicBezTo>
                    <a:pt x="892807" y="166958"/>
                    <a:pt x="1027376" y="301526"/>
                    <a:pt x="1193375" y="301526"/>
                  </a:cubicBezTo>
                  <a:cubicBezTo>
                    <a:pt x="1359374" y="301526"/>
                    <a:pt x="1493942" y="166958"/>
                    <a:pt x="1493942" y="959"/>
                  </a:cubicBezTo>
                  <a:cubicBezTo>
                    <a:pt x="1493910" y="639"/>
                    <a:pt x="1493878" y="320"/>
                    <a:pt x="1493846" y="0"/>
                  </a:cubicBezTo>
                  <a:lnTo>
                    <a:pt x="2386749" y="0"/>
                  </a:lnTo>
                  <a:lnTo>
                    <a:pt x="2386749" y="1506734"/>
                  </a:lnTo>
                  <a:cubicBezTo>
                    <a:pt x="2386749" y="1578279"/>
                    <a:pt x="2328750" y="1636278"/>
                    <a:pt x="2257205" y="1636278"/>
                  </a:cubicBezTo>
                  <a:lnTo>
                    <a:pt x="129545" y="1636278"/>
                  </a:lnTo>
                  <a:cubicBezTo>
                    <a:pt x="57999" y="1636278"/>
                    <a:pt x="0" y="1578279"/>
                    <a:pt x="0" y="15067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70D47D7-8EAD-3DDA-EECF-A4002C2CCEE4}"/>
                </a:ext>
              </a:extLst>
            </p:cNvPr>
            <p:cNvSpPr/>
            <p:nvPr/>
          </p:nvSpPr>
          <p:spPr>
            <a:xfrm>
              <a:off x="4320540" y="2057400"/>
              <a:ext cx="502920" cy="5029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21" name="Graphic 20" descr="Lights On with solid fill">
              <a:extLst>
                <a:ext uri="{FF2B5EF4-FFF2-40B4-BE49-F238E27FC236}">
                  <a16:creationId xmlns:a16="http://schemas.microsoft.com/office/drawing/2014/main" id="{60A733CA-ABA2-B5BC-F123-964CA4EF8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00550" y="2137410"/>
              <a:ext cx="342900" cy="342900"/>
            </a:xfrm>
            <a:prstGeom prst="rect">
              <a:avLst/>
            </a:prstGeom>
          </p:spPr>
        </p:pic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3F99BDA-0A4A-8438-1F70-F08EAE4C19D4}"/>
                </a:ext>
              </a:extLst>
            </p:cNvPr>
            <p:cNvGrpSpPr/>
            <p:nvPr/>
          </p:nvGrpSpPr>
          <p:grpSpPr>
            <a:xfrm>
              <a:off x="3474720" y="2587650"/>
              <a:ext cx="2194560" cy="1214284"/>
              <a:chOff x="8921977" y="1231293"/>
              <a:chExt cx="2926080" cy="1619047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783D4A4-8D8F-1278-E61F-9BCB4E7B485F}"/>
                  </a:ext>
                </a:extLst>
              </p:cNvPr>
              <p:cNvSpPr txBox="1"/>
              <p:nvPr/>
            </p:nvSpPr>
            <p:spPr>
              <a:xfrm>
                <a:off x="8921977" y="1231293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48BB22F-7053-E8A9-A763-D0DFF1F96B63}"/>
                  </a:ext>
                </a:extLst>
              </p:cNvPr>
              <p:cNvSpPr txBox="1"/>
              <p:nvPr/>
            </p:nvSpPr>
            <p:spPr>
              <a:xfrm>
                <a:off x="8921977" y="1701307"/>
                <a:ext cx="2926080" cy="114903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037BD52-66FE-4150-62B9-7AAFA146882A}"/>
              </a:ext>
            </a:extLst>
          </p:cNvPr>
          <p:cNvGrpSpPr/>
          <p:nvPr/>
        </p:nvGrpSpPr>
        <p:grpSpPr>
          <a:xfrm>
            <a:off x="6128601" y="1314572"/>
            <a:ext cx="2386749" cy="2043308"/>
            <a:chOff x="6128601" y="1897380"/>
            <a:chExt cx="2386749" cy="2043308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2E06217D-3C78-B9F6-B82D-2A64F3F04218}"/>
                </a:ext>
              </a:extLst>
            </p:cNvPr>
            <p:cNvSpPr/>
            <p:nvPr/>
          </p:nvSpPr>
          <p:spPr>
            <a:xfrm>
              <a:off x="6128601" y="1897380"/>
              <a:ext cx="2386749" cy="1531620"/>
            </a:xfrm>
            <a:prstGeom prst="roundRect">
              <a:avLst>
                <a:gd name="adj" fmla="val 845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0574" rtlCol="0" anchor="t"/>
            <a:lstStyle/>
            <a:p>
              <a:r>
                <a:rPr lang="en-US" sz="2100" b="1" dirty="0">
                  <a:solidFill>
                    <a:schemeClr val="tx1"/>
                  </a:solidFill>
                </a:rPr>
                <a:t>03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C724105-1012-427D-835A-AE88C5856934}"/>
                </a:ext>
              </a:extLst>
            </p:cNvPr>
            <p:cNvSpPr/>
            <p:nvPr/>
          </p:nvSpPr>
          <p:spPr>
            <a:xfrm>
              <a:off x="6128601" y="2304410"/>
              <a:ext cx="2386749" cy="1636278"/>
            </a:xfrm>
            <a:custGeom>
              <a:avLst/>
              <a:gdLst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511689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995045 h 1636278"/>
                <a:gd name="connsiteX8" fmla="*/ 2386749 w 2386749"/>
                <a:gd name="connsiteY8" fmla="*/ 1506734 h 1636278"/>
                <a:gd name="connsiteX9" fmla="*/ 2257205 w 2386749"/>
                <a:gd name="connsiteY9" fmla="*/ 1636278 h 1636278"/>
                <a:gd name="connsiteX10" fmla="*/ 129545 w 2386749"/>
                <a:gd name="connsiteY10" fmla="*/ 1636278 h 1636278"/>
                <a:gd name="connsiteX11" fmla="*/ 0 w 2386749"/>
                <a:gd name="connsiteY11" fmla="*/ 1506734 h 1636278"/>
                <a:gd name="connsiteX12" fmla="*/ 0 w 2386749"/>
                <a:gd name="connsiteY12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1506734 h 1636278"/>
                <a:gd name="connsiteX8" fmla="*/ 2257205 w 2386749"/>
                <a:gd name="connsiteY8" fmla="*/ 1636278 h 1636278"/>
                <a:gd name="connsiteX9" fmla="*/ 129545 w 2386749"/>
                <a:gd name="connsiteY9" fmla="*/ 1636278 h 1636278"/>
                <a:gd name="connsiteX10" fmla="*/ 0 w 2386749"/>
                <a:gd name="connsiteY10" fmla="*/ 1506734 h 1636278"/>
                <a:gd name="connsiteX11" fmla="*/ 0 w 2386749"/>
                <a:gd name="connsiteY11" fmla="*/ 0 h 163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6749" h="1636278">
                  <a:moveTo>
                    <a:pt x="0" y="0"/>
                  </a:moveTo>
                  <a:lnTo>
                    <a:pt x="892904" y="0"/>
                  </a:lnTo>
                  <a:cubicBezTo>
                    <a:pt x="892872" y="320"/>
                    <a:pt x="892839" y="639"/>
                    <a:pt x="892807" y="959"/>
                  </a:cubicBezTo>
                  <a:cubicBezTo>
                    <a:pt x="892807" y="166958"/>
                    <a:pt x="1027376" y="301526"/>
                    <a:pt x="1193375" y="301526"/>
                  </a:cubicBezTo>
                  <a:cubicBezTo>
                    <a:pt x="1359374" y="301526"/>
                    <a:pt x="1493942" y="166958"/>
                    <a:pt x="1493942" y="959"/>
                  </a:cubicBezTo>
                  <a:cubicBezTo>
                    <a:pt x="1493910" y="639"/>
                    <a:pt x="1493878" y="320"/>
                    <a:pt x="1493846" y="0"/>
                  </a:cubicBezTo>
                  <a:lnTo>
                    <a:pt x="2386749" y="0"/>
                  </a:lnTo>
                  <a:lnTo>
                    <a:pt x="2386749" y="1506734"/>
                  </a:lnTo>
                  <a:cubicBezTo>
                    <a:pt x="2386749" y="1578279"/>
                    <a:pt x="2328750" y="1636278"/>
                    <a:pt x="2257205" y="1636278"/>
                  </a:cubicBezTo>
                  <a:lnTo>
                    <a:pt x="129545" y="1636278"/>
                  </a:lnTo>
                  <a:cubicBezTo>
                    <a:pt x="57999" y="1636278"/>
                    <a:pt x="0" y="1578279"/>
                    <a:pt x="0" y="15067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3C93AA4-CA85-9074-9846-CE5C8D20AAFF}"/>
                </a:ext>
              </a:extLst>
            </p:cNvPr>
            <p:cNvSpPr/>
            <p:nvPr/>
          </p:nvSpPr>
          <p:spPr>
            <a:xfrm>
              <a:off x="7070515" y="2057400"/>
              <a:ext cx="502920" cy="5029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0" name="Graphic 29" descr="Bar graph with upward trend with solid fill">
              <a:extLst>
                <a:ext uri="{FF2B5EF4-FFF2-40B4-BE49-F238E27FC236}">
                  <a16:creationId xmlns:a16="http://schemas.microsoft.com/office/drawing/2014/main" id="{004A5B67-1812-6FBF-AA71-73FB42B24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150525" y="2137410"/>
              <a:ext cx="342900" cy="342900"/>
            </a:xfrm>
            <a:prstGeom prst="rect">
              <a:avLst/>
            </a:prstGeom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CDE5243B-D835-8C67-CB3D-ADA75536DD1D}"/>
                </a:ext>
              </a:extLst>
            </p:cNvPr>
            <p:cNvGrpSpPr/>
            <p:nvPr/>
          </p:nvGrpSpPr>
          <p:grpSpPr>
            <a:xfrm>
              <a:off x="6224695" y="2587650"/>
              <a:ext cx="2194560" cy="1214284"/>
              <a:chOff x="8921977" y="1231293"/>
              <a:chExt cx="2926080" cy="1619047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AB33AB7-A119-09C2-BE05-FADA4F92356C}"/>
                  </a:ext>
                </a:extLst>
              </p:cNvPr>
              <p:cNvSpPr txBox="1"/>
              <p:nvPr/>
            </p:nvSpPr>
            <p:spPr>
              <a:xfrm>
                <a:off x="8921977" y="1231293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2F0681C-81FD-68A6-0FED-7CE8B35F5505}"/>
                  </a:ext>
                </a:extLst>
              </p:cNvPr>
              <p:cNvSpPr txBox="1"/>
              <p:nvPr/>
            </p:nvSpPr>
            <p:spPr>
              <a:xfrm>
                <a:off x="8921977" y="1701307"/>
                <a:ext cx="2926080" cy="114903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9A33E7F-F3EB-EA42-E4DC-A90485472CB5}"/>
              </a:ext>
            </a:extLst>
          </p:cNvPr>
          <p:cNvGrpSpPr/>
          <p:nvPr/>
        </p:nvGrpSpPr>
        <p:grpSpPr>
          <a:xfrm>
            <a:off x="628650" y="3721108"/>
            <a:ext cx="2386749" cy="2043309"/>
            <a:chOff x="628650" y="4791868"/>
            <a:chExt cx="2386749" cy="2043309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0C7B6CDC-E819-707B-6F68-92574D945120}"/>
                </a:ext>
              </a:extLst>
            </p:cNvPr>
            <p:cNvSpPr/>
            <p:nvPr/>
          </p:nvSpPr>
          <p:spPr>
            <a:xfrm>
              <a:off x="628650" y="4791868"/>
              <a:ext cx="2386749" cy="1531620"/>
            </a:xfrm>
            <a:prstGeom prst="roundRect">
              <a:avLst>
                <a:gd name="adj" fmla="val 845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0574" rtlCol="0" anchor="t"/>
            <a:lstStyle/>
            <a:p>
              <a:r>
                <a:rPr lang="en-US" sz="2100" b="1" dirty="0">
                  <a:solidFill>
                    <a:schemeClr val="tx1"/>
                  </a:solidFill>
                </a:rPr>
                <a:t>04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54A4CAE-78CB-5806-21AF-14BE22F34462}"/>
                </a:ext>
              </a:extLst>
            </p:cNvPr>
            <p:cNvSpPr/>
            <p:nvPr/>
          </p:nvSpPr>
          <p:spPr>
            <a:xfrm>
              <a:off x="628650" y="5198899"/>
              <a:ext cx="2386749" cy="1636278"/>
            </a:xfrm>
            <a:custGeom>
              <a:avLst/>
              <a:gdLst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511689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995045 h 1636278"/>
                <a:gd name="connsiteX8" fmla="*/ 2386749 w 2386749"/>
                <a:gd name="connsiteY8" fmla="*/ 1506734 h 1636278"/>
                <a:gd name="connsiteX9" fmla="*/ 2257205 w 2386749"/>
                <a:gd name="connsiteY9" fmla="*/ 1636278 h 1636278"/>
                <a:gd name="connsiteX10" fmla="*/ 129545 w 2386749"/>
                <a:gd name="connsiteY10" fmla="*/ 1636278 h 1636278"/>
                <a:gd name="connsiteX11" fmla="*/ 0 w 2386749"/>
                <a:gd name="connsiteY11" fmla="*/ 1506734 h 1636278"/>
                <a:gd name="connsiteX12" fmla="*/ 0 w 2386749"/>
                <a:gd name="connsiteY12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1506734 h 1636278"/>
                <a:gd name="connsiteX8" fmla="*/ 2257205 w 2386749"/>
                <a:gd name="connsiteY8" fmla="*/ 1636278 h 1636278"/>
                <a:gd name="connsiteX9" fmla="*/ 129545 w 2386749"/>
                <a:gd name="connsiteY9" fmla="*/ 1636278 h 1636278"/>
                <a:gd name="connsiteX10" fmla="*/ 0 w 2386749"/>
                <a:gd name="connsiteY10" fmla="*/ 1506734 h 1636278"/>
                <a:gd name="connsiteX11" fmla="*/ 0 w 2386749"/>
                <a:gd name="connsiteY11" fmla="*/ 0 h 163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6749" h="1636278">
                  <a:moveTo>
                    <a:pt x="0" y="0"/>
                  </a:moveTo>
                  <a:lnTo>
                    <a:pt x="892904" y="0"/>
                  </a:lnTo>
                  <a:cubicBezTo>
                    <a:pt x="892872" y="320"/>
                    <a:pt x="892839" y="639"/>
                    <a:pt x="892807" y="959"/>
                  </a:cubicBezTo>
                  <a:cubicBezTo>
                    <a:pt x="892807" y="166958"/>
                    <a:pt x="1027376" y="301526"/>
                    <a:pt x="1193375" y="301526"/>
                  </a:cubicBezTo>
                  <a:cubicBezTo>
                    <a:pt x="1359374" y="301526"/>
                    <a:pt x="1493942" y="166958"/>
                    <a:pt x="1493942" y="959"/>
                  </a:cubicBezTo>
                  <a:cubicBezTo>
                    <a:pt x="1493910" y="639"/>
                    <a:pt x="1493878" y="320"/>
                    <a:pt x="1493846" y="0"/>
                  </a:cubicBezTo>
                  <a:lnTo>
                    <a:pt x="2386749" y="0"/>
                  </a:lnTo>
                  <a:lnTo>
                    <a:pt x="2386749" y="1506734"/>
                  </a:lnTo>
                  <a:cubicBezTo>
                    <a:pt x="2386749" y="1578279"/>
                    <a:pt x="2328750" y="1636278"/>
                    <a:pt x="2257205" y="1636278"/>
                  </a:cubicBezTo>
                  <a:lnTo>
                    <a:pt x="129545" y="1636278"/>
                  </a:lnTo>
                  <a:cubicBezTo>
                    <a:pt x="57999" y="1636278"/>
                    <a:pt x="0" y="1578279"/>
                    <a:pt x="0" y="15067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15F85EA-1696-0899-1B47-D1A02E0CE7B6}"/>
                </a:ext>
              </a:extLst>
            </p:cNvPr>
            <p:cNvSpPr/>
            <p:nvPr/>
          </p:nvSpPr>
          <p:spPr>
            <a:xfrm>
              <a:off x="1570564" y="4951888"/>
              <a:ext cx="502920" cy="5029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62" name="Graphic 61" descr="Chat with solid fill">
              <a:extLst>
                <a:ext uri="{FF2B5EF4-FFF2-40B4-BE49-F238E27FC236}">
                  <a16:creationId xmlns:a16="http://schemas.microsoft.com/office/drawing/2014/main" id="{A9755FA9-EFE4-EA72-5457-1051A1C8B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650574" y="5031898"/>
              <a:ext cx="342900" cy="342900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7D8D4E7-5F5D-C1B6-22DE-6858A3AC0C3E}"/>
                </a:ext>
              </a:extLst>
            </p:cNvPr>
            <p:cNvGrpSpPr/>
            <p:nvPr/>
          </p:nvGrpSpPr>
          <p:grpSpPr>
            <a:xfrm>
              <a:off x="724744" y="5482139"/>
              <a:ext cx="2194560" cy="1214284"/>
              <a:chOff x="8921977" y="1231293"/>
              <a:chExt cx="2926080" cy="1619047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7B327CA-E4A3-D585-AF11-5E08BE60E3EF}"/>
                  </a:ext>
                </a:extLst>
              </p:cNvPr>
              <p:cNvSpPr txBox="1"/>
              <p:nvPr/>
            </p:nvSpPr>
            <p:spPr>
              <a:xfrm>
                <a:off x="8921977" y="1231293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87F152A-FF48-936B-6505-3E730E514BE1}"/>
                  </a:ext>
                </a:extLst>
              </p:cNvPr>
              <p:cNvSpPr txBox="1"/>
              <p:nvPr/>
            </p:nvSpPr>
            <p:spPr>
              <a:xfrm>
                <a:off x="8921977" y="1701307"/>
                <a:ext cx="2926080" cy="114903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4B0C087-2005-F233-A911-53E87306558F}"/>
              </a:ext>
            </a:extLst>
          </p:cNvPr>
          <p:cNvGrpSpPr/>
          <p:nvPr/>
        </p:nvGrpSpPr>
        <p:grpSpPr>
          <a:xfrm>
            <a:off x="3378626" y="3721108"/>
            <a:ext cx="2386749" cy="2043309"/>
            <a:chOff x="3378626" y="4791868"/>
            <a:chExt cx="2386749" cy="2043309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F6EB3024-B447-380E-E135-A30534A303A5}"/>
                </a:ext>
              </a:extLst>
            </p:cNvPr>
            <p:cNvSpPr/>
            <p:nvPr/>
          </p:nvSpPr>
          <p:spPr>
            <a:xfrm>
              <a:off x="3378626" y="4791868"/>
              <a:ext cx="2386749" cy="1531620"/>
            </a:xfrm>
            <a:prstGeom prst="roundRect">
              <a:avLst>
                <a:gd name="adj" fmla="val 8458"/>
              </a:avLst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0574" rtlCol="0" anchor="t"/>
            <a:lstStyle/>
            <a:p>
              <a:r>
                <a:rPr lang="en-US" sz="2100" b="1" dirty="0"/>
                <a:t>05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F260803-F2E7-BB0D-D1EF-2062EDBD5DE0}"/>
                </a:ext>
              </a:extLst>
            </p:cNvPr>
            <p:cNvSpPr/>
            <p:nvPr/>
          </p:nvSpPr>
          <p:spPr>
            <a:xfrm>
              <a:off x="3378626" y="5198899"/>
              <a:ext cx="2386749" cy="1636278"/>
            </a:xfrm>
            <a:custGeom>
              <a:avLst/>
              <a:gdLst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511689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995045 h 1636278"/>
                <a:gd name="connsiteX8" fmla="*/ 2386749 w 2386749"/>
                <a:gd name="connsiteY8" fmla="*/ 1506734 h 1636278"/>
                <a:gd name="connsiteX9" fmla="*/ 2257205 w 2386749"/>
                <a:gd name="connsiteY9" fmla="*/ 1636278 h 1636278"/>
                <a:gd name="connsiteX10" fmla="*/ 129545 w 2386749"/>
                <a:gd name="connsiteY10" fmla="*/ 1636278 h 1636278"/>
                <a:gd name="connsiteX11" fmla="*/ 0 w 2386749"/>
                <a:gd name="connsiteY11" fmla="*/ 1506734 h 1636278"/>
                <a:gd name="connsiteX12" fmla="*/ 0 w 2386749"/>
                <a:gd name="connsiteY12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1506734 h 1636278"/>
                <a:gd name="connsiteX8" fmla="*/ 2257205 w 2386749"/>
                <a:gd name="connsiteY8" fmla="*/ 1636278 h 1636278"/>
                <a:gd name="connsiteX9" fmla="*/ 129545 w 2386749"/>
                <a:gd name="connsiteY9" fmla="*/ 1636278 h 1636278"/>
                <a:gd name="connsiteX10" fmla="*/ 0 w 2386749"/>
                <a:gd name="connsiteY10" fmla="*/ 1506734 h 1636278"/>
                <a:gd name="connsiteX11" fmla="*/ 0 w 2386749"/>
                <a:gd name="connsiteY11" fmla="*/ 0 h 163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6749" h="1636278">
                  <a:moveTo>
                    <a:pt x="0" y="0"/>
                  </a:moveTo>
                  <a:lnTo>
                    <a:pt x="892904" y="0"/>
                  </a:lnTo>
                  <a:cubicBezTo>
                    <a:pt x="892872" y="320"/>
                    <a:pt x="892839" y="639"/>
                    <a:pt x="892807" y="959"/>
                  </a:cubicBezTo>
                  <a:cubicBezTo>
                    <a:pt x="892807" y="166958"/>
                    <a:pt x="1027376" y="301526"/>
                    <a:pt x="1193375" y="301526"/>
                  </a:cubicBezTo>
                  <a:cubicBezTo>
                    <a:pt x="1359374" y="301526"/>
                    <a:pt x="1493942" y="166958"/>
                    <a:pt x="1493942" y="959"/>
                  </a:cubicBezTo>
                  <a:cubicBezTo>
                    <a:pt x="1493910" y="639"/>
                    <a:pt x="1493878" y="320"/>
                    <a:pt x="1493846" y="0"/>
                  </a:cubicBezTo>
                  <a:lnTo>
                    <a:pt x="2386749" y="0"/>
                  </a:lnTo>
                  <a:lnTo>
                    <a:pt x="2386749" y="1506734"/>
                  </a:lnTo>
                  <a:cubicBezTo>
                    <a:pt x="2386749" y="1578279"/>
                    <a:pt x="2328750" y="1636278"/>
                    <a:pt x="2257205" y="1636278"/>
                  </a:cubicBezTo>
                  <a:lnTo>
                    <a:pt x="129545" y="1636278"/>
                  </a:lnTo>
                  <a:cubicBezTo>
                    <a:pt x="57999" y="1636278"/>
                    <a:pt x="0" y="1578279"/>
                    <a:pt x="0" y="15067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D916048-87AC-AFAA-137E-32D515538876}"/>
                </a:ext>
              </a:extLst>
            </p:cNvPr>
            <p:cNvSpPr/>
            <p:nvPr/>
          </p:nvSpPr>
          <p:spPr>
            <a:xfrm>
              <a:off x="4320540" y="4951888"/>
              <a:ext cx="502920" cy="5029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70" name="Graphic 69" descr="Rocket with solid fill">
              <a:extLst>
                <a:ext uri="{FF2B5EF4-FFF2-40B4-BE49-F238E27FC236}">
                  <a16:creationId xmlns:a16="http://schemas.microsoft.com/office/drawing/2014/main" id="{673C4BC3-6354-99B3-B766-20C82B523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4400550" y="5031898"/>
              <a:ext cx="342900" cy="342900"/>
            </a:xfrm>
            <a:prstGeom prst="rect">
              <a:avLst/>
            </a:prstGeom>
          </p:spPr>
        </p:pic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B515A6C-42FB-C77E-36F1-871F23508665}"/>
                </a:ext>
              </a:extLst>
            </p:cNvPr>
            <p:cNvGrpSpPr/>
            <p:nvPr/>
          </p:nvGrpSpPr>
          <p:grpSpPr>
            <a:xfrm>
              <a:off x="3474720" y="5482139"/>
              <a:ext cx="2194560" cy="1214284"/>
              <a:chOff x="8921977" y="1231293"/>
              <a:chExt cx="2926080" cy="1619047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9ADCCDC-0CDE-88ED-B016-5A8E178941AB}"/>
                  </a:ext>
                </a:extLst>
              </p:cNvPr>
              <p:cNvSpPr txBox="1"/>
              <p:nvPr/>
            </p:nvSpPr>
            <p:spPr>
              <a:xfrm>
                <a:off x="8921977" y="1231293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3CEF9C9-EC0F-E3B6-E6EC-3F464AC21B8B}"/>
                  </a:ext>
                </a:extLst>
              </p:cNvPr>
              <p:cNvSpPr txBox="1"/>
              <p:nvPr/>
            </p:nvSpPr>
            <p:spPr>
              <a:xfrm>
                <a:off x="8921977" y="1701307"/>
                <a:ext cx="2926080" cy="114903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3B593E1-2E29-AC9A-5521-9337A6FC7654}"/>
              </a:ext>
            </a:extLst>
          </p:cNvPr>
          <p:cNvGrpSpPr/>
          <p:nvPr/>
        </p:nvGrpSpPr>
        <p:grpSpPr>
          <a:xfrm>
            <a:off x="6128601" y="3721108"/>
            <a:ext cx="2386749" cy="2043309"/>
            <a:chOff x="6128601" y="4791868"/>
            <a:chExt cx="2386749" cy="2043309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647FE08A-EBEC-E831-B42F-BB09CDD4E10B}"/>
                </a:ext>
              </a:extLst>
            </p:cNvPr>
            <p:cNvSpPr/>
            <p:nvPr/>
          </p:nvSpPr>
          <p:spPr>
            <a:xfrm>
              <a:off x="6128601" y="4791868"/>
              <a:ext cx="2386749" cy="1531620"/>
            </a:xfrm>
            <a:prstGeom prst="roundRect">
              <a:avLst>
                <a:gd name="adj" fmla="val 845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0574" rtlCol="0" anchor="t"/>
            <a:lstStyle/>
            <a:p>
              <a:r>
                <a:rPr lang="en-US" sz="2100" b="1" dirty="0">
                  <a:solidFill>
                    <a:schemeClr val="tx1"/>
                  </a:solidFill>
                </a:rPr>
                <a:t>06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0C4CDAD-4865-D386-11E5-4BFE9B5ECEBE}"/>
                </a:ext>
              </a:extLst>
            </p:cNvPr>
            <p:cNvSpPr/>
            <p:nvPr/>
          </p:nvSpPr>
          <p:spPr>
            <a:xfrm>
              <a:off x="6128601" y="5198899"/>
              <a:ext cx="2386749" cy="1636278"/>
            </a:xfrm>
            <a:custGeom>
              <a:avLst/>
              <a:gdLst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511689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995045 h 1636278"/>
                <a:gd name="connsiteX8" fmla="*/ 2386749 w 2386749"/>
                <a:gd name="connsiteY8" fmla="*/ 1506734 h 1636278"/>
                <a:gd name="connsiteX9" fmla="*/ 2257205 w 2386749"/>
                <a:gd name="connsiteY9" fmla="*/ 1636278 h 1636278"/>
                <a:gd name="connsiteX10" fmla="*/ 129545 w 2386749"/>
                <a:gd name="connsiteY10" fmla="*/ 1636278 h 1636278"/>
                <a:gd name="connsiteX11" fmla="*/ 0 w 2386749"/>
                <a:gd name="connsiteY11" fmla="*/ 1506734 h 1636278"/>
                <a:gd name="connsiteX12" fmla="*/ 0 w 2386749"/>
                <a:gd name="connsiteY12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1506734 h 1636278"/>
                <a:gd name="connsiteX8" fmla="*/ 2257205 w 2386749"/>
                <a:gd name="connsiteY8" fmla="*/ 1636278 h 1636278"/>
                <a:gd name="connsiteX9" fmla="*/ 129545 w 2386749"/>
                <a:gd name="connsiteY9" fmla="*/ 1636278 h 1636278"/>
                <a:gd name="connsiteX10" fmla="*/ 0 w 2386749"/>
                <a:gd name="connsiteY10" fmla="*/ 1506734 h 1636278"/>
                <a:gd name="connsiteX11" fmla="*/ 0 w 2386749"/>
                <a:gd name="connsiteY11" fmla="*/ 0 h 163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6749" h="1636278">
                  <a:moveTo>
                    <a:pt x="0" y="0"/>
                  </a:moveTo>
                  <a:lnTo>
                    <a:pt x="892904" y="0"/>
                  </a:lnTo>
                  <a:cubicBezTo>
                    <a:pt x="892872" y="320"/>
                    <a:pt x="892839" y="639"/>
                    <a:pt x="892807" y="959"/>
                  </a:cubicBezTo>
                  <a:cubicBezTo>
                    <a:pt x="892807" y="166958"/>
                    <a:pt x="1027376" y="301526"/>
                    <a:pt x="1193375" y="301526"/>
                  </a:cubicBezTo>
                  <a:cubicBezTo>
                    <a:pt x="1359374" y="301526"/>
                    <a:pt x="1493942" y="166958"/>
                    <a:pt x="1493942" y="959"/>
                  </a:cubicBezTo>
                  <a:cubicBezTo>
                    <a:pt x="1493910" y="639"/>
                    <a:pt x="1493878" y="320"/>
                    <a:pt x="1493846" y="0"/>
                  </a:cubicBezTo>
                  <a:lnTo>
                    <a:pt x="2386749" y="0"/>
                  </a:lnTo>
                  <a:lnTo>
                    <a:pt x="2386749" y="1506734"/>
                  </a:lnTo>
                  <a:cubicBezTo>
                    <a:pt x="2386749" y="1578279"/>
                    <a:pt x="2328750" y="1636278"/>
                    <a:pt x="2257205" y="1636278"/>
                  </a:cubicBezTo>
                  <a:lnTo>
                    <a:pt x="129545" y="1636278"/>
                  </a:lnTo>
                  <a:cubicBezTo>
                    <a:pt x="57999" y="1636278"/>
                    <a:pt x="0" y="1578279"/>
                    <a:pt x="0" y="15067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D41DE52-AD0E-4DC2-274B-CA910858A5CB}"/>
                </a:ext>
              </a:extLst>
            </p:cNvPr>
            <p:cNvSpPr/>
            <p:nvPr/>
          </p:nvSpPr>
          <p:spPr>
            <a:xfrm>
              <a:off x="7070515" y="4951888"/>
              <a:ext cx="502920" cy="5029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78" name="Graphic 77" descr="Diamond with solid fill">
              <a:extLst>
                <a:ext uri="{FF2B5EF4-FFF2-40B4-BE49-F238E27FC236}">
                  <a16:creationId xmlns:a16="http://schemas.microsoft.com/office/drawing/2014/main" id="{1911D238-A14D-23FB-1579-2C220B37E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7150525" y="5031898"/>
              <a:ext cx="342900" cy="342900"/>
            </a:xfrm>
            <a:prstGeom prst="rect">
              <a:avLst/>
            </a:prstGeom>
          </p:spPr>
        </p:pic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5C52D0D-A430-9522-AB0A-66904311EF42}"/>
                </a:ext>
              </a:extLst>
            </p:cNvPr>
            <p:cNvGrpSpPr/>
            <p:nvPr/>
          </p:nvGrpSpPr>
          <p:grpSpPr>
            <a:xfrm>
              <a:off x="6224695" y="5482139"/>
              <a:ext cx="2194560" cy="1214284"/>
              <a:chOff x="8921977" y="1231293"/>
              <a:chExt cx="2926080" cy="1619047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1CF60B9-DFB8-EDD6-48E7-82AB4B8D080B}"/>
                  </a:ext>
                </a:extLst>
              </p:cNvPr>
              <p:cNvSpPr txBox="1"/>
              <p:nvPr/>
            </p:nvSpPr>
            <p:spPr>
              <a:xfrm>
                <a:off x="8921977" y="1231293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12AF8FA-4324-F5AE-4A25-23B9CD51E4AB}"/>
                  </a:ext>
                </a:extLst>
              </p:cNvPr>
              <p:cNvSpPr txBox="1"/>
              <p:nvPr/>
            </p:nvSpPr>
            <p:spPr>
              <a:xfrm>
                <a:off x="8921977" y="1701307"/>
                <a:ext cx="2926080" cy="114903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37851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Blocks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21F87BB-A8C9-94DA-F321-4E8B552E46C1}"/>
              </a:ext>
            </a:extLst>
          </p:cNvPr>
          <p:cNvGrpSpPr/>
          <p:nvPr/>
        </p:nvGrpSpPr>
        <p:grpSpPr>
          <a:xfrm>
            <a:off x="628650" y="1314572"/>
            <a:ext cx="2386749" cy="2043308"/>
            <a:chOff x="628650" y="1897380"/>
            <a:chExt cx="2386749" cy="2043308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41311C35-7501-337B-4D90-52ED17795579}"/>
                </a:ext>
              </a:extLst>
            </p:cNvPr>
            <p:cNvSpPr/>
            <p:nvPr/>
          </p:nvSpPr>
          <p:spPr>
            <a:xfrm>
              <a:off x="628650" y="1897380"/>
              <a:ext cx="2386749" cy="1531620"/>
            </a:xfrm>
            <a:prstGeom prst="roundRect">
              <a:avLst>
                <a:gd name="adj" fmla="val 8458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0574" rtlCol="0" anchor="t"/>
            <a:lstStyle/>
            <a:p>
              <a:r>
                <a:rPr lang="en-US" sz="2100" b="1" dirty="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6D60EC7-D753-0D02-3186-EB3DEC5BBF0D}"/>
                </a:ext>
              </a:extLst>
            </p:cNvPr>
            <p:cNvSpPr/>
            <p:nvPr/>
          </p:nvSpPr>
          <p:spPr>
            <a:xfrm>
              <a:off x="1570564" y="2057400"/>
              <a:ext cx="502920" cy="5029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D365044-6B88-2FBD-7593-4482ADF3015E}"/>
                </a:ext>
              </a:extLst>
            </p:cNvPr>
            <p:cNvSpPr/>
            <p:nvPr/>
          </p:nvSpPr>
          <p:spPr>
            <a:xfrm>
              <a:off x="628650" y="2304410"/>
              <a:ext cx="2386749" cy="1636278"/>
            </a:xfrm>
            <a:custGeom>
              <a:avLst/>
              <a:gdLst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511689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995045 h 1636278"/>
                <a:gd name="connsiteX8" fmla="*/ 2386749 w 2386749"/>
                <a:gd name="connsiteY8" fmla="*/ 1506734 h 1636278"/>
                <a:gd name="connsiteX9" fmla="*/ 2257205 w 2386749"/>
                <a:gd name="connsiteY9" fmla="*/ 1636278 h 1636278"/>
                <a:gd name="connsiteX10" fmla="*/ 129545 w 2386749"/>
                <a:gd name="connsiteY10" fmla="*/ 1636278 h 1636278"/>
                <a:gd name="connsiteX11" fmla="*/ 0 w 2386749"/>
                <a:gd name="connsiteY11" fmla="*/ 1506734 h 1636278"/>
                <a:gd name="connsiteX12" fmla="*/ 0 w 2386749"/>
                <a:gd name="connsiteY12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1506734 h 1636278"/>
                <a:gd name="connsiteX8" fmla="*/ 2257205 w 2386749"/>
                <a:gd name="connsiteY8" fmla="*/ 1636278 h 1636278"/>
                <a:gd name="connsiteX9" fmla="*/ 129545 w 2386749"/>
                <a:gd name="connsiteY9" fmla="*/ 1636278 h 1636278"/>
                <a:gd name="connsiteX10" fmla="*/ 0 w 2386749"/>
                <a:gd name="connsiteY10" fmla="*/ 1506734 h 1636278"/>
                <a:gd name="connsiteX11" fmla="*/ 0 w 2386749"/>
                <a:gd name="connsiteY11" fmla="*/ 0 h 163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6749" h="1636278">
                  <a:moveTo>
                    <a:pt x="0" y="0"/>
                  </a:moveTo>
                  <a:lnTo>
                    <a:pt x="892904" y="0"/>
                  </a:lnTo>
                  <a:cubicBezTo>
                    <a:pt x="892872" y="320"/>
                    <a:pt x="892839" y="639"/>
                    <a:pt x="892807" y="959"/>
                  </a:cubicBezTo>
                  <a:cubicBezTo>
                    <a:pt x="892807" y="166958"/>
                    <a:pt x="1027376" y="301526"/>
                    <a:pt x="1193375" y="301526"/>
                  </a:cubicBezTo>
                  <a:cubicBezTo>
                    <a:pt x="1359374" y="301526"/>
                    <a:pt x="1493942" y="166958"/>
                    <a:pt x="1493942" y="959"/>
                  </a:cubicBezTo>
                  <a:cubicBezTo>
                    <a:pt x="1493910" y="639"/>
                    <a:pt x="1493878" y="320"/>
                    <a:pt x="1493846" y="0"/>
                  </a:cubicBezTo>
                  <a:lnTo>
                    <a:pt x="2386749" y="0"/>
                  </a:lnTo>
                  <a:lnTo>
                    <a:pt x="2386749" y="1506734"/>
                  </a:lnTo>
                  <a:cubicBezTo>
                    <a:pt x="2386749" y="1578279"/>
                    <a:pt x="2328750" y="1636278"/>
                    <a:pt x="2257205" y="1636278"/>
                  </a:cubicBezTo>
                  <a:lnTo>
                    <a:pt x="129545" y="1636278"/>
                  </a:lnTo>
                  <a:cubicBezTo>
                    <a:pt x="57999" y="1636278"/>
                    <a:pt x="0" y="1578279"/>
                    <a:pt x="0" y="15067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20182F5-E2BB-DB24-7C11-072BBBB23BC6}"/>
                </a:ext>
              </a:extLst>
            </p:cNvPr>
            <p:cNvGrpSpPr/>
            <p:nvPr/>
          </p:nvGrpSpPr>
          <p:grpSpPr>
            <a:xfrm>
              <a:off x="724744" y="2587650"/>
              <a:ext cx="2194560" cy="1214284"/>
              <a:chOff x="8921977" y="1231293"/>
              <a:chExt cx="2926080" cy="1619047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98EBDA-EEB2-B479-F903-D3480BDA0992}"/>
                  </a:ext>
                </a:extLst>
              </p:cNvPr>
              <p:cNvSpPr txBox="1"/>
              <p:nvPr/>
            </p:nvSpPr>
            <p:spPr>
              <a:xfrm>
                <a:off x="8921977" y="1231293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3B32D7-5009-AF48-6114-95E654DFE8E0}"/>
                  </a:ext>
                </a:extLst>
              </p:cNvPr>
              <p:cNvSpPr txBox="1"/>
              <p:nvPr/>
            </p:nvSpPr>
            <p:spPr>
              <a:xfrm>
                <a:off x="8921977" y="1701307"/>
                <a:ext cx="2926080" cy="114903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10" name="Graphic 9" descr="Gears with solid fill">
              <a:extLst>
                <a:ext uri="{FF2B5EF4-FFF2-40B4-BE49-F238E27FC236}">
                  <a16:creationId xmlns:a16="http://schemas.microsoft.com/office/drawing/2014/main" id="{49AF9901-6FC9-09EE-1132-13093F66C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50574" y="2137410"/>
              <a:ext cx="342900" cy="34290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F1E4EDE-386D-1831-3DD6-60670A43BF7F}"/>
              </a:ext>
            </a:extLst>
          </p:cNvPr>
          <p:cNvGrpSpPr/>
          <p:nvPr/>
        </p:nvGrpSpPr>
        <p:grpSpPr>
          <a:xfrm>
            <a:off x="3378626" y="1314572"/>
            <a:ext cx="2386749" cy="2043308"/>
            <a:chOff x="3378626" y="1897380"/>
            <a:chExt cx="2386749" cy="2043308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F24A770-BC9D-86D2-DBF2-60A464AA99EA}"/>
                </a:ext>
              </a:extLst>
            </p:cNvPr>
            <p:cNvSpPr/>
            <p:nvPr/>
          </p:nvSpPr>
          <p:spPr>
            <a:xfrm>
              <a:off x="3378626" y="1897380"/>
              <a:ext cx="2386749" cy="1531620"/>
            </a:xfrm>
            <a:prstGeom prst="roundRect">
              <a:avLst>
                <a:gd name="adj" fmla="val 845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0574" rtlCol="0" anchor="t"/>
            <a:lstStyle/>
            <a:p>
              <a:r>
                <a:rPr lang="en-US" sz="2100" b="1" dirty="0">
                  <a:solidFill>
                    <a:schemeClr val="tx1"/>
                  </a:solidFill>
                </a:rPr>
                <a:t>02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034EAA-6FC4-395F-927E-47B34CF70180}"/>
                </a:ext>
              </a:extLst>
            </p:cNvPr>
            <p:cNvSpPr/>
            <p:nvPr/>
          </p:nvSpPr>
          <p:spPr>
            <a:xfrm>
              <a:off x="3378626" y="2304410"/>
              <a:ext cx="2386749" cy="1636278"/>
            </a:xfrm>
            <a:custGeom>
              <a:avLst/>
              <a:gdLst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511689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995045 h 1636278"/>
                <a:gd name="connsiteX8" fmla="*/ 2386749 w 2386749"/>
                <a:gd name="connsiteY8" fmla="*/ 1506734 h 1636278"/>
                <a:gd name="connsiteX9" fmla="*/ 2257205 w 2386749"/>
                <a:gd name="connsiteY9" fmla="*/ 1636278 h 1636278"/>
                <a:gd name="connsiteX10" fmla="*/ 129545 w 2386749"/>
                <a:gd name="connsiteY10" fmla="*/ 1636278 h 1636278"/>
                <a:gd name="connsiteX11" fmla="*/ 0 w 2386749"/>
                <a:gd name="connsiteY11" fmla="*/ 1506734 h 1636278"/>
                <a:gd name="connsiteX12" fmla="*/ 0 w 2386749"/>
                <a:gd name="connsiteY12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1506734 h 1636278"/>
                <a:gd name="connsiteX8" fmla="*/ 2257205 w 2386749"/>
                <a:gd name="connsiteY8" fmla="*/ 1636278 h 1636278"/>
                <a:gd name="connsiteX9" fmla="*/ 129545 w 2386749"/>
                <a:gd name="connsiteY9" fmla="*/ 1636278 h 1636278"/>
                <a:gd name="connsiteX10" fmla="*/ 0 w 2386749"/>
                <a:gd name="connsiteY10" fmla="*/ 1506734 h 1636278"/>
                <a:gd name="connsiteX11" fmla="*/ 0 w 2386749"/>
                <a:gd name="connsiteY11" fmla="*/ 0 h 163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6749" h="1636278">
                  <a:moveTo>
                    <a:pt x="0" y="0"/>
                  </a:moveTo>
                  <a:lnTo>
                    <a:pt x="892904" y="0"/>
                  </a:lnTo>
                  <a:cubicBezTo>
                    <a:pt x="892872" y="320"/>
                    <a:pt x="892839" y="639"/>
                    <a:pt x="892807" y="959"/>
                  </a:cubicBezTo>
                  <a:cubicBezTo>
                    <a:pt x="892807" y="166958"/>
                    <a:pt x="1027376" y="301526"/>
                    <a:pt x="1193375" y="301526"/>
                  </a:cubicBezTo>
                  <a:cubicBezTo>
                    <a:pt x="1359374" y="301526"/>
                    <a:pt x="1493942" y="166958"/>
                    <a:pt x="1493942" y="959"/>
                  </a:cubicBezTo>
                  <a:cubicBezTo>
                    <a:pt x="1493910" y="639"/>
                    <a:pt x="1493878" y="320"/>
                    <a:pt x="1493846" y="0"/>
                  </a:cubicBezTo>
                  <a:lnTo>
                    <a:pt x="2386749" y="0"/>
                  </a:lnTo>
                  <a:lnTo>
                    <a:pt x="2386749" y="1506734"/>
                  </a:lnTo>
                  <a:cubicBezTo>
                    <a:pt x="2386749" y="1578279"/>
                    <a:pt x="2328750" y="1636278"/>
                    <a:pt x="2257205" y="1636278"/>
                  </a:cubicBezTo>
                  <a:lnTo>
                    <a:pt x="129545" y="1636278"/>
                  </a:lnTo>
                  <a:cubicBezTo>
                    <a:pt x="57999" y="1636278"/>
                    <a:pt x="0" y="1578279"/>
                    <a:pt x="0" y="15067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70D47D7-8EAD-3DDA-EECF-A4002C2CCEE4}"/>
                </a:ext>
              </a:extLst>
            </p:cNvPr>
            <p:cNvSpPr/>
            <p:nvPr/>
          </p:nvSpPr>
          <p:spPr>
            <a:xfrm>
              <a:off x="4320540" y="2057400"/>
              <a:ext cx="502920" cy="5029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21" name="Graphic 20" descr="Lights On with solid fill">
              <a:extLst>
                <a:ext uri="{FF2B5EF4-FFF2-40B4-BE49-F238E27FC236}">
                  <a16:creationId xmlns:a16="http://schemas.microsoft.com/office/drawing/2014/main" id="{60A733CA-ABA2-B5BC-F123-964CA4EF8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00550" y="2137410"/>
              <a:ext cx="342900" cy="342900"/>
            </a:xfrm>
            <a:prstGeom prst="rect">
              <a:avLst/>
            </a:prstGeom>
          </p:spPr>
        </p:pic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3F99BDA-0A4A-8438-1F70-F08EAE4C19D4}"/>
                </a:ext>
              </a:extLst>
            </p:cNvPr>
            <p:cNvGrpSpPr/>
            <p:nvPr/>
          </p:nvGrpSpPr>
          <p:grpSpPr>
            <a:xfrm>
              <a:off x="3474720" y="2587650"/>
              <a:ext cx="2194560" cy="1214284"/>
              <a:chOff x="8921977" y="1231293"/>
              <a:chExt cx="2926080" cy="1619047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783D4A4-8D8F-1278-E61F-9BCB4E7B485F}"/>
                  </a:ext>
                </a:extLst>
              </p:cNvPr>
              <p:cNvSpPr txBox="1"/>
              <p:nvPr/>
            </p:nvSpPr>
            <p:spPr>
              <a:xfrm>
                <a:off x="8921977" y="1231293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48BB22F-7053-E8A9-A763-D0DFF1F96B63}"/>
                  </a:ext>
                </a:extLst>
              </p:cNvPr>
              <p:cNvSpPr txBox="1"/>
              <p:nvPr/>
            </p:nvSpPr>
            <p:spPr>
              <a:xfrm>
                <a:off x="8921977" y="1701307"/>
                <a:ext cx="2926080" cy="114903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037BD52-66FE-4150-62B9-7AAFA146882A}"/>
              </a:ext>
            </a:extLst>
          </p:cNvPr>
          <p:cNvGrpSpPr/>
          <p:nvPr/>
        </p:nvGrpSpPr>
        <p:grpSpPr>
          <a:xfrm>
            <a:off x="6128601" y="1314572"/>
            <a:ext cx="2386749" cy="2043308"/>
            <a:chOff x="6128601" y="1897380"/>
            <a:chExt cx="2386749" cy="2043308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2E06217D-3C78-B9F6-B82D-2A64F3F04218}"/>
                </a:ext>
              </a:extLst>
            </p:cNvPr>
            <p:cNvSpPr/>
            <p:nvPr/>
          </p:nvSpPr>
          <p:spPr>
            <a:xfrm>
              <a:off x="6128601" y="1897380"/>
              <a:ext cx="2386749" cy="1531620"/>
            </a:xfrm>
            <a:prstGeom prst="roundRect">
              <a:avLst>
                <a:gd name="adj" fmla="val 845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0574" rtlCol="0" anchor="t"/>
            <a:lstStyle/>
            <a:p>
              <a:r>
                <a:rPr lang="en-US" sz="2100" b="1" dirty="0">
                  <a:solidFill>
                    <a:schemeClr val="tx1"/>
                  </a:solidFill>
                </a:rPr>
                <a:t>03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C724105-1012-427D-835A-AE88C5856934}"/>
                </a:ext>
              </a:extLst>
            </p:cNvPr>
            <p:cNvSpPr/>
            <p:nvPr/>
          </p:nvSpPr>
          <p:spPr>
            <a:xfrm>
              <a:off x="6128601" y="2304410"/>
              <a:ext cx="2386749" cy="1636278"/>
            </a:xfrm>
            <a:custGeom>
              <a:avLst/>
              <a:gdLst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511689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995045 h 1636278"/>
                <a:gd name="connsiteX8" fmla="*/ 2386749 w 2386749"/>
                <a:gd name="connsiteY8" fmla="*/ 1506734 h 1636278"/>
                <a:gd name="connsiteX9" fmla="*/ 2257205 w 2386749"/>
                <a:gd name="connsiteY9" fmla="*/ 1636278 h 1636278"/>
                <a:gd name="connsiteX10" fmla="*/ 129545 w 2386749"/>
                <a:gd name="connsiteY10" fmla="*/ 1636278 h 1636278"/>
                <a:gd name="connsiteX11" fmla="*/ 0 w 2386749"/>
                <a:gd name="connsiteY11" fmla="*/ 1506734 h 1636278"/>
                <a:gd name="connsiteX12" fmla="*/ 0 w 2386749"/>
                <a:gd name="connsiteY12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1506734 h 1636278"/>
                <a:gd name="connsiteX8" fmla="*/ 2257205 w 2386749"/>
                <a:gd name="connsiteY8" fmla="*/ 1636278 h 1636278"/>
                <a:gd name="connsiteX9" fmla="*/ 129545 w 2386749"/>
                <a:gd name="connsiteY9" fmla="*/ 1636278 h 1636278"/>
                <a:gd name="connsiteX10" fmla="*/ 0 w 2386749"/>
                <a:gd name="connsiteY10" fmla="*/ 1506734 h 1636278"/>
                <a:gd name="connsiteX11" fmla="*/ 0 w 2386749"/>
                <a:gd name="connsiteY11" fmla="*/ 0 h 163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6749" h="1636278">
                  <a:moveTo>
                    <a:pt x="0" y="0"/>
                  </a:moveTo>
                  <a:lnTo>
                    <a:pt x="892904" y="0"/>
                  </a:lnTo>
                  <a:cubicBezTo>
                    <a:pt x="892872" y="320"/>
                    <a:pt x="892839" y="639"/>
                    <a:pt x="892807" y="959"/>
                  </a:cubicBezTo>
                  <a:cubicBezTo>
                    <a:pt x="892807" y="166958"/>
                    <a:pt x="1027376" y="301526"/>
                    <a:pt x="1193375" y="301526"/>
                  </a:cubicBezTo>
                  <a:cubicBezTo>
                    <a:pt x="1359374" y="301526"/>
                    <a:pt x="1493942" y="166958"/>
                    <a:pt x="1493942" y="959"/>
                  </a:cubicBezTo>
                  <a:cubicBezTo>
                    <a:pt x="1493910" y="639"/>
                    <a:pt x="1493878" y="320"/>
                    <a:pt x="1493846" y="0"/>
                  </a:cubicBezTo>
                  <a:lnTo>
                    <a:pt x="2386749" y="0"/>
                  </a:lnTo>
                  <a:lnTo>
                    <a:pt x="2386749" y="1506734"/>
                  </a:lnTo>
                  <a:cubicBezTo>
                    <a:pt x="2386749" y="1578279"/>
                    <a:pt x="2328750" y="1636278"/>
                    <a:pt x="2257205" y="1636278"/>
                  </a:cubicBezTo>
                  <a:lnTo>
                    <a:pt x="129545" y="1636278"/>
                  </a:lnTo>
                  <a:cubicBezTo>
                    <a:pt x="57999" y="1636278"/>
                    <a:pt x="0" y="1578279"/>
                    <a:pt x="0" y="15067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3C93AA4-CA85-9074-9846-CE5C8D20AAFF}"/>
                </a:ext>
              </a:extLst>
            </p:cNvPr>
            <p:cNvSpPr/>
            <p:nvPr/>
          </p:nvSpPr>
          <p:spPr>
            <a:xfrm>
              <a:off x="7070515" y="2057400"/>
              <a:ext cx="502920" cy="5029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0" name="Graphic 29" descr="Bar graph with upward trend with solid fill">
              <a:extLst>
                <a:ext uri="{FF2B5EF4-FFF2-40B4-BE49-F238E27FC236}">
                  <a16:creationId xmlns:a16="http://schemas.microsoft.com/office/drawing/2014/main" id="{004A5B67-1812-6FBF-AA71-73FB42B24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150525" y="2137410"/>
              <a:ext cx="342900" cy="342900"/>
            </a:xfrm>
            <a:prstGeom prst="rect">
              <a:avLst/>
            </a:prstGeom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CDE5243B-D835-8C67-CB3D-ADA75536DD1D}"/>
                </a:ext>
              </a:extLst>
            </p:cNvPr>
            <p:cNvGrpSpPr/>
            <p:nvPr/>
          </p:nvGrpSpPr>
          <p:grpSpPr>
            <a:xfrm>
              <a:off x="6224695" y="2587650"/>
              <a:ext cx="2194560" cy="1214284"/>
              <a:chOff x="8921977" y="1231293"/>
              <a:chExt cx="2926080" cy="1619047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AB33AB7-A119-09C2-BE05-FADA4F92356C}"/>
                  </a:ext>
                </a:extLst>
              </p:cNvPr>
              <p:cNvSpPr txBox="1"/>
              <p:nvPr/>
            </p:nvSpPr>
            <p:spPr>
              <a:xfrm>
                <a:off x="8921977" y="1231293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2F0681C-81FD-68A6-0FED-7CE8B35F5505}"/>
                  </a:ext>
                </a:extLst>
              </p:cNvPr>
              <p:cNvSpPr txBox="1"/>
              <p:nvPr/>
            </p:nvSpPr>
            <p:spPr>
              <a:xfrm>
                <a:off x="8921977" y="1701307"/>
                <a:ext cx="2926080" cy="114903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9A33E7F-F3EB-EA42-E4DC-A90485472CB5}"/>
              </a:ext>
            </a:extLst>
          </p:cNvPr>
          <p:cNvGrpSpPr/>
          <p:nvPr/>
        </p:nvGrpSpPr>
        <p:grpSpPr>
          <a:xfrm>
            <a:off x="628650" y="3721108"/>
            <a:ext cx="2386749" cy="2043309"/>
            <a:chOff x="628650" y="4791868"/>
            <a:chExt cx="2386749" cy="2043309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0C7B6CDC-E819-707B-6F68-92574D945120}"/>
                </a:ext>
              </a:extLst>
            </p:cNvPr>
            <p:cNvSpPr/>
            <p:nvPr/>
          </p:nvSpPr>
          <p:spPr>
            <a:xfrm>
              <a:off x="628650" y="4791868"/>
              <a:ext cx="2386749" cy="1531620"/>
            </a:xfrm>
            <a:prstGeom prst="roundRect">
              <a:avLst>
                <a:gd name="adj" fmla="val 845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0574" rtlCol="0" anchor="t"/>
            <a:lstStyle/>
            <a:p>
              <a:r>
                <a:rPr lang="en-US" sz="2100" b="1" dirty="0">
                  <a:solidFill>
                    <a:schemeClr val="tx1"/>
                  </a:solidFill>
                </a:rPr>
                <a:t>04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54A4CAE-78CB-5806-21AF-14BE22F34462}"/>
                </a:ext>
              </a:extLst>
            </p:cNvPr>
            <p:cNvSpPr/>
            <p:nvPr/>
          </p:nvSpPr>
          <p:spPr>
            <a:xfrm>
              <a:off x="628650" y="5198899"/>
              <a:ext cx="2386749" cy="1636278"/>
            </a:xfrm>
            <a:custGeom>
              <a:avLst/>
              <a:gdLst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511689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995045 h 1636278"/>
                <a:gd name="connsiteX8" fmla="*/ 2386749 w 2386749"/>
                <a:gd name="connsiteY8" fmla="*/ 1506734 h 1636278"/>
                <a:gd name="connsiteX9" fmla="*/ 2257205 w 2386749"/>
                <a:gd name="connsiteY9" fmla="*/ 1636278 h 1636278"/>
                <a:gd name="connsiteX10" fmla="*/ 129545 w 2386749"/>
                <a:gd name="connsiteY10" fmla="*/ 1636278 h 1636278"/>
                <a:gd name="connsiteX11" fmla="*/ 0 w 2386749"/>
                <a:gd name="connsiteY11" fmla="*/ 1506734 h 1636278"/>
                <a:gd name="connsiteX12" fmla="*/ 0 w 2386749"/>
                <a:gd name="connsiteY12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1506734 h 1636278"/>
                <a:gd name="connsiteX8" fmla="*/ 2257205 w 2386749"/>
                <a:gd name="connsiteY8" fmla="*/ 1636278 h 1636278"/>
                <a:gd name="connsiteX9" fmla="*/ 129545 w 2386749"/>
                <a:gd name="connsiteY9" fmla="*/ 1636278 h 1636278"/>
                <a:gd name="connsiteX10" fmla="*/ 0 w 2386749"/>
                <a:gd name="connsiteY10" fmla="*/ 1506734 h 1636278"/>
                <a:gd name="connsiteX11" fmla="*/ 0 w 2386749"/>
                <a:gd name="connsiteY11" fmla="*/ 0 h 163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6749" h="1636278">
                  <a:moveTo>
                    <a:pt x="0" y="0"/>
                  </a:moveTo>
                  <a:lnTo>
                    <a:pt x="892904" y="0"/>
                  </a:lnTo>
                  <a:cubicBezTo>
                    <a:pt x="892872" y="320"/>
                    <a:pt x="892839" y="639"/>
                    <a:pt x="892807" y="959"/>
                  </a:cubicBezTo>
                  <a:cubicBezTo>
                    <a:pt x="892807" y="166958"/>
                    <a:pt x="1027376" y="301526"/>
                    <a:pt x="1193375" y="301526"/>
                  </a:cubicBezTo>
                  <a:cubicBezTo>
                    <a:pt x="1359374" y="301526"/>
                    <a:pt x="1493942" y="166958"/>
                    <a:pt x="1493942" y="959"/>
                  </a:cubicBezTo>
                  <a:cubicBezTo>
                    <a:pt x="1493910" y="639"/>
                    <a:pt x="1493878" y="320"/>
                    <a:pt x="1493846" y="0"/>
                  </a:cubicBezTo>
                  <a:lnTo>
                    <a:pt x="2386749" y="0"/>
                  </a:lnTo>
                  <a:lnTo>
                    <a:pt x="2386749" y="1506734"/>
                  </a:lnTo>
                  <a:cubicBezTo>
                    <a:pt x="2386749" y="1578279"/>
                    <a:pt x="2328750" y="1636278"/>
                    <a:pt x="2257205" y="1636278"/>
                  </a:cubicBezTo>
                  <a:lnTo>
                    <a:pt x="129545" y="1636278"/>
                  </a:lnTo>
                  <a:cubicBezTo>
                    <a:pt x="57999" y="1636278"/>
                    <a:pt x="0" y="1578279"/>
                    <a:pt x="0" y="15067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15F85EA-1696-0899-1B47-D1A02E0CE7B6}"/>
                </a:ext>
              </a:extLst>
            </p:cNvPr>
            <p:cNvSpPr/>
            <p:nvPr/>
          </p:nvSpPr>
          <p:spPr>
            <a:xfrm>
              <a:off x="1570564" y="4951888"/>
              <a:ext cx="502920" cy="5029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62" name="Graphic 61" descr="Chat with solid fill">
              <a:extLst>
                <a:ext uri="{FF2B5EF4-FFF2-40B4-BE49-F238E27FC236}">
                  <a16:creationId xmlns:a16="http://schemas.microsoft.com/office/drawing/2014/main" id="{A9755FA9-EFE4-EA72-5457-1051A1C8B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650574" y="5031898"/>
              <a:ext cx="342900" cy="342900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7D8D4E7-5F5D-C1B6-22DE-6858A3AC0C3E}"/>
                </a:ext>
              </a:extLst>
            </p:cNvPr>
            <p:cNvGrpSpPr/>
            <p:nvPr/>
          </p:nvGrpSpPr>
          <p:grpSpPr>
            <a:xfrm>
              <a:off x="724744" y="5482139"/>
              <a:ext cx="2194560" cy="1214284"/>
              <a:chOff x="8921977" y="1231293"/>
              <a:chExt cx="2926080" cy="1619047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7B327CA-E4A3-D585-AF11-5E08BE60E3EF}"/>
                  </a:ext>
                </a:extLst>
              </p:cNvPr>
              <p:cNvSpPr txBox="1"/>
              <p:nvPr/>
            </p:nvSpPr>
            <p:spPr>
              <a:xfrm>
                <a:off x="8921977" y="1231293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87F152A-FF48-936B-6505-3E730E514BE1}"/>
                  </a:ext>
                </a:extLst>
              </p:cNvPr>
              <p:cNvSpPr txBox="1"/>
              <p:nvPr/>
            </p:nvSpPr>
            <p:spPr>
              <a:xfrm>
                <a:off x="8921977" y="1701307"/>
                <a:ext cx="2926080" cy="114903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4B0C087-2005-F233-A911-53E87306558F}"/>
              </a:ext>
            </a:extLst>
          </p:cNvPr>
          <p:cNvGrpSpPr/>
          <p:nvPr/>
        </p:nvGrpSpPr>
        <p:grpSpPr>
          <a:xfrm>
            <a:off x="3378626" y="3721108"/>
            <a:ext cx="2386749" cy="2043309"/>
            <a:chOff x="3378626" y="4791868"/>
            <a:chExt cx="2386749" cy="2043309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F6EB3024-B447-380E-E135-A30534A303A5}"/>
                </a:ext>
              </a:extLst>
            </p:cNvPr>
            <p:cNvSpPr/>
            <p:nvPr/>
          </p:nvSpPr>
          <p:spPr>
            <a:xfrm>
              <a:off x="3378626" y="4791868"/>
              <a:ext cx="2386749" cy="1531620"/>
            </a:xfrm>
            <a:prstGeom prst="roundRect">
              <a:avLst>
                <a:gd name="adj" fmla="val 8458"/>
              </a:avLst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0574" rtlCol="0" anchor="t"/>
            <a:lstStyle/>
            <a:p>
              <a:r>
                <a:rPr lang="en-US" sz="2100" b="1" dirty="0"/>
                <a:t>05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F260803-F2E7-BB0D-D1EF-2062EDBD5DE0}"/>
                </a:ext>
              </a:extLst>
            </p:cNvPr>
            <p:cNvSpPr/>
            <p:nvPr/>
          </p:nvSpPr>
          <p:spPr>
            <a:xfrm>
              <a:off x="3378626" y="5198899"/>
              <a:ext cx="2386749" cy="1636278"/>
            </a:xfrm>
            <a:custGeom>
              <a:avLst/>
              <a:gdLst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511689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995045 h 1636278"/>
                <a:gd name="connsiteX8" fmla="*/ 2386749 w 2386749"/>
                <a:gd name="connsiteY8" fmla="*/ 1506734 h 1636278"/>
                <a:gd name="connsiteX9" fmla="*/ 2257205 w 2386749"/>
                <a:gd name="connsiteY9" fmla="*/ 1636278 h 1636278"/>
                <a:gd name="connsiteX10" fmla="*/ 129545 w 2386749"/>
                <a:gd name="connsiteY10" fmla="*/ 1636278 h 1636278"/>
                <a:gd name="connsiteX11" fmla="*/ 0 w 2386749"/>
                <a:gd name="connsiteY11" fmla="*/ 1506734 h 1636278"/>
                <a:gd name="connsiteX12" fmla="*/ 0 w 2386749"/>
                <a:gd name="connsiteY12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1506734 h 1636278"/>
                <a:gd name="connsiteX8" fmla="*/ 2257205 w 2386749"/>
                <a:gd name="connsiteY8" fmla="*/ 1636278 h 1636278"/>
                <a:gd name="connsiteX9" fmla="*/ 129545 w 2386749"/>
                <a:gd name="connsiteY9" fmla="*/ 1636278 h 1636278"/>
                <a:gd name="connsiteX10" fmla="*/ 0 w 2386749"/>
                <a:gd name="connsiteY10" fmla="*/ 1506734 h 1636278"/>
                <a:gd name="connsiteX11" fmla="*/ 0 w 2386749"/>
                <a:gd name="connsiteY11" fmla="*/ 0 h 163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6749" h="1636278">
                  <a:moveTo>
                    <a:pt x="0" y="0"/>
                  </a:moveTo>
                  <a:lnTo>
                    <a:pt x="892904" y="0"/>
                  </a:lnTo>
                  <a:cubicBezTo>
                    <a:pt x="892872" y="320"/>
                    <a:pt x="892839" y="639"/>
                    <a:pt x="892807" y="959"/>
                  </a:cubicBezTo>
                  <a:cubicBezTo>
                    <a:pt x="892807" y="166958"/>
                    <a:pt x="1027376" y="301526"/>
                    <a:pt x="1193375" y="301526"/>
                  </a:cubicBezTo>
                  <a:cubicBezTo>
                    <a:pt x="1359374" y="301526"/>
                    <a:pt x="1493942" y="166958"/>
                    <a:pt x="1493942" y="959"/>
                  </a:cubicBezTo>
                  <a:cubicBezTo>
                    <a:pt x="1493910" y="639"/>
                    <a:pt x="1493878" y="320"/>
                    <a:pt x="1493846" y="0"/>
                  </a:cubicBezTo>
                  <a:lnTo>
                    <a:pt x="2386749" y="0"/>
                  </a:lnTo>
                  <a:lnTo>
                    <a:pt x="2386749" y="1506734"/>
                  </a:lnTo>
                  <a:cubicBezTo>
                    <a:pt x="2386749" y="1578279"/>
                    <a:pt x="2328750" y="1636278"/>
                    <a:pt x="2257205" y="1636278"/>
                  </a:cubicBezTo>
                  <a:lnTo>
                    <a:pt x="129545" y="1636278"/>
                  </a:lnTo>
                  <a:cubicBezTo>
                    <a:pt x="57999" y="1636278"/>
                    <a:pt x="0" y="1578279"/>
                    <a:pt x="0" y="15067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D916048-87AC-AFAA-137E-32D515538876}"/>
                </a:ext>
              </a:extLst>
            </p:cNvPr>
            <p:cNvSpPr/>
            <p:nvPr/>
          </p:nvSpPr>
          <p:spPr>
            <a:xfrm>
              <a:off x="4320540" y="4951888"/>
              <a:ext cx="502920" cy="5029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70" name="Graphic 69" descr="Rocket with solid fill">
              <a:extLst>
                <a:ext uri="{FF2B5EF4-FFF2-40B4-BE49-F238E27FC236}">
                  <a16:creationId xmlns:a16="http://schemas.microsoft.com/office/drawing/2014/main" id="{673C4BC3-6354-99B3-B766-20C82B523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4400550" y="5031898"/>
              <a:ext cx="342900" cy="342900"/>
            </a:xfrm>
            <a:prstGeom prst="rect">
              <a:avLst/>
            </a:prstGeom>
          </p:spPr>
        </p:pic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B515A6C-42FB-C77E-36F1-871F23508665}"/>
                </a:ext>
              </a:extLst>
            </p:cNvPr>
            <p:cNvGrpSpPr/>
            <p:nvPr/>
          </p:nvGrpSpPr>
          <p:grpSpPr>
            <a:xfrm>
              <a:off x="3474720" y="5482139"/>
              <a:ext cx="2194560" cy="1214284"/>
              <a:chOff x="8921977" y="1231293"/>
              <a:chExt cx="2926080" cy="1619047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9ADCCDC-0CDE-88ED-B016-5A8E178941AB}"/>
                  </a:ext>
                </a:extLst>
              </p:cNvPr>
              <p:cNvSpPr txBox="1"/>
              <p:nvPr/>
            </p:nvSpPr>
            <p:spPr>
              <a:xfrm>
                <a:off x="8921977" y="1231293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3CEF9C9-EC0F-E3B6-E6EC-3F464AC21B8B}"/>
                  </a:ext>
                </a:extLst>
              </p:cNvPr>
              <p:cNvSpPr txBox="1"/>
              <p:nvPr/>
            </p:nvSpPr>
            <p:spPr>
              <a:xfrm>
                <a:off x="8921977" y="1701307"/>
                <a:ext cx="2926080" cy="114903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3B593E1-2E29-AC9A-5521-9337A6FC7654}"/>
              </a:ext>
            </a:extLst>
          </p:cNvPr>
          <p:cNvGrpSpPr/>
          <p:nvPr/>
        </p:nvGrpSpPr>
        <p:grpSpPr>
          <a:xfrm>
            <a:off x="6128601" y="3721108"/>
            <a:ext cx="2386749" cy="2043309"/>
            <a:chOff x="6128601" y="4791868"/>
            <a:chExt cx="2386749" cy="2043309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647FE08A-EBEC-E831-B42F-BB09CDD4E10B}"/>
                </a:ext>
              </a:extLst>
            </p:cNvPr>
            <p:cNvSpPr/>
            <p:nvPr/>
          </p:nvSpPr>
          <p:spPr>
            <a:xfrm>
              <a:off x="6128601" y="4791868"/>
              <a:ext cx="2386749" cy="1531620"/>
            </a:xfrm>
            <a:prstGeom prst="roundRect">
              <a:avLst>
                <a:gd name="adj" fmla="val 845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0574" rtlCol="0" anchor="t"/>
            <a:lstStyle/>
            <a:p>
              <a:r>
                <a:rPr lang="en-US" sz="2100" b="1" dirty="0">
                  <a:solidFill>
                    <a:schemeClr val="tx1"/>
                  </a:solidFill>
                </a:rPr>
                <a:t>06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0C4CDAD-4865-D386-11E5-4BFE9B5ECEBE}"/>
                </a:ext>
              </a:extLst>
            </p:cNvPr>
            <p:cNvSpPr/>
            <p:nvPr/>
          </p:nvSpPr>
          <p:spPr>
            <a:xfrm>
              <a:off x="6128601" y="5198899"/>
              <a:ext cx="2386749" cy="1636278"/>
            </a:xfrm>
            <a:custGeom>
              <a:avLst/>
              <a:gdLst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511689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995045 h 1636278"/>
                <a:gd name="connsiteX14" fmla="*/ 0 w 2386749"/>
                <a:gd name="connsiteY14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511689 h 1636278"/>
                <a:gd name="connsiteX8" fmla="*/ 2386749 w 2386749"/>
                <a:gd name="connsiteY8" fmla="*/ 995045 h 1636278"/>
                <a:gd name="connsiteX9" fmla="*/ 2386749 w 2386749"/>
                <a:gd name="connsiteY9" fmla="*/ 1506734 h 1636278"/>
                <a:gd name="connsiteX10" fmla="*/ 2257205 w 2386749"/>
                <a:gd name="connsiteY10" fmla="*/ 1636278 h 1636278"/>
                <a:gd name="connsiteX11" fmla="*/ 129545 w 2386749"/>
                <a:gd name="connsiteY11" fmla="*/ 1636278 h 1636278"/>
                <a:gd name="connsiteX12" fmla="*/ 0 w 2386749"/>
                <a:gd name="connsiteY12" fmla="*/ 1506734 h 1636278"/>
                <a:gd name="connsiteX13" fmla="*/ 0 w 2386749"/>
                <a:gd name="connsiteY13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995045 h 1636278"/>
                <a:gd name="connsiteX8" fmla="*/ 2386749 w 2386749"/>
                <a:gd name="connsiteY8" fmla="*/ 1506734 h 1636278"/>
                <a:gd name="connsiteX9" fmla="*/ 2257205 w 2386749"/>
                <a:gd name="connsiteY9" fmla="*/ 1636278 h 1636278"/>
                <a:gd name="connsiteX10" fmla="*/ 129545 w 2386749"/>
                <a:gd name="connsiteY10" fmla="*/ 1636278 h 1636278"/>
                <a:gd name="connsiteX11" fmla="*/ 0 w 2386749"/>
                <a:gd name="connsiteY11" fmla="*/ 1506734 h 1636278"/>
                <a:gd name="connsiteX12" fmla="*/ 0 w 2386749"/>
                <a:gd name="connsiteY12" fmla="*/ 0 h 1636278"/>
                <a:gd name="connsiteX0" fmla="*/ 0 w 2386749"/>
                <a:gd name="connsiteY0" fmla="*/ 0 h 1636278"/>
                <a:gd name="connsiteX1" fmla="*/ 892904 w 2386749"/>
                <a:gd name="connsiteY1" fmla="*/ 0 h 1636278"/>
                <a:gd name="connsiteX2" fmla="*/ 892807 w 2386749"/>
                <a:gd name="connsiteY2" fmla="*/ 959 h 1636278"/>
                <a:gd name="connsiteX3" fmla="*/ 1193375 w 2386749"/>
                <a:gd name="connsiteY3" fmla="*/ 301526 h 1636278"/>
                <a:gd name="connsiteX4" fmla="*/ 1493942 w 2386749"/>
                <a:gd name="connsiteY4" fmla="*/ 959 h 1636278"/>
                <a:gd name="connsiteX5" fmla="*/ 1493846 w 2386749"/>
                <a:gd name="connsiteY5" fmla="*/ 0 h 1636278"/>
                <a:gd name="connsiteX6" fmla="*/ 2386749 w 2386749"/>
                <a:gd name="connsiteY6" fmla="*/ 0 h 1636278"/>
                <a:gd name="connsiteX7" fmla="*/ 2386749 w 2386749"/>
                <a:gd name="connsiteY7" fmla="*/ 1506734 h 1636278"/>
                <a:gd name="connsiteX8" fmla="*/ 2257205 w 2386749"/>
                <a:gd name="connsiteY8" fmla="*/ 1636278 h 1636278"/>
                <a:gd name="connsiteX9" fmla="*/ 129545 w 2386749"/>
                <a:gd name="connsiteY9" fmla="*/ 1636278 h 1636278"/>
                <a:gd name="connsiteX10" fmla="*/ 0 w 2386749"/>
                <a:gd name="connsiteY10" fmla="*/ 1506734 h 1636278"/>
                <a:gd name="connsiteX11" fmla="*/ 0 w 2386749"/>
                <a:gd name="connsiteY11" fmla="*/ 0 h 1636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6749" h="1636278">
                  <a:moveTo>
                    <a:pt x="0" y="0"/>
                  </a:moveTo>
                  <a:lnTo>
                    <a:pt x="892904" y="0"/>
                  </a:lnTo>
                  <a:cubicBezTo>
                    <a:pt x="892872" y="320"/>
                    <a:pt x="892839" y="639"/>
                    <a:pt x="892807" y="959"/>
                  </a:cubicBezTo>
                  <a:cubicBezTo>
                    <a:pt x="892807" y="166958"/>
                    <a:pt x="1027376" y="301526"/>
                    <a:pt x="1193375" y="301526"/>
                  </a:cubicBezTo>
                  <a:cubicBezTo>
                    <a:pt x="1359374" y="301526"/>
                    <a:pt x="1493942" y="166958"/>
                    <a:pt x="1493942" y="959"/>
                  </a:cubicBezTo>
                  <a:cubicBezTo>
                    <a:pt x="1493910" y="639"/>
                    <a:pt x="1493878" y="320"/>
                    <a:pt x="1493846" y="0"/>
                  </a:cubicBezTo>
                  <a:lnTo>
                    <a:pt x="2386749" y="0"/>
                  </a:lnTo>
                  <a:lnTo>
                    <a:pt x="2386749" y="1506734"/>
                  </a:lnTo>
                  <a:cubicBezTo>
                    <a:pt x="2386749" y="1578279"/>
                    <a:pt x="2328750" y="1636278"/>
                    <a:pt x="2257205" y="1636278"/>
                  </a:cubicBezTo>
                  <a:lnTo>
                    <a:pt x="129545" y="1636278"/>
                  </a:lnTo>
                  <a:cubicBezTo>
                    <a:pt x="57999" y="1636278"/>
                    <a:pt x="0" y="1578279"/>
                    <a:pt x="0" y="15067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D41DE52-AD0E-4DC2-274B-CA910858A5CB}"/>
                </a:ext>
              </a:extLst>
            </p:cNvPr>
            <p:cNvSpPr/>
            <p:nvPr/>
          </p:nvSpPr>
          <p:spPr>
            <a:xfrm>
              <a:off x="7070515" y="4951888"/>
              <a:ext cx="502920" cy="5029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78" name="Graphic 77" descr="Diamond with solid fill">
              <a:extLst>
                <a:ext uri="{FF2B5EF4-FFF2-40B4-BE49-F238E27FC236}">
                  <a16:creationId xmlns:a16="http://schemas.microsoft.com/office/drawing/2014/main" id="{1911D238-A14D-23FB-1579-2C220B37E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7150525" y="5031898"/>
              <a:ext cx="342900" cy="342900"/>
            </a:xfrm>
            <a:prstGeom prst="rect">
              <a:avLst/>
            </a:prstGeom>
          </p:spPr>
        </p:pic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5C52D0D-A430-9522-AB0A-66904311EF42}"/>
                </a:ext>
              </a:extLst>
            </p:cNvPr>
            <p:cNvGrpSpPr/>
            <p:nvPr/>
          </p:nvGrpSpPr>
          <p:grpSpPr>
            <a:xfrm>
              <a:off x="6224695" y="5482139"/>
              <a:ext cx="2194560" cy="1214284"/>
              <a:chOff x="8921977" y="1231293"/>
              <a:chExt cx="2926080" cy="1619047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1CF60B9-DFB8-EDD6-48E7-82AB4B8D080B}"/>
                  </a:ext>
                </a:extLst>
              </p:cNvPr>
              <p:cNvSpPr txBox="1"/>
              <p:nvPr/>
            </p:nvSpPr>
            <p:spPr>
              <a:xfrm>
                <a:off x="8921977" y="1231293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12AF8FA-4324-F5AE-4A25-23B9CD51E4AB}"/>
                  </a:ext>
                </a:extLst>
              </p:cNvPr>
              <p:cNvSpPr txBox="1"/>
              <p:nvPr/>
            </p:nvSpPr>
            <p:spPr>
              <a:xfrm>
                <a:off x="8921977" y="1701307"/>
                <a:ext cx="2926080" cy="114903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16032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10451</TotalTime>
  <Words>550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Information Blocks – Slide Template</vt:lpstr>
      <vt:lpstr>Information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Blocks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2024-10-16T22:32:32Z</dcterms:modified>
  <cp:category>Text &amp; Tables</cp:category>
</cp:coreProperties>
</file>