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5" r:id="rId4"/>
    <p:sldId id="35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0" d="100"/>
          <a:sy n="80" d="100"/>
        </p:scale>
        <p:origin x="58" y="4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893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04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6701C1-6FF6-7512-C69F-20C7B1F3CEDA}"/>
              </a:ext>
            </a:extLst>
          </p:cNvPr>
          <p:cNvGrpSpPr/>
          <p:nvPr/>
        </p:nvGrpSpPr>
        <p:grpSpPr>
          <a:xfrm>
            <a:off x="838200" y="1234440"/>
            <a:ext cx="3182332" cy="2042160"/>
            <a:chOff x="838200" y="1386840"/>
            <a:chExt cx="3182332" cy="204216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1311C35-7501-337B-4D90-52ED17795579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6D60EC7-D753-0D02-3186-EB3DEC5BBF0D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858C293-B16F-C79B-6406-BFFEB17A701E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20182F5-E2BB-DB24-7C11-072BBBB23BC6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98EBDA-EEB2-B479-F903-D3480BDA0992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3B32D7-5009-AF48-6114-95E654DFE8E0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10" name="Graphic 9" descr="Gears with solid fill">
              <a:extLst>
                <a:ext uri="{FF2B5EF4-FFF2-40B4-BE49-F238E27FC236}">
                  <a16:creationId xmlns:a16="http://schemas.microsoft.com/office/drawing/2014/main" id="{49AF9901-6FC9-09EE-1132-13093F66C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B297E2-8C0A-9E01-CB27-B659A8C08A6B}"/>
              </a:ext>
            </a:extLst>
          </p:cNvPr>
          <p:cNvGrpSpPr/>
          <p:nvPr/>
        </p:nvGrpSpPr>
        <p:grpSpPr>
          <a:xfrm>
            <a:off x="4504834" y="1234440"/>
            <a:ext cx="3182332" cy="2042160"/>
            <a:chOff x="838200" y="1386840"/>
            <a:chExt cx="3182332" cy="204216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F24A770-BC9D-86D2-DBF2-60A464AA99EA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02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0D47D7-8EAD-3DDA-EECF-A4002C2CCEE4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33D8E4-A2D9-0791-F891-618AA20CD5F3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098C544-1E9A-7AFD-E65A-057B0993323A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079F7F0-5CF3-5453-F357-A11CEE66FE70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78546D1-2E6D-9048-F442-E400EF06DC41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21" name="Graphic 20" descr="Lights On with solid fill">
              <a:extLst>
                <a:ext uri="{FF2B5EF4-FFF2-40B4-BE49-F238E27FC236}">
                  <a16:creationId xmlns:a16="http://schemas.microsoft.com/office/drawing/2014/main" id="{60A733CA-ABA2-B5BC-F123-964CA4EF8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465D478-560D-D43E-F426-050F4A43AE4F}"/>
              </a:ext>
            </a:extLst>
          </p:cNvPr>
          <p:cNvGrpSpPr/>
          <p:nvPr/>
        </p:nvGrpSpPr>
        <p:grpSpPr>
          <a:xfrm>
            <a:off x="8171468" y="1234440"/>
            <a:ext cx="3182332" cy="2042160"/>
            <a:chOff x="838200" y="1386840"/>
            <a:chExt cx="3182332" cy="204216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E06217D-3C78-B9F6-B82D-2A64F3F04218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03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3C93AA4-CA85-9074-9846-CE5C8D20AAFF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2CCD746-2C1D-CC9B-35B1-1B00A3C00AC5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3709A74-A261-DB84-7E8A-399A8DA37674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71D4602-8403-1AF4-5E86-C7F4F592F19F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66E5B4-5402-971F-FEEF-AA865D23DD36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30" name="Graphic 29" descr="Bar graph with upward trend with solid fill">
              <a:extLst>
                <a:ext uri="{FF2B5EF4-FFF2-40B4-BE49-F238E27FC236}">
                  <a16:creationId xmlns:a16="http://schemas.microsoft.com/office/drawing/2014/main" id="{004A5B67-1812-6FBF-AA71-73FB42B24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687718F-F684-A20B-E36C-1AAD2088FC22}"/>
              </a:ext>
            </a:extLst>
          </p:cNvPr>
          <p:cNvGrpSpPr/>
          <p:nvPr/>
        </p:nvGrpSpPr>
        <p:grpSpPr>
          <a:xfrm>
            <a:off x="838200" y="3760903"/>
            <a:ext cx="3182332" cy="2042160"/>
            <a:chOff x="838200" y="1386840"/>
            <a:chExt cx="3182332" cy="204216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C7B6CDC-E819-707B-6F68-92574D945120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04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15F85EA-1696-0899-1B47-D1A02E0CE7B6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99442C8-976B-98E4-292E-8B58732E3446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E7A27D9-4A48-981F-62F7-5C5A64209261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92BE7E7-7D7D-67B2-48BA-0BE1E31D8534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F8AE801-8912-4701-B1C3-50E4907E6674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62" name="Graphic 61" descr="Chat with solid fill">
              <a:extLst>
                <a:ext uri="{FF2B5EF4-FFF2-40B4-BE49-F238E27FC236}">
                  <a16:creationId xmlns:a16="http://schemas.microsoft.com/office/drawing/2014/main" id="{A9755FA9-EFE4-EA72-5457-1051A1C8B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F676EF9-A771-442A-8CFD-202F54A6200D}"/>
              </a:ext>
            </a:extLst>
          </p:cNvPr>
          <p:cNvGrpSpPr/>
          <p:nvPr/>
        </p:nvGrpSpPr>
        <p:grpSpPr>
          <a:xfrm>
            <a:off x="4504834" y="3760903"/>
            <a:ext cx="3182332" cy="2042160"/>
            <a:chOff x="838200" y="1386840"/>
            <a:chExt cx="3182332" cy="2042160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F6EB3024-B447-380E-E135-A30534A303A5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/>
                <a:t>05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D916048-87AC-AFAA-137E-32D515538876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0F2B54D-C2CE-4428-D7C3-9B8F3A929719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97B47D5-CF9C-7987-9BCA-D9B3EE214B0F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A05A043-D12A-665F-F333-9FAC88A31C47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C8E8804-9F8C-A5DB-C210-EC0E2983B313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70" name="Graphic 69" descr="Rocket with solid fill">
              <a:extLst>
                <a:ext uri="{FF2B5EF4-FFF2-40B4-BE49-F238E27FC236}">
                  <a16:creationId xmlns:a16="http://schemas.microsoft.com/office/drawing/2014/main" id="{673C4BC3-6354-99B3-B766-20C82B523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9FC88B7-3AF3-AFD4-16D3-CC981D4DFA0C}"/>
              </a:ext>
            </a:extLst>
          </p:cNvPr>
          <p:cNvGrpSpPr/>
          <p:nvPr/>
        </p:nvGrpSpPr>
        <p:grpSpPr>
          <a:xfrm>
            <a:off x="8171468" y="3760903"/>
            <a:ext cx="3182332" cy="2042160"/>
            <a:chOff x="838200" y="1386840"/>
            <a:chExt cx="3182332" cy="2042160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647FE08A-EBEC-E831-B42F-BB09CDD4E10B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06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D41DE52-AD0E-4DC2-274B-CA910858A5CB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638F45B-6755-C019-27C2-6ADCD3C44785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69C39ED-8B6F-16F3-44ED-E90859C963F0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CB0A5F2-1F84-15F8-C1EC-5185B31BA772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010DE2F-E0A3-C758-35DB-53E63929E356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bg2"/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78" name="Graphic 77" descr="Diamond with solid fill">
              <a:extLst>
                <a:ext uri="{FF2B5EF4-FFF2-40B4-BE49-F238E27FC236}">
                  <a16:creationId xmlns:a16="http://schemas.microsoft.com/office/drawing/2014/main" id="{1911D238-A14D-23FB-1579-2C220B37E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37851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Blocks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6701C1-6FF6-7512-C69F-20C7B1F3CEDA}"/>
              </a:ext>
            </a:extLst>
          </p:cNvPr>
          <p:cNvGrpSpPr/>
          <p:nvPr/>
        </p:nvGrpSpPr>
        <p:grpSpPr>
          <a:xfrm>
            <a:off x="838200" y="1234440"/>
            <a:ext cx="3182332" cy="2042160"/>
            <a:chOff x="838200" y="1386840"/>
            <a:chExt cx="3182332" cy="204216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1311C35-7501-337B-4D90-52ED17795579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01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6D60EC7-D753-0D02-3186-EB3DEC5BBF0D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A858C293-B16F-C79B-6406-BFFEB17A701E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20182F5-E2BB-DB24-7C11-072BBBB23BC6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C98EBDA-EEB2-B479-F903-D3480BDA0992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E3B32D7-5009-AF48-6114-95E654DFE8E0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10" name="Graphic 9" descr="Gears with solid fill">
              <a:extLst>
                <a:ext uri="{FF2B5EF4-FFF2-40B4-BE49-F238E27FC236}">
                  <a16:creationId xmlns:a16="http://schemas.microsoft.com/office/drawing/2014/main" id="{49AF9901-6FC9-09EE-1132-13093F66CC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B297E2-8C0A-9E01-CB27-B659A8C08A6B}"/>
              </a:ext>
            </a:extLst>
          </p:cNvPr>
          <p:cNvGrpSpPr/>
          <p:nvPr/>
        </p:nvGrpSpPr>
        <p:grpSpPr>
          <a:xfrm>
            <a:off x="4504834" y="1234440"/>
            <a:ext cx="3182332" cy="2042160"/>
            <a:chOff x="838200" y="1386840"/>
            <a:chExt cx="3182332" cy="2042160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1F24A770-BC9D-86D2-DBF2-60A464AA99EA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02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70D47D7-8EAD-3DDA-EECF-A4002C2CCEE4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233D8E4-A2D9-0791-F891-618AA20CD5F3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B098C544-1E9A-7AFD-E65A-057B0993323A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079F7F0-5CF3-5453-F357-A11CEE66FE70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78546D1-2E6D-9048-F442-E400EF06DC41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21" name="Graphic 20" descr="Lights On with solid fill">
              <a:extLst>
                <a:ext uri="{FF2B5EF4-FFF2-40B4-BE49-F238E27FC236}">
                  <a16:creationId xmlns:a16="http://schemas.microsoft.com/office/drawing/2014/main" id="{60A733CA-ABA2-B5BC-F123-964CA4EF80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465D478-560D-D43E-F426-050F4A43AE4F}"/>
              </a:ext>
            </a:extLst>
          </p:cNvPr>
          <p:cNvGrpSpPr/>
          <p:nvPr/>
        </p:nvGrpSpPr>
        <p:grpSpPr>
          <a:xfrm>
            <a:off x="8171468" y="1234440"/>
            <a:ext cx="3182332" cy="2042160"/>
            <a:chOff x="838200" y="1386840"/>
            <a:chExt cx="3182332" cy="2042160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2E06217D-3C78-B9F6-B82D-2A64F3F04218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03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3C93AA4-CA85-9074-9846-CE5C8D20AAFF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12CCD746-2C1D-CC9B-35B1-1B00A3C00AC5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73709A74-A261-DB84-7E8A-399A8DA37674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71D4602-8403-1AF4-5E86-C7F4F592F19F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66E5B4-5402-971F-FEEF-AA865D23DD36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30" name="Graphic 29" descr="Bar graph with upward trend with solid fill">
              <a:extLst>
                <a:ext uri="{FF2B5EF4-FFF2-40B4-BE49-F238E27FC236}">
                  <a16:creationId xmlns:a16="http://schemas.microsoft.com/office/drawing/2014/main" id="{004A5B67-1812-6FBF-AA71-73FB42B24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687718F-F684-A20B-E36C-1AAD2088FC22}"/>
              </a:ext>
            </a:extLst>
          </p:cNvPr>
          <p:cNvGrpSpPr/>
          <p:nvPr/>
        </p:nvGrpSpPr>
        <p:grpSpPr>
          <a:xfrm>
            <a:off x="838200" y="3760903"/>
            <a:ext cx="3182332" cy="2042160"/>
            <a:chOff x="838200" y="1386840"/>
            <a:chExt cx="3182332" cy="2042160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0C7B6CDC-E819-707B-6F68-92574D945120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04</a:t>
              </a:r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D15F85EA-1696-0899-1B47-D1A02E0CE7B6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99442C8-976B-98E4-292E-8B58732E3446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E7A27D9-4A48-981F-62F7-5C5A64209261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92BE7E7-7D7D-67B2-48BA-0BE1E31D8534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CF8AE801-8912-4701-B1C3-50E4907E6674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62" name="Graphic 61" descr="Chat with solid fill">
              <a:extLst>
                <a:ext uri="{FF2B5EF4-FFF2-40B4-BE49-F238E27FC236}">
                  <a16:creationId xmlns:a16="http://schemas.microsoft.com/office/drawing/2014/main" id="{A9755FA9-EFE4-EA72-5457-1051A1C8BED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F676EF9-A771-442A-8CFD-202F54A6200D}"/>
              </a:ext>
            </a:extLst>
          </p:cNvPr>
          <p:cNvGrpSpPr/>
          <p:nvPr/>
        </p:nvGrpSpPr>
        <p:grpSpPr>
          <a:xfrm>
            <a:off x="4504834" y="3760903"/>
            <a:ext cx="3182332" cy="2042160"/>
            <a:chOff x="838200" y="1386840"/>
            <a:chExt cx="3182332" cy="2042160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F6EB3024-B447-380E-E135-A30534A303A5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rgbClr val="9416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/>
                <a:t>05</a:t>
              </a:r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D916048-87AC-AFAA-137E-32D515538876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0F2B54D-C2CE-4428-D7C3-9B8F3A929719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97B47D5-CF9C-7987-9BCA-D9B3EE214B0F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7A05A043-D12A-665F-F333-9FAC88A31C47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C8E8804-9F8C-A5DB-C210-EC0E2983B313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70" name="Graphic 69" descr="Rocket with solid fill">
              <a:extLst>
                <a:ext uri="{FF2B5EF4-FFF2-40B4-BE49-F238E27FC236}">
                  <a16:creationId xmlns:a16="http://schemas.microsoft.com/office/drawing/2014/main" id="{673C4BC3-6354-99B3-B766-20C82B5233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9FC88B7-3AF3-AFD4-16D3-CC981D4DFA0C}"/>
              </a:ext>
            </a:extLst>
          </p:cNvPr>
          <p:cNvGrpSpPr/>
          <p:nvPr/>
        </p:nvGrpSpPr>
        <p:grpSpPr>
          <a:xfrm>
            <a:off x="8171468" y="3760903"/>
            <a:ext cx="3182332" cy="2042160"/>
            <a:chOff x="838200" y="1386840"/>
            <a:chExt cx="3182332" cy="2042160"/>
          </a:xfrm>
        </p:grpSpPr>
        <p:sp>
          <p:nvSpPr>
            <p:cNvPr id="74" name="Rectangle: Rounded Corners 73">
              <a:extLst>
                <a:ext uri="{FF2B5EF4-FFF2-40B4-BE49-F238E27FC236}">
                  <a16:creationId xmlns:a16="http://schemas.microsoft.com/office/drawing/2014/main" id="{647FE08A-EBEC-E831-B42F-BB09CDD4E10B}"/>
                </a:ext>
              </a:extLst>
            </p:cNvPr>
            <p:cNvSpPr/>
            <p:nvPr/>
          </p:nvSpPr>
          <p:spPr>
            <a:xfrm>
              <a:off x="838200" y="1386840"/>
              <a:ext cx="3182332" cy="2042160"/>
            </a:xfrm>
            <a:prstGeom prst="roundRect">
              <a:avLst>
                <a:gd name="adj" fmla="val 8458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7432" rtlCol="0" anchor="t"/>
            <a:lstStyle/>
            <a:p>
              <a:r>
                <a:rPr lang="en-US" sz="2800" b="1" dirty="0">
                  <a:solidFill>
                    <a:schemeClr val="tx1"/>
                  </a:solidFill>
                </a:rPr>
                <a:t>06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3D41DE52-AD0E-4DC2-274B-CA910858A5CB}"/>
                </a:ext>
              </a:extLst>
            </p:cNvPr>
            <p:cNvSpPr/>
            <p:nvPr/>
          </p:nvSpPr>
          <p:spPr>
            <a:xfrm>
              <a:off x="2094086" y="1600200"/>
              <a:ext cx="670560" cy="67056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638F45B-6755-C019-27C2-6ADCD3C44785}"/>
                </a:ext>
              </a:extLst>
            </p:cNvPr>
            <p:cNvSpPr/>
            <p:nvPr/>
          </p:nvSpPr>
          <p:spPr>
            <a:xfrm>
              <a:off x="838200" y="1929548"/>
              <a:ext cx="3182332" cy="1499452"/>
            </a:xfrm>
            <a:custGeom>
              <a:avLst/>
              <a:gdLst>
                <a:gd name="connsiteX0" fmla="*/ 0 w 3182332"/>
                <a:gd name="connsiteY0" fmla="*/ 0 h 1499452"/>
                <a:gd name="connsiteX1" fmla="*/ 1190538 w 3182332"/>
                <a:gd name="connsiteY1" fmla="*/ 0 h 1499452"/>
                <a:gd name="connsiteX2" fmla="*/ 1190409 w 3182332"/>
                <a:gd name="connsiteY2" fmla="*/ 1278 h 1499452"/>
                <a:gd name="connsiteX3" fmla="*/ 1591166 w 3182332"/>
                <a:gd name="connsiteY3" fmla="*/ 402035 h 1499452"/>
                <a:gd name="connsiteX4" fmla="*/ 1991923 w 3182332"/>
                <a:gd name="connsiteY4" fmla="*/ 1278 h 1499452"/>
                <a:gd name="connsiteX5" fmla="*/ 1991794 w 3182332"/>
                <a:gd name="connsiteY5" fmla="*/ 0 h 1499452"/>
                <a:gd name="connsiteX6" fmla="*/ 3182332 w 3182332"/>
                <a:gd name="connsiteY6" fmla="*/ 0 h 1499452"/>
                <a:gd name="connsiteX7" fmla="*/ 3182332 w 3182332"/>
                <a:gd name="connsiteY7" fmla="*/ 1326726 h 1499452"/>
                <a:gd name="connsiteX8" fmla="*/ 3009606 w 3182332"/>
                <a:gd name="connsiteY8" fmla="*/ 1499452 h 1499452"/>
                <a:gd name="connsiteX9" fmla="*/ 172726 w 3182332"/>
                <a:gd name="connsiteY9" fmla="*/ 1499452 h 1499452"/>
                <a:gd name="connsiteX10" fmla="*/ 0 w 3182332"/>
                <a:gd name="connsiteY10" fmla="*/ 1326726 h 1499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182332" h="1499452">
                  <a:moveTo>
                    <a:pt x="0" y="0"/>
                  </a:moveTo>
                  <a:lnTo>
                    <a:pt x="1190538" y="0"/>
                  </a:lnTo>
                  <a:lnTo>
                    <a:pt x="1190409" y="1278"/>
                  </a:lnTo>
                  <a:cubicBezTo>
                    <a:pt x="1190409" y="222610"/>
                    <a:pt x="1369834" y="402035"/>
                    <a:pt x="1591166" y="402035"/>
                  </a:cubicBezTo>
                  <a:cubicBezTo>
                    <a:pt x="1812498" y="402035"/>
                    <a:pt x="1991923" y="222610"/>
                    <a:pt x="1991923" y="1278"/>
                  </a:cubicBezTo>
                  <a:lnTo>
                    <a:pt x="1991794" y="0"/>
                  </a:lnTo>
                  <a:lnTo>
                    <a:pt x="3182332" y="0"/>
                  </a:lnTo>
                  <a:lnTo>
                    <a:pt x="3182332" y="1326726"/>
                  </a:lnTo>
                  <a:cubicBezTo>
                    <a:pt x="3182332" y="1422120"/>
                    <a:pt x="3105000" y="1499452"/>
                    <a:pt x="3009606" y="1499452"/>
                  </a:cubicBezTo>
                  <a:lnTo>
                    <a:pt x="172726" y="1499452"/>
                  </a:lnTo>
                  <a:cubicBezTo>
                    <a:pt x="77332" y="1499452"/>
                    <a:pt x="0" y="1422120"/>
                    <a:pt x="0" y="1326726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F69C39ED-8B6F-16F3-44ED-E90859C963F0}"/>
                </a:ext>
              </a:extLst>
            </p:cNvPr>
            <p:cNvGrpSpPr/>
            <p:nvPr/>
          </p:nvGrpSpPr>
          <p:grpSpPr>
            <a:xfrm>
              <a:off x="966326" y="2281896"/>
              <a:ext cx="2926080" cy="1044527"/>
              <a:chOff x="8921977" y="1303110"/>
              <a:chExt cx="2926080" cy="1044527"/>
            </a:xfrm>
          </p:grpSpPr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8CB0A5F2-1F84-15F8-C1EC-5185B31BA772}"/>
                  </a:ext>
                </a:extLst>
              </p:cNvPr>
              <p:cNvSpPr txBox="1"/>
              <p:nvPr/>
            </p:nvSpPr>
            <p:spPr>
              <a:xfrm>
                <a:off x="8921977" y="1303110"/>
                <a:ext cx="2926080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id="{1010DE2F-E0A3-C758-35DB-53E63929E356}"/>
                  </a:ext>
                </a:extLst>
              </p:cNvPr>
              <p:cNvSpPr txBox="1"/>
              <p:nvPr/>
            </p:nvSpPr>
            <p:spPr>
              <a:xfrm>
                <a:off x="8921977" y="1701306"/>
                <a:ext cx="2926080" cy="646331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2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nibh est. A magna maecenas, quam magna nec quis, lorem nunc. Suspendisse viverra sodales mauris, cras. </a:t>
                </a:r>
              </a:p>
            </p:txBody>
          </p:sp>
        </p:grpSp>
        <p:pic>
          <p:nvPicPr>
            <p:cNvPr id="78" name="Graphic 77" descr="Diamond with solid fill">
              <a:extLst>
                <a:ext uri="{FF2B5EF4-FFF2-40B4-BE49-F238E27FC236}">
                  <a16:creationId xmlns:a16="http://schemas.microsoft.com/office/drawing/2014/main" id="{1911D238-A14D-23FB-1579-2C220B37E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/>
          </p:blipFill>
          <p:spPr>
            <a:xfrm>
              <a:off x="2200766" y="1706880"/>
              <a:ext cx="457200" cy="457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71818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10585</TotalTime>
  <Words>442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Information Blocks – Slide Template</vt:lpstr>
      <vt:lpstr>Information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Blocks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2024-10-16T22:32:59Z</dcterms:modified>
  <cp:category>Text &amp; Tables</cp:category>
</cp:coreProperties>
</file>