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227" y="3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Circular Hexagon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864C771-611A-AB25-9940-A7D7EBD21700}"/>
              </a:ext>
            </a:extLst>
          </p:cNvPr>
          <p:cNvSpPr/>
          <p:nvPr/>
        </p:nvSpPr>
        <p:spPr>
          <a:xfrm rot="16200000">
            <a:off x="2525808" y="3350923"/>
            <a:ext cx="2178156" cy="1973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76EA435-176B-1386-64E6-A13DD410C970}"/>
              </a:ext>
            </a:extLst>
          </p:cNvPr>
          <p:cNvSpPr/>
          <p:nvPr/>
        </p:nvSpPr>
        <p:spPr>
          <a:xfrm rot="16200000">
            <a:off x="4436714" y="3350923"/>
            <a:ext cx="2178156" cy="1973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316F46-80AB-5FB2-676C-2470202CA36E}"/>
              </a:ext>
            </a:extLst>
          </p:cNvPr>
          <p:cNvSpPr/>
          <p:nvPr/>
        </p:nvSpPr>
        <p:spPr>
          <a:xfrm rot="16200000">
            <a:off x="3479596" y="1724369"/>
            <a:ext cx="2178156" cy="1973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" name="Graphic 5" descr="Lights On with solid fill">
            <a:extLst>
              <a:ext uri="{FF2B5EF4-FFF2-40B4-BE49-F238E27FC236}">
                <a16:creationId xmlns:a16="http://schemas.microsoft.com/office/drawing/2014/main" id="{21EB6FDF-C4A1-62A7-4D6D-6C7C034CD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774" y="4250476"/>
            <a:ext cx="723098" cy="723098"/>
          </a:xfrm>
          <a:prstGeom prst="rect">
            <a:avLst/>
          </a:prstGeom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8FD3FB71-5456-3804-DD78-53551C1BF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10451" y="1869443"/>
            <a:ext cx="723098" cy="723098"/>
          </a:xfrm>
          <a:prstGeom prst="rect">
            <a:avLst/>
          </a:prstGeom>
        </p:spPr>
      </p:pic>
      <p:pic>
        <p:nvPicPr>
          <p:cNvPr id="8" name="Graphic 7" descr="Rocket with solid fill">
            <a:extLst>
              <a:ext uri="{FF2B5EF4-FFF2-40B4-BE49-F238E27FC236}">
                <a16:creationId xmlns:a16="http://schemas.microsoft.com/office/drawing/2014/main" id="{62649063-A428-DDF0-37D2-853DAE8BA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55482" y="4250476"/>
            <a:ext cx="723098" cy="7230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DAD6930-AA94-62BF-AF90-5ED47C7484F0}"/>
              </a:ext>
            </a:extLst>
          </p:cNvPr>
          <p:cNvGrpSpPr/>
          <p:nvPr/>
        </p:nvGrpSpPr>
        <p:grpSpPr>
          <a:xfrm>
            <a:off x="494141" y="4198484"/>
            <a:ext cx="1777830" cy="1413892"/>
            <a:chOff x="332936" y="4580523"/>
            <a:chExt cx="2926080" cy="18851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3993CE-D83E-F374-F2D8-07BABE2EE0D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8A0D87-23B3-A920-3746-3C6DDBE1517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452F21-A598-BDC6-C842-9010C6B75CDE}"/>
              </a:ext>
            </a:extLst>
          </p:cNvPr>
          <p:cNvGrpSpPr/>
          <p:nvPr/>
        </p:nvGrpSpPr>
        <p:grpSpPr>
          <a:xfrm>
            <a:off x="6872029" y="4198484"/>
            <a:ext cx="1777830" cy="1413892"/>
            <a:chOff x="332936" y="4580523"/>
            <a:chExt cx="2926080" cy="188518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FDD5F4F-1ACB-16A9-AA46-998FB463479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048228-5A1F-6EBB-8E3C-396C21A67FE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FE416-8744-CBDE-8BDE-76DFFBA67A6B}"/>
              </a:ext>
            </a:extLst>
          </p:cNvPr>
          <p:cNvGrpSpPr/>
          <p:nvPr/>
        </p:nvGrpSpPr>
        <p:grpSpPr>
          <a:xfrm>
            <a:off x="6052154" y="1695084"/>
            <a:ext cx="1777830" cy="1413892"/>
            <a:chOff x="332936" y="4580523"/>
            <a:chExt cx="2926080" cy="188518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6071F9-02D4-53C5-C851-3C03657CD83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2B9A89-533A-15D1-082E-0BA3EE4E6F5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36FBCC-FACC-2E61-AD31-B7DD5E2973CE}"/>
              </a:ext>
            </a:extLst>
          </p:cNvPr>
          <p:cNvSpPr/>
          <p:nvPr/>
        </p:nvSpPr>
        <p:spPr>
          <a:xfrm>
            <a:off x="3581871" y="2680513"/>
            <a:ext cx="1973615" cy="2178104"/>
          </a:xfrm>
          <a:custGeom>
            <a:avLst/>
            <a:gdLst>
              <a:gd name="connsiteX0" fmla="*/ 1315743 w 2631487"/>
              <a:gd name="connsiteY0" fmla="*/ 0 h 2904139"/>
              <a:gd name="connsiteX1" fmla="*/ 1538079 w 2631487"/>
              <a:gd name="connsiteY1" fmla="*/ 58971 h 2904139"/>
              <a:gd name="connsiteX2" fmla="*/ 2410369 w 2631487"/>
              <a:gd name="connsiteY2" fmla="*/ 562629 h 2904139"/>
              <a:gd name="connsiteX3" fmla="*/ 2631487 w 2631487"/>
              <a:gd name="connsiteY3" fmla="*/ 948412 h 2904139"/>
              <a:gd name="connsiteX4" fmla="*/ 2631487 w 2631487"/>
              <a:gd name="connsiteY4" fmla="*/ 1955727 h 2904139"/>
              <a:gd name="connsiteX5" fmla="*/ 2410369 w 2631487"/>
              <a:gd name="connsiteY5" fmla="*/ 2341511 h 2904139"/>
              <a:gd name="connsiteX6" fmla="*/ 1538079 w 2631487"/>
              <a:gd name="connsiteY6" fmla="*/ 2845168 h 2904139"/>
              <a:gd name="connsiteX7" fmla="*/ 1093407 w 2631487"/>
              <a:gd name="connsiteY7" fmla="*/ 2845168 h 2904139"/>
              <a:gd name="connsiteX8" fmla="*/ 221118 w 2631487"/>
              <a:gd name="connsiteY8" fmla="*/ 2341511 h 2904139"/>
              <a:gd name="connsiteX9" fmla="*/ 0 w 2631487"/>
              <a:gd name="connsiteY9" fmla="*/ 1955727 h 2904139"/>
              <a:gd name="connsiteX10" fmla="*/ 0 w 2631487"/>
              <a:gd name="connsiteY10" fmla="*/ 948412 h 2904139"/>
              <a:gd name="connsiteX11" fmla="*/ 221118 w 2631487"/>
              <a:gd name="connsiteY11" fmla="*/ 562629 h 2904139"/>
              <a:gd name="connsiteX12" fmla="*/ 1093407 w 2631487"/>
              <a:gd name="connsiteY12" fmla="*/ 58971 h 2904139"/>
              <a:gd name="connsiteX13" fmla="*/ 1315743 w 2631487"/>
              <a:gd name="connsiteY13" fmla="*/ 0 h 290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1487" h="2904139">
                <a:moveTo>
                  <a:pt x="1315743" y="0"/>
                </a:moveTo>
                <a:cubicBezTo>
                  <a:pt x="1392525" y="0"/>
                  <a:pt x="1469308" y="19657"/>
                  <a:pt x="1538079" y="58971"/>
                </a:cubicBezTo>
                <a:lnTo>
                  <a:pt x="2410369" y="562629"/>
                </a:lnTo>
                <a:cubicBezTo>
                  <a:pt x="2547913" y="643710"/>
                  <a:pt x="2631487" y="788702"/>
                  <a:pt x="2631487" y="948412"/>
                </a:cubicBezTo>
                <a:lnTo>
                  <a:pt x="2631487" y="1955727"/>
                </a:lnTo>
                <a:cubicBezTo>
                  <a:pt x="2631487" y="2115437"/>
                  <a:pt x="2547913" y="2262882"/>
                  <a:pt x="2410369" y="2341511"/>
                </a:cubicBezTo>
                <a:lnTo>
                  <a:pt x="1538079" y="2845168"/>
                </a:lnTo>
                <a:cubicBezTo>
                  <a:pt x="1400536" y="2923797"/>
                  <a:pt x="1230951" y="2923797"/>
                  <a:pt x="1093407" y="2845168"/>
                </a:cubicBezTo>
                <a:lnTo>
                  <a:pt x="221118" y="2341511"/>
                </a:lnTo>
                <a:cubicBezTo>
                  <a:pt x="83574" y="2260429"/>
                  <a:pt x="0" y="2115437"/>
                  <a:pt x="0" y="1955727"/>
                </a:cubicBezTo>
                <a:lnTo>
                  <a:pt x="0" y="948412"/>
                </a:lnTo>
                <a:cubicBezTo>
                  <a:pt x="0" y="788702"/>
                  <a:pt x="83574" y="641257"/>
                  <a:pt x="221118" y="562629"/>
                </a:cubicBezTo>
                <a:lnTo>
                  <a:pt x="1093407" y="58971"/>
                </a:lnTo>
                <a:cubicBezTo>
                  <a:pt x="1162179" y="19657"/>
                  <a:pt x="1238961" y="0"/>
                  <a:pt x="1315743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>
                <a:solidFill>
                  <a:sysClr val="windowText" lastClr="000000"/>
                </a:solidFill>
              </a:rPr>
              <a:t>Lorem Ipsum</a:t>
            </a:r>
            <a:endParaRPr sz="2400" b="1" cap="all" dirty="0">
              <a:solidFill>
                <a:sysClr val="windowText" lastClr="000000"/>
              </a:solidFill>
            </a:endParaRPr>
          </a:p>
        </p:txBody>
      </p:sp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3F4E5656-0B7F-768A-2019-FAFA35914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1870" y="3795179"/>
            <a:ext cx="498147" cy="498147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D100783F-EC03-64BE-E11F-7760027FB3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22955" y="1276197"/>
            <a:ext cx="498147" cy="498147"/>
          </a:xfrm>
          <a:prstGeom prst="rect">
            <a:avLst/>
          </a:prstGeom>
        </p:spPr>
      </p:pic>
      <p:pic>
        <p:nvPicPr>
          <p:cNvPr id="21" name="Graphic 20" descr="Badge 1 with solid fill">
            <a:extLst>
              <a:ext uri="{FF2B5EF4-FFF2-40B4-BE49-F238E27FC236}">
                <a16:creationId xmlns:a16="http://schemas.microsoft.com/office/drawing/2014/main" id="{8168C23E-BD5A-D655-2F12-30C77F4A4E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3983" y="3795179"/>
            <a:ext cx="498147" cy="49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Circular Hexagon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14B5690-C163-B340-C3FA-A5342B2D7F9C}"/>
              </a:ext>
            </a:extLst>
          </p:cNvPr>
          <p:cNvSpPr/>
          <p:nvPr/>
        </p:nvSpPr>
        <p:spPr>
          <a:xfrm rot="16200000">
            <a:off x="2525808" y="3350923"/>
            <a:ext cx="2178156" cy="1973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9C31F9-4C27-EC53-5E38-9572E6842A8B}"/>
              </a:ext>
            </a:extLst>
          </p:cNvPr>
          <p:cNvSpPr/>
          <p:nvPr/>
        </p:nvSpPr>
        <p:spPr>
          <a:xfrm rot="16200000">
            <a:off x="4436714" y="3350923"/>
            <a:ext cx="2178156" cy="1973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B2A459-A48B-8442-AC0D-1C12FB4F4B3B}"/>
              </a:ext>
            </a:extLst>
          </p:cNvPr>
          <p:cNvSpPr/>
          <p:nvPr/>
        </p:nvSpPr>
        <p:spPr>
          <a:xfrm rot="16200000">
            <a:off x="3479596" y="1724369"/>
            <a:ext cx="2178156" cy="1973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" name="Graphic 5" descr="Lights On with solid fill">
            <a:extLst>
              <a:ext uri="{FF2B5EF4-FFF2-40B4-BE49-F238E27FC236}">
                <a16:creationId xmlns:a16="http://schemas.microsoft.com/office/drawing/2014/main" id="{46CD8E2D-884D-3CA8-BF0A-675E80F9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774" y="4250476"/>
            <a:ext cx="723098" cy="723098"/>
          </a:xfrm>
          <a:prstGeom prst="rect">
            <a:avLst/>
          </a:prstGeom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C3A14F87-06A5-D34D-995D-65FB480928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10451" y="1869443"/>
            <a:ext cx="723098" cy="723098"/>
          </a:xfrm>
          <a:prstGeom prst="rect">
            <a:avLst/>
          </a:prstGeom>
        </p:spPr>
      </p:pic>
      <p:pic>
        <p:nvPicPr>
          <p:cNvPr id="8" name="Graphic 7" descr="Rocket with solid fill">
            <a:extLst>
              <a:ext uri="{FF2B5EF4-FFF2-40B4-BE49-F238E27FC236}">
                <a16:creationId xmlns:a16="http://schemas.microsoft.com/office/drawing/2014/main" id="{C5BFD167-F244-DCA3-258C-59DF6FA6AD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55482" y="4250476"/>
            <a:ext cx="723098" cy="7230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3AE24A-08B0-BCF8-4FE8-6CAF9647E419}"/>
              </a:ext>
            </a:extLst>
          </p:cNvPr>
          <p:cNvGrpSpPr/>
          <p:nvPr/>
        </p:nvGrpSpPr>
        <p:grpSpPr>
          <a:xfrm>
            <a:off x="494141" y="4198484"/>
            <a:ext cx="1777830" cy="1413892"/>
            <a:chOff x="332936" y="4580523"/>
            <a:chExt cx="2926080" cy="18851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4DA619-2251-711E-C1D8-8AC4AFA4861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F59E03C-59B3-EE11-385B-52C0EB1E817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EC1AB6-987F-5B02-D139-E051455F09F8}"/>
              </a:ext>
            </a:extLst>
          </p:cNvPr>
          <p:cNvGrpSpPr/>
          <p:nvPr/>
        </p:nvGrpSpPr>
        <p:grpSpPr>
          <a:xfrm>
            <a:off x="6872029" y="4198484"/>
            <a:ext cx="1777830" cy="1413892"/>
            <a:chOff x="332936" y="4580523"/>
            <a:chExt cx="2926080" cy="188518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9208B9-EFEE-310B-3672-DB25D490617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417225-59D9-CF07-2B5B-F578C2B4009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7A61CB-CAA7-92CA-C09B-1B26A3819498}"/>
              </a:ext>
            </a:extLst>
          </p:cNvPr>
          <p:cNvGrpSpPr/>
          <p:nvPr/>
        </p:nvGrpSpPr>
        <p:grpSpPr>
          <a:xfrm>
            <a:off x="6052154" y="1695084"/>
            <a:ext cx="1777830" cy="1413892"/>
            <a:chOff x="332936" y="4580523"/>
            <a:chExt cx="2926080" cy="188518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5E9BEC-FBFC-79EA-C5E0-44936FA78BB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EEBE90-4497-CC6E-7A85-A472C0EC7AE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992E08-587A-99E2-6753-4B1B51272134}"/>
              </a:ext>
            </a:extLst>
          </p:cNvPr>
          <p:cNvSpPr/>
          <p:nvPr/>
        </p:nvSpPr>
        <p:spPr>
          <a:xfrm>
            <a:off x="3581871" y="2680513"/>
            <a:ext cx="1973615" cy="2178104"/>
          </a:xfrm>
          <a:custGeom>
            <a:avLst/>
            <a:gdLst>
              <a:gd name="connsiteX0" fmla="*/ 1315743 w 2631487"/>
              <a:gd name="connsiteY0" fmla="*/ 0 h 2904139"/>
              <a:gd name="connsiteX1" fmla="*/ 1538079 w 2631487"/>
              <a:gd name="connsiteY1" fmla="*/ 58971 h 2904139"/>
              <a:gd name="connsiteX2" fmla="*/ 2410369 w 2631487"/>
              <a:gd name="connsiteY2" fmla="*/ 562629 h 2904139"/>
              <a:gd name="connsiteX3" fmla="*/ 2631487 w 2631487"/>
              <a:gd name="connsiteY3" fmla="*/ 948412 h 2904139"/>
              <a:gd name="connsiteX4" fmla="*/ 2631487 w 2631487"/>
              <a:gd name="connsiteY4" fmla="*/ 1955727 h 2904139"/>
              <a:gd name="connsiteX5" fmla="*/ 2410369 w 2631487"/>
              <a:gd name="connsiteY5" fmla="*/ 2341511 h 2904139"/>
              <a:gd name="connsiteX6" fmla="*/ 1538079 w 2631487"/>
              <a:gd name="connsiteY6" fmla="*/ 2845168 h 2904139"/>
              <a:gd name="connsiteX7" fmla="*/ 1093407 w 2631487"/>
              <a:gd name="connsiteY7" fmla="*/ 2845168 h 2904139"/>
              <a:gd name="connsiteX8" fmla="*/ 221118 w 2631487"/>
              <a:gd name="connsiteY8" fmla="*/ 2341511 h 2904139"/>
              <a:gd name="connsiteX9" fmla="*/ 0 w 2631487"/>
              <a:gd name="connsiteY9" fmla="*/ 1955727 h 2904139"/>
              <a:gd name="connsiteX10" fmla="*/ 0 w 2631487"/>
              <a:gd name="connsiteY10" fmla="*/ 948412 h 2904139"/>
              <a:gd name="connsiteX11" fmla="*/ 221118 w 2631487"/>
              <a:gd name="connsiteY11" fmla="*/ 562629 h 2904139"/>
              <a:gd name="connsiteX12" fmla="*/ 1093407 w 2631487"/>
              <a:gd name="connsiteY12" fmla="*/ 58971 h 2904139"/>
              <a:gd name="connsiteX13" fmla="*/ 1315743 w 2631487"/>
              <a:gd name="connsiteY13" fmla="*/ 0 h 290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1487" h="2904139">
                <a:moveTo>
                  <a:pt x="1315743" y="0"/>
                </a:moveTo>
                <a:cubicBezTo>
                  <a:pt x="1392525" y="0"/>
                  <a:pt x="1469308" y="19657"/>
                  <a:pt x="1538079" y="58971"/>
                </a:cubicBezTo>
                <a:lnTo>
                  <a:pt x="2410369" y="562629"/>
                </a:lnTo>
                <a:cubicBezTo>
                  <a:pt x="2547913" y="643710"/>
                  <a:pt x="2631487" y="788702"/>
                  <a:pt x="2631487" y="948412"/>
                </a:cubicBezTo>
                <a:lnTo>
                  <a:pt x="2631487" y="1955727"/>
                </a:lnTo>
                <a:cubicBezTo>
                  <a:pt x="2631487" y="2115437"/>
                  <a:pt x="2547913" y="2262882"/>
                  <a:pt x="2410369" y="2341511"/>
                </a:cubicBezTo>
                <a:lnTo>
                  <a:pt x="1538079" y="2845168"/>
                </a:lnTo>
                <a:cubicBezTo>
                  <a:pt x="1400536" y="2923797"/>
                  <a:pt x="1230951" y="2923797"/>
                  <a:pt x="1093407" y="2845168"/>
                </a:cubicBezTo>
                <a:lnTo>
                  <a:pt x="221118" y="2341511"/>
                </a:lnTo>
                <a:cubicBezTo>
                  <a:pt x="83574" y="2260429"/>
                  <a:pt x="0" y="2115437"/>
                  <a:pt x="0" y="1955727"/>
                </a:cubicBezTo>
                <a:lnTo>
                  <a:pt x="0" y="948412"/>
                </a:lnTo>
                <a:cubicBezTo>
                  <a:pt x="0" y="788702"/>
                  <a:pt x="83574" y="641257"/>
                  <a:pt x="221118" y="562629"/>
                </a:cubicBezTo>
                <a:lnTo>
                  <a:pt x="1093407" y="58971"/>
                </a:lnTo>
                <a:cubicBezTo>
                  <a:pt x="1162179" y="19657"/>
                  <a:pt x="1238961" y="0"/>
                  <a:pt x="1315743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dirty="0">
                <a:solidFill>
                  <a:sysClr val="windowText" lastClr="000000"/>
                </a:solidFill>
              </a:rPr>
              <a:t>Lorem Ipsum</a:t>
            </a:r>
            <a:endParaRPr sz="2400" b="1" cap="all" dirty="0">
              <a:solidFill>
                <a:sysClr val="windowText" lastClr="000000"/>
              </a:solidFill>
            </a:endParaRPr>
          </a:p>
        </p:txBody>
      </p:sp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AA5F17B6-465C-29E7-1C45-324CFE47BD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1870" y="3795179"/>
            <a:ext cx="498147" cy="498147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E2ABD2EE-36C5-B33D-47E6-22E148D8D1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22955" y="1276197"/>
            <a:ext cx="498147" cy="498147"/>
          </a:xfrm>
          <a:prstGeom prst="rect">
            <a:avLst/>
          </a:prstGeom>
        </p:spPr>
      </p:pic>
      <p:pic>
        <p:nvPicPr>
          <p:cNvPr id="21" name="Graphic 20" descr="Badge 1 with solid fill">
            <a:extLst>
              <a:ext uri="{FF2B5EF4-FFF2-40B4-BE49-F238E27FC236}">
                <a16:creationId xmlns:a16="http://schemas.microsoft.com/office/drawing/2014/main" id="{B4BA9068-E464-F493-E691-5C7D158CDB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3983" y="3795179"/>
            <a:ext cx="498147" cy="49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310</Words>
  <Application>Microsoft Office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Hexagon Cycle – Slide Template</vt:lpstr>
      <vt:lpstr>Circular 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Hexagon Cycle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2024-10-11T18:24:52Z</dcterms:modified>
  <cp:category>Charts &amp; Diagrams</cp:category>
</cp:coreProperties>
</file>