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5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917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2979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Radial Trio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88A24664-3EEC-E621-7530-4F62F805969B}"/>
              </a:ext>
            </a:extLst>
          </p:cNvPr>
          <p:cNvSpPr/>
          <p:nvPr/>
        </p:nvSpPr>
        <p:spPr>
          <a:xfrm>
            <a:off x="3273285" y="1855893"/>
            <a:ext cx="2597427" cy="23535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8723445-2B39-5048-CCB6-F69563D3363D}"/>
              </a:ext>
            </a:extLst>
          </p:cNvPr>
          <p:cNvSpPr/>
          <p:nvPr/>
        </p:nvSpPr>
        <p:spPr>
          <a:xfrm>
            <a:off x="975281" y="3193844"/>
            <a:ext cx="2597427" cy="23535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C9CA2FA8-2F06-BD99-B1E0-6BBFB7C9D576}"/>
              </a:ext>
            </a:extLst>
          </p:cNvPr>
          <p:cNvSpPr/>
          <p:nvPr/>
        </p:nvSpPr>
        <p:spPr>
          <a:xfrm>
            <a:off x="5571292" y="3193844"/>
            <a:ext cx="2597427" cy="23535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7C5BF81-1A33-840F-B291-BB5E296405AB}"/>
              </a:ext>
            </a:extLst>
          </p:cNvPr>
          <p:cNvSpPr/>
          <p:nvPr/>
        </p:nvSpPr>
        <p:spPr>
          <a:xfrm>
            <a:off x="3310661" y="4531796"/>
            <a:ext cx="2522677" cy="1015563"/>
          </a:xfrm>
          <a:custGeom>
            <a:avLst/>
            <a:gdLst>
              <a:gd name="connsiteX0" fmla="*/ 841304 w 2617316"/>
              <a:gd name="connsiteY0" fmla="*/ 0 h 1053662"/>
              <a:gd name="connsiteX1" fmla="*/ 1776011 w 2617316"/>
              <a:gd name="connsiteY1" fmla="*/ 0 h 1053662"/>
              <a:gd name="connsiteX2" fmla="*/ 2133987 w 2617316"/>
              <a:gd name="connsiteY2" fmla="*/ 205180 h 1053662"/>
              <a:gd name="connsiteX3" fmla="*/ 2601341 w 2617316"/>
              <a:gd name="connsiteY3" fmla="*/ 1014594 h 1053662"/>
              <a:gd name="connsiteX4" fmla="*/ 2617316 w 2617316"/>
              <a:gd name="connsiteY4" fmla="*/ 1053662 h 1053662"/>
              <a:gd name="connsiteX5" fmla="*/ 0 w 2617316"/>
              <a:gd name="connsiteY5" fmla="*/ 1053662 h 1053662"/>
              <a:gd name="connsiteX6" fmla="*/ 15974 w 2617316"/>
              <a:gd name="connsiteY6" fmla="*/ 1014594 h 1053662"/>
              <a:gd name="connsiteX7" fmla="*/ 483328 w 2617316"/>
              <a:gd name="connsiteY7" fmla="*/ 205180 h 1053662"/>
              <a:gd name="connsiteX8" fmla="*/ 841304 w 2617316"/>
              <a:gd name="connsiteY8" fmla="*/ 0 h 105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17316" h="1053662">
                <a:moveTo>
                  <a:pt x="841304" y="0"/>
                </a:moveTo>
                <a:lnTo>
                  <a:pt x="1776011" y="0"/>
                </a:lnTo>
                <a:cubicBezTo>
                  <a:pt x="1924209" y="0"/>
                  <a:pt x="2061026" y="77550"/>
                  <a:pt x="2133987" y="205180"/>
                </a:cubicBezTo>
                <a:lnTo>
                  <a:pt x="2601341" y="1014594"/>
                </a:lnTo>
                <a:lnTo>
                  <a:pt x="2617316" y="1053662"/>
                </a:lnTo>
                <a:lnTo>
                  <a:pt x="0" y="1053662"/>
                </a:lnTo>
                <a:lnTo>
                  <a:pt x="15974" y="1014594"/>
                </a:lnTo>
                <a:lnTo>
                  <a:pt x="483328" y="205180"/>
                </a:lnTo>
                <a:cubicBezTo>
                  <a:pt x="558565" y="77550"/>
                  <a:pt x="693106" y="0"/>
                  <a:pt x="841304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400" b="1" cap="all" dirty="0"/>
              <a:t>Lorem 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400" b="1" cap="all" dirty="0"/>
              <a:t>Ipsum</a:t>
            </a:r>
            <a:endParaRPr sz="2400" b="1" cap="all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64089F6-0155-D984-F9E9-42EC0F26C041}"/>
              </a:ext>
            </a:extLst>
          </p:cNvPr>
          <p:cNvGrpSpPr/>
          <p:nvPr/>
        </p:nvGrpSpPr>
        <p:grpSpPr>
          <a:xfrm>
            <a:off x="1522114" y="3918471"/>
            <a:ext cx="1503763" cy="1290418"/>
            <a:chOff x="332936" y="2995957"/>
            <a:chExt cx="2926080" cy="1442827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4B91621-6BCB-BCBA-C4DB-C89B83A7EEAF}"/>
                </a:ext>
              </a:extLst>
            </p:cNvPr>
            <p:cNvSpPr txBox="1"/>
            <p:nvPr/>
          </p:nvSpPr>
          <p:spPr>
            <a:xfrm>
              <a:off x="332936" y="2995957"/>
              <a:ext cx="2926080" cy="4129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9914DB5-5271-2F30-44F8-C725819E8104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0323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pic>
        <p:nvPicPr>
          <p:cNvPr id="10" name="Graphic 9" descr="Lights On with solid fill">
            <a:extLst>
              <a:ext uri="{FF2B5EF4-FFF2-40B4-BE49-F238E27FC236}">
                <a16:creationId xmlns:a16="http://schemas.microsoft.com/office/drawing/2014/main" id="{86BDB55E-1D20-C301-FD55-B50BA177C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90439" y="3353343"/>
            <a:ext cx="567116" cy="56711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EC40053-D821-C5E3-F782-A6FBB4DC35DD}"/>
              </a:ext>
            </a:extLst>
          </p:cNvPr>
          <p:cNvGrpSpPr/>
          <p:nvPr/>
        </p:nvGrpSpPr>
        <p:grpSpPr>
          <a:xfrm>
            <a:off x="6118123" y="3918471"/>
            <a:ext cx="1503763" cy="1290418"/>
            <a:chOff x="332936" y="2995957"/>
            <a:chExt cx="2926080" cy="144282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86E6D53-EE0D-5187-4266-A8CE346E73A4}"/>
                </a:ext>
              </a:extLst>
            </p:cNvPr>
            <p:cNvSpPr txBox="1"/>
            <p:nvPr/>
          </p:nvSpPr>
          <p:spPr>
            <a:xfrm>
              <a:off x="332936" y="2995957"/>
              <a:ext cx="2926080" cy="4129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0678105-2480-510A-4378-DF257E0B507C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0323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4C73942-8CB2-F5D8-80EC-4A907C4309EE}"/>
              </a:ext>
            </a:extLst>
          </p:cNvPr>
          <p:cNvGrpSpPr/>
          <p:nvPr/>
        </p:nvGrpSpPr>
        <p:grpSpPr>
          <a:xfrm>
            <a:off x="3820117" y="2580520"/>
            <a:ext cx="1503763" cy="1290418"/>
            <a:chOff x="332936" y="2995957"/>
            <a:chExt cx="2926080" cy="144282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5E92058-A87B-BC28-1EFA-E0776799F706}"/>
                </a:ext>
              </a:extLst>
            </p:cNvPr>
            <p:cNvSpPr txBox="1"/>
            <p:nvPr/>
          </p:nvSpPr>
          <p:spPr>
            <a:xfrm>
              <a:off x="332936" y="2995957"/>
              <a:ext cx="2926080" cy="4129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B58FADD-6C00-154B-2F08-446FF3BE37E0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0323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pic>
        <p:nvPicPr>
          <p:cNvPr id="17" name="Graphic 16" descr="Link with solid fill">
            <a:extLst>
              <a:ext uri="{FF2B5EF4-FFF2-40B4-BE49-F238E27FC236}">
                <a16:creationId xmlns:a16="http://schemas.microsoft.com/office/drawing/2014/main" id="{2D2B0CC9-2143-E76F-3B17-15A8F276E2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288440" y="2015393"/>
            <a:ext cx="567116" cy="567116"/>
          </a:xfrm>
          <a:prstGeom prst="rect">
            <a:avLst/>
          </a:prstGeom>
        </p:spPr>
      </p:pic>
      <p:pic>
        <p:nvPicPr>
          <p:cNvPr id="18" name="Graphic 17" descr="Rocket with solid fill">
            <a:extLst>
              <a:ext uri="{FF2B5EF4-FFF2-40B4-BE49-F238E27FC236}">
                <a16:creationId xmlns:a16="http://schemas.microsoft.com/office/drawing/2014/main" id="{BFE8A30A-E335-F359-2074-F9B6077462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586441" y="3353343"/>
            <a:ext cx="567116" cy="567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Radial Trio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88A24664-3EEC-E621-7530-4F62F805969B}"/>
              </a:ext>
            </a:extLst>
          </p:cNvPr>
          <p:cNvSpPr/>
          <p:nvPr/>
        </p:nvSpPr>
        <p:spPr>
          <a:xfrm>
            <a:off x="3273285" y="1855893"/>
            <a:ext cx="2597427" cy="23535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8723445-2B39-5048-CCB6-F69563D3363D}"/>
              </a:ext>
            </a:extLst>
          </p:cNvPr>
          <p:cNvSpPr/>
          <p:nvPr/>
        </p:nvSpPr>
        <p:spPr>
          <a:xfrm>
            <a:off x="975281" y="3193844"/>
            <a:ext cx="2597427" cy="23535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C9CA2FA8-2F06-BD99-B1E0-6BBFB7C9D576}"/>
              </a:ext>
            </a:extLst>
          </p:cNvPr>
          <p:cNvSpPr/>
          <p:nvPr/>
        </p:nvSpPr>
        <p:spPr>
          <a:xfrm>
            <a:off x="5571292" y="3193844"/>
            <a:ext cx="2597427" cy="23535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7C5BF81-1A33-840F-B291-BB5E296405AB}"/>
              </a:ext>
            </a:extLst>
          </p:cNvPr>
          <p:cNvSpPr/>
          <p:nvPr/>
        </p:nvSpPr>
        <p:spPr>
          <a:xfrm>
            <a:off x="3310661" y="4531796"/>
            <a:ext cx="2522677" cy="1015563"/>
          </a:xfrm>
          <a:custGeom>
            <a:avLst/>
            <a:gdLst>
              <a:gd name="connsiteX0" fmla="*/ 841304 w 2617316"/>
              <a:gd name="connsiteY0" fmla="*/ 0 h 1053662"/>
              <a:gd name="connsiteX1" fmla="*/ 1776011 w 2617316"/>
              <a:gd name="connsiteY1" fmla="*/ 0 h 1053662"/>
              <a:gd name="connsiteX2" fmla="*/ 2133987 w 2617316"/>
              <a:gd name="connsiteY2" fmla="*/ 205180 h 1053662"/>
              <a:gd name="connsiteX3" fmla="*/ 2601341 w 2617316"/>
              <a:gd name="connsiteY3" fmla="*/ 1014594 h 1053662"/>
              <a:gd name="connsiteX4" fmla="*/ 2617316 w 2617316"/>
              <a:gd name="connsiteY4" fmla="*/ 1053662 h 1053662"/>
              <a:gd name="connsiteX5" fmla="*/ 0 w 2617316"/>
              <a:gd name="connsiteY5" fmla="*/ 1053662 h 1053662"/>
              <a:gd name="connsiteX6" fmla="*/ 15974 w 2617316"/>
              <a:gd name="connsiteY6" fmla="*/ 1014594 h 1053662"/>
              <a:gd name="connsiteX7" fmla="*/ 483328 w 2617316"/>
              <a:gd name="connsiteY7" fmla="*/ 205180 h 1053662"/>
              <a:gd name="connsiteX8" fmla="*/ 841304 w 2617316"/>
              <a:gd name="connsiteY8" fmla="*/ 0 h 105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17316" h="1053662">
                <a:moveTo>
                  <a:pt x="841304" y="0"/>
                </a:moveTo>
                <a:lnTo>
                  <a:pt x="1776011" y="0"/>
                </a:lnTo>
                <a:cubicBezTo>
                  <a:pt x="1924209" y="0"/>
                  <a:pt x="2061026" y="77550"/>
                  <a:pt x="2133987" y="205180"/>
                </a:cubicBezTo>
                <a:lnTo>
                  <a:pt x="2601341" y="1014594"/>
                </a:lnTo>
                <a:lnTo>
                  <a:pt x="2617316" y="1053662"/>
                </a:lnTo>
                <a:lnTo>
                  <a:pt x="0" y="1053662"/>
                </a:lnTo>
                <a:lnTo>
                  <a:pt x="15974" y="1014594"/>
                </a:lnTo>
                <a:lnTo>
                  <a:pt x="483328" y="205180"/>
                </a:lnTo>
                <a:cubicBezTo>
                  <a:pt x="558565" y="77550"/>
                  <a:pt x="693106" y="0"/>
                  <a:pt x="841304" y="0"/>
                </a:cubicBezTo>
                <a:close/>
              </a:path>
            </a:pathLst>
          </a:custGeom>
          <a:solidFill>
            <a:schemeClr val="bg2">
              <a:alpha val="4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400" b="1" cap="all" dirty="0"/>
              <a:t>Lorem 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400" b="1" cap="all" dirty="0"/>
              <a:t>Ipsum</a:t>
            </a:r>
            <a:endParaRPr sz="2400" b="1" cap="all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64089F6-0155-D984-F9E9-42EC0F26C041}"/>
              </a:ext>
            </a:extLst>
          </p:cNvPr>
          <p:cNvGrpSpPr/>
          <p:nvPr/>
        </p:nvGrpSpPr>
        <p:grpSpPr>
          <a:xfrm>
            <a:off x="1522114" y="3918471"/>
            <a:ext cx="1503763" cy="1290418"/>
            <a:chOff x="332936" y="2995957"/>
            <a:chExt cx="2926080" cy="1442827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4B91621-6BCB-BCBA-C4DB-C89B83A7EEAF}"/>
                </a:ext>
              </a:extLst>
            </p:cNvPr>
            <p:cNvSpPr txBox="1"/>
            <p:nvPr/>
          </p:nvSpPr>
          <p:spPr>
            <a:xfrm>
              <a:off x="332936" y="2995957"/>
              <a:ext cx="2926080" cy="4129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9914DB5-5271-2F30-44F8-C725819E8104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0323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pic>
        <p:nvPicPr>
          <p:cNvPr id="10" name="Graphic 9" descr="Lights On with solid fill">
            <a:extLst>
              <a:ext uri="{FF2B5EF4-FFF2-40B4-BE49-F238E27FC236}">
                <a16:creationId xmlns:a16="http://schemas.microsoft.com/office/drawing/2014/main" id="{86BDB55E-1D20-C301-FD55-B50BA177C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90439" y="3353343"/>
            <a:ext cx="567116" cy="56711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EC40053-D821-C5E3-F782-A6FBB4DC35DD}"/>
              </a:ext>
            </a:extLst>
          </p:cNvPr>
          <p:cNvGrpSpPr/>
          <p:nvPr/>
        </p:nvGrpSpPr>
        <p:grpSpPr>
          <a:xfrm>
            <a:off x="6118123" y="3918471"/>
            <a:ext cx="1503763" cy="1290418"/>
            <a:chOff x="332936" y="2995957"/>
            <a:chExt cx="2926080" cy="144282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86E6D53-EE0D-5187-4266-A8CE346E73A4}"/>
                </a:ext>
              </a:extLst>
            </p:cNvPr>
            <p:cNvSpPr txBox="1"/>
            <p:nvPr/>
          </p:nvSpPr>
          <p:spPr>
            <a:xfrm>
              <a:off x="332936" y="2995957"/>
              <a:ext cx="2926080" cy="4129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0678105-2480-510A-4378-DF257E0B507C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0323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4C73942-8CB2-F5D8-80EC-4A907C4309EE}"/>
              </a:ext>
            </a:extLst>
          </p:cNvPr>
          <p:cNvGrpSpPr/>
          <p:nvPr/>
        </p:nvGrpSpPr>
        <p:grpSpPr>
          <a:xfrm>
            <a:off x="3820117" y="2580520"/>
            <a:ext cx="1503763" cy="1290418"/>
            <a:chOff x="332936" y="2995957"/>
            <a:chExt cx="2926080" cy="144282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5E92058-A87B-BC28-1EFA-E0776799F706}"/>
                </a:ext>
              </a:extLst>
            </p:cNvPr>
            <p:cNvSpPr txBox="1"/>
            <p:nvPr/>
          </p:nvSpPr>
          <p:spPr>
            <a:xfrm>
              <a:off x="332936" y="2995957"/>
              <a:ext cx="2926080" cy="4129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B58FADD-6C00-154B-2F08-446FF3BE37E0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0323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pic>
        <p:nvPicPr>
          <p:cNvPr id="17" name="Graphic 16" descr="Link with solid fill">
            <a:extLst>
              <a:ext uri="{FF2B5EF4-FFF2-40B4-BE49-F238E27FC236}">
                <a16:creationId xmlns:a16="http://schemas.microsoft.com/office/drawing/2014/main" id="{2D2B0CC9-2143-E76F-3B17-15A8F276E2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288440" y="2015393"/>
            <a:ext cx="567116" cy="567116"/>
          </a:xfrm>
          <a:prstGeom prst="rect">
            <a:avLst/>
          </a:prstGeom>
        </p:spPr>
      </p:pic>
      <p:pic>
        <p:nvPicPr>
          <p:cNvPr id="18" name="Graphic 17" descr="Rocket with solid fill">
            <a:extLst>
              <a:ext uri="{FF2B5EF4-FFF2-40B4-BE49-F238E27FC236}">
                <a16:creationId xmlns:a16="http://schemas.microsoft.com/office/drawing/2014/main" id="{BFE8A30A-E335-F359-2074-F9B6077462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586441" y="3353343"/>
            <a:ext cx="567116" cy="567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053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10451</TotalTime>
  <Words>292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 Radial Trio – Slide Template</vt:lpstr>
      <vt:lpstr>Hexagon Radial Trio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Radial Trio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2024-10-11T18:05:27Z</dcterms:modified>
  <cp:category>Charts &amp; Diagrams</cp:category>
</cp:coreProperties>
</file>