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67" d="100"/>
          <a:sy n="67" d="100"/>
        </p:scale>
        <p:origin x="-658" y="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27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 Gantt – Slide Template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8BF9E8-5E48-CC5C-AFC2-257174461CE4}"/>
              </a:ext>
            </a:extLst>
          </p:cNvPr>
          <p:cNvSpPr txBox="1"/>
          <p:nvPr/>
        </p:nvSpPr>
        <p:spPr>
          <a:xfrm>
            <a:off x="3356824" y="986650"/>
            <a:ext cx="10132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cap="all" dirty="0"/>
              <a:t>PROJECT: 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488FF48A-2746-24BD-789D-7D1B6244E671}"/>
              </a:ext>
            </a:extLst>
          </p:cNvPr>
          <p:cNvSpPr/>
          <p:nvPr/>
        </p:nvSpPr>
        <p:spPr>
          <a:xfrm>
            <a:off x="729292" y="1941589"/>
            <a:ext cx="7916977" cy="369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4D8C2FC-65A8-723B-FECA-5456F24FDBF3}"/>
              </a:ext>
            </a:extLst>
          </p:cNvPr>
          <p:cNvSpPr/>
          <p:nvPr/>
        </p:nvSpPr>
        <p:spPr>
          <a:xfrm>
            <a:off x="729292" y="2555179"/>
            <a:ext cx="7916977" cy="369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8C6C557-B430-84CE-3B83-E0B01F79B3EF}"/>
              </a:ext>
            </a:extLst>
          </p:cNvPr>
          <p:cNvSpPr/>
          <p:nvPr/>
        </p:nvSpPr>
        <p:spPr>
          <a:xfrm>
            <a:off x="729292" y="3168769"/>
            <a:ext cx="7916977" cy="369332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B01C90D-7FD9-B5FF-522F-5A95AAD46804}"/>
              </a:ext>
            </a:extLst>
          </p:cNvPr>
          <p:cNvSpPr/>
          <p:nvPr/>
        </p:nvSpPr>
        <p:spPr>
          <a:xfrm>
            <a:off x="729292" y="3782359"/>
            <a:ext cx="7916977" cy="369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C6E4DFF-4BBC-60FB-26F9-C092EEEF83BF}"/>
              </a:ext>
            </a:extLst>
          </p:cNvPr>
          <p:cNvSpPr/>
          <p:nvPr/>
        </p:nvSpPr>
        <p:spPr>
          <a:xfrm>
            <a:off x="729292" y="4395949"/>
            <a:ext cx="7916977" cy="369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AA4E57E-822B-0DD6-535A-FC6E2AB572F7}"/>
              </a:ext>
            </a:extLst>
          </p:cNvPr>
          <p:cNvSpPr/>
          <p:nvPr/>
        </p:nvSpPr>
        <p:spPr>
          <a:xfrm>
            <a:off x="729292" y="5009539"/>
            <a:ext cx="7916977" cy="369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A4C3ED9C-F258-9E6F-6BD1-6B1B9D40CDE4}"/>
              </a:ext>
            </a:extLst>
          </p:cNvPr>
          <p:cNvSpPr/>
          <p:nvPr/>
        </p:nvSpPr>
        <p:spPr>
          <a:xfrm>
            <a:off x="729292" y="5623130"/>
            <a:ext cx="7916977" cy="369332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B6A393-E93B-84F7-DAA6-F944CB272114}"/>
              </a:ext>
            </a:extLst>
          </p:cNvPr>
          <p:cNvCxnSpPr>
            <a:cxnSpLocks/>
          </p:cNvCxnSpPr>
          <p:nvPr/>
        </p:nvCxnSpPr>
        <p:spPr>
          <a:xfrm>
            <a:off x="4607537" y="1794456"/>
            <a:ext cx="0" cy="429138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9C6ED8F-87B9-4DA4-F6A4-461078AC74DD}"/>
              </a:ext>
            </a:extLst>
          </p:cNvPr>
          <p:cNvSpPr/>
          <p:nvPr/>
        </p:nvSpPr>
        <p:spPr>
          <a:xfrm>
            <a:off x="4327974" y="3168769"/>
            <a:ext cx="559126" cy="3693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40E0E-ED7A-721D-D560-74B6A03F12F2}"/>
              </a:ext>
            </a:extLst>
          </p:cNvPr>
          <p:cNvSpPr txBox="1"/>
          <p:nvPr/>
        </p:nvSpPr>
        <p:spPr>
          <a:xfrm>
            <a:off x="935943" y="1956978"/>
            <a:ext cx="162967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Project Planning: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0A96E1-F3D6-90E3-A8CA-60C290DDCD22}"/>
              </a:ext>
            </a:extLst>
          </p:cNvPr>
          <p:cNvSpPr txBox="1"/>
          <p:nvPr/>
        </p:nvSpPr>
        <p:spPr>
          <a:xfrm>
            <a:off x="935943" y="2570568"/>
            <a:ext cx="224176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Requirement Gathering: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6C5DC0-A126-FB13-D5F9-A644018193B7}"/>
              </a:ext>
            </a:extLst>
          </p:cNvPr>
          <p:cNvSpPr txBox="1"/>
          <p:nvPr/>
        </p:nvSpPr>
        <p:spPr>
          <a:xfrm>
            <a:off x="935943" y="3184158"/>
            <a:ext cx="13644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Design Phase: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6E70CF-5400-B6C0-B14B-3E08F7732C42}"/>
              </a:ext>
            </a:extLst>
          </p:cNvPr>
          <p:cNvSpPr txBox="1"/>
          <p:nvPr/>
        </p:nvSpPr>
        <p:spPr>
          <a:xfrm>
            <a:off x="935943" y="3797748"/>
            <a:ext cx="194149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Development Phase: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99E3D-5167-4760-F93D-49E95FA1C63F}"/>
              </a:ext>
            </a:extLst>
          </p:cNvPr>
          <p:cNvSpPr txBox="1"/>
          <p:nvPr/>
        </p:nvSpPr>
        <p:spPr>
          <a:xfrm>
            <a:off x="935943" y="4411338"/>
            <a:ext cx="138608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Testing Phase: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74E917-3154-5829-A142-C08433BB74AF}"/>
              </a:ext>
            </a:extLst>
          </p:cNvPr>
          <p:cNvSpPr txBox="1"/>
          <p:nvPr/>
        </p:nvSpPr>
        <p:spPr>
          <a:xfrm>
            <a:off x="935943" y="5024928"/>
            <a:ext cx="128919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Deployment: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033ABA-5527-1FD2-FE69-398D12A9A1F5}"/>
              </a:ext>
            </a:extLst>
          </p:cNvPr>
          <p:cNvSpPr txBox="1"/>
          <p:nvPr/>
        </p:nvSpPr>
        <p:spPr>
          <a:xfrm>
            <a:off x="935943" y="5638519"/>
            <a:ext cx="221259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Post-Launch Evaluation: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6203B15-C6F5-FF6E-74C1-AD23675FB295}"/>
              </a:ext>
            </a:extLst>
          </p:cNvPr>
          <p:cNvSpPr/>
          <p:nvPr/>
        </p:nvSpPr>
        <p:spPr>
          <a:xfrm>
            <a:off x="3361768" y="1941589"/>
            <a:ext cx="248095" cy="36933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B7CECDE-0D23-D4C2-6DD1-63DC571C17A9}"/>
              </a:ext>
            </a:extLst>
          </p:cNvPr>
          <p:cNvSpPr/>
          <p:nvPr/>
        </p:nvSpPr>
        <p:spPr>
          <a:xfrm>
            <a:off x="3609864" y="2555179"/>
            <a:ext cx="507213" cy="36933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F143DF8-8EE0-3C28-485F-23F6341AFC18}"/>
              </a:ext>
            </a:extLst>
          </p:cNvPr>
          <p:cNvSpPr/>
          <p:nvPr/>
        </p:nvSpPr>
        <p:spPr>
          <a:xfrm>
            <a:off x="5618058" y="3782359"/>
            <a:ext cx="509444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C2124E8-250E-0B3D-657C-84790749D51C}"/>
              </a:ext>
            </a:extLst>
          </p:cNvPr>
          <p:cNvSpPr/>
          <p:nvPr/>
        </p:nvSpPr>
        <p:spPr>
          <a:xfrm>
            <a:off x="6127503" y="4395949"/>
            <a:ext cx="1515388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7EA83DF-3D59-8A5C-E18F-E5DC2A01D5C7}"/>
              </a:ext>
            </a:extLst>
          </p:cNvPr>
          <p:cNvSpPr/>
          <p:nvPr/>
        </p:nvSpPr>
        <p:spPr>
          <a:xfrm>
            <a:off x="6658796" y="5009539"/>
            <a:ext cx="1474290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0945F76-F05B-9CD5-58F8-BEFFD421B595}"/>
              </a:ext>
            </a:extLst>
          </p:cNvPr>
          <p:cNvSpPr/>
          <p:nvPr/>
        </p:nvSpPr>
        <p:spPr>
          <a:xfrm>
            <a:off x="8133087" y="5623130"/>
            <a:ext cx="507862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0226FC4-0013-B7D3-1011-CFC968A4E6E8}"/>
              </a:ext>
            </a:extLst>
          </p:cNvPr>
          <p:cNvSpPr txBox="1"/>
          <p:nvPr/>
        </p:nvSpPr>
        <p:spPr>
          <a:xfrm>
            <a:off x="3600951" y="198775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E9A079-A48C-07D3-35CD-5EE631438EF9}"/>
              </a:ext>
            </a:extLst>
          </p:cNvPr>
          <p:cNvSpPr txBox="1"/>
          <p:nvPr/>
        </p:nvSpPr>
        <p:spPr>
          <a:xfrm>
            <a:off x="8723481" y="198775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(2 days)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410C497-C8ED-7517-B70A-01E0F9C38DA9}"/>
              </a:ext>
            </a:extLst>
          </p:cNvPr>
          <p:cNvGrpSpPr/>
          <p:nvPr/>
        </p:nvGrpSpPr>
        <p:grpSpPr>
          <a:xfrm>
            <a:off x="9766510" y="2815530"/>
            <a:ext cx="2052106" cy="2302988"/>
            <a:chOff x="9297548" y="2092960"/>
            <a:chExt cx="2052106" cy="230298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3821E5E-F913-7258-BDF3-0888B493547C}"/>
                </a:ext>
              </a:extLst>
            </p:cNvPr>
            <p:cNvSpPr/>
            <p:nvPr/>
          </p:nvSpPr>
          <p:spPr>
            <a:xfrm>
              <a:off x="9297548" y="2092960"/>
              <a:ext cx="2052106" cy="2302988"/>
            </a:xfrm>
            <a:prstGeom prst="roundRect">
              <a:avLst>
                <a:gd name="adj" fmla="val 83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outerShdw blurRad="1651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8CACF-302A-3031-54DD-4330FBD1BC50}"/>
                </a:ext>
              </a:extLst>
            </p:cNvPr>
            <p:cNvSpPr txBox="1"/>
            <p:nvPr/>
          </p:nvSpPr>
          <p:spPr>
            <a:xfrm>
              <a:off x="9944872" y="2280142"/>
              <a:ext cx="8638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cap="all" dirty="0"/>
                <a:t>Status: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44630ED-B4E2-9367-67F1-92B9F54B4F87}"/>
                </a:ext>
              </a:extLst>
            </p:cNvPr>
            <p:cNvGrpSpPr/>
            <p:nvPr/>
          </p:nvGrpSpPr>
          <p:grpSpPr>
            <a:xfrm>
              <a:off x="9505721" y="2778317"/>
              <a:ext cx="1742129" cy="1396457"/>
              <a:chOff x="9897780" y="2778317"/>
              <a:chExt cx="1742129" cy="1396457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8E92011B-3D4F-E756-9C15-0ABD4B1D74A1}"/>
                  </a:ext>
                </a:extLst>
              </p:cNvPr>
              <p:cNvGrpSpPr/>
              <p:nvPr/>
            </p:nvGrpSpPr>
            <p:grpSpPr>
              <a:xfrm>
                <a:off x="9901396" y="3805442"/>
                <a:ext cx="1490368" cy="369332"/>
                <a:chOff x="12671326" y="4195893"/>
                <a:chExt cx="1490368" cy="369332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5F99B1A-E058-ED45-F4D1-8AE58D8712E0}"/>
                    </a:ext>
                  </a:extLst>
                </p:cNvPr>
                <p:cNvSpPr txBox="1"/>
                <p:nvPr/>
              </p:nvSpPr>
              <p:spPr>
                <a:xfrm>
                  <a:off x="13307871" y="4211282"/>
                  <a:ext cx="853823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600" dirty="0"/>
                    <a:t>Pending</a:t>
                  </a:r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687BFC27-B550-DF00-BB21-BC8686332A23}"/>
                    </a:ext>
                  </a:extLst>
                </p:cNvPr>
                <p:cNvSpPr/>
                <p:nvPr/>
              </p:nvSpPr>
              <p:spPr>
                <a:xfrm>
                  <a:off x="12671326" y="4195893"/>
                  <a:ext cx="509443" cy="369332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F125688D-496E-46CD-B6C3-B4A1617B0E9A}"/>
                  </a:ext>
                </a:extLst>
              </p:cNvPr>
              <p:cNvGrpSpPr/>
              <p:nvPr/>
            </p:nvGrpSpPr>
            <p:grpSpPr>
              <a:xfrm>
                <a:off x="9897780" y="3291879"/>
                <a:ext cx="1742129" cy="369332"/>
                <a:chOff x="12667710" y="3731730"/>
                <a:chExt cx="1742129" cy="36933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BA63CA7-2665-688A-8F15-CD44DEA315D5}"/>
                    </a:ext>
                  </a:extLst>
                </p:cNvPr>
                <p:cNvSpPr txBox="1"/>
                <p:nvPr/>
              </p:nvSpPr>
              <p:spPr>
                <a:xfrm>
                  <a:off x="13307871" y="3747119"/>
                  <a:ext cx="1101968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600" dirty="0"/>
                    <a:t>In Progress</a:t>
                  </a:r>
                </a:p>
              </p:txBody>
            </p: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F600DE5C-0FF7-57DF-3C3D-C4E12BCE4565}"/>
                    </a:ext>
                  </a:extLst>
                </p:cNvPr>
                <p:cNvSpPr/>
                <p:nvPr/>
              </p:nvSpPr>
              <p:spPr>
                <a:xfrm>
                  <a:off x="12667710" y="3731730"/>
                  <a:ext cx="509443" cy="36933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87142200-6D4B-C22D-0183-87CC98698FA3}"/>
                  </a:ext>
                </a:extLst>
              </p:cNvPr>
              <p:cNvGrpSpPr/>
              <p:nvPr/>
            </p:nvGrpSpPr>
            <p:grpSpPr>
              <a:xfrm>
                <a:off x="9897780" y="2778317"/>
                <a:ext cx="1738475" cy="369332"/>
                <a:chOff x="12667710" y="3168768"/>
                <a:chExt cx="1738475" cy="369332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A946B94-A201-AB72-A420-8A23BB40D812}"/>
                    </a:ext>
                  </a:extLst>
                </p:cNvPr>
                <p:cNvSpPr txBox="1"/>
                <p:nvPr/>
              </p:nvSpPr>
              <p:spPr>
                <a:xfrm>
                  <a:off x="13307871" y="3184157"/>
                  <a:ext cx="1098314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600" dirty="0"/>
                    <a:t>Completed</a:t>
                  </a:r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1F4211D3-C307-E106-40E2-B6ACE6ACB8B7}"/>
                    </a:ext>
                  </a:extLst>
                </p:cNvPr>
                <p:cNvSpPr/>
                <p:nvPr/>
              </p:nvSpPr>
              <p:spPr>
                <a:xfrm>
                  <a:off x="12667710" y="3168768"/>
                  <a:ext cx="509443" cy="369332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2A93804D-9DA5-36D5-1C52-09BEA9F0375F}"/>
              </a:ext>
            </a:extLst>
          </p:cNvPr>
          <p:cNvSpPr/>
          <p:nvPr/>
        </p:nvSpPr>
        <p:spPr>
          <a:xfrm>
            <a:off x="3361768" y="1327998"/>
            <a:ext cx="5279178" cy="36933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D5CBBC-4847-3293-71A8-46BD758BC1B8}"/>
              </a:ext>
            </a:extLst>
          </p:cNvPr>
          <p:cNvSpPr txBox="1"/>
          <p:nvPr/>
        </p:nvSpPr>
        <p:spPr>
          <a:xfrm>
            <a:off x="3350334" y="1358776"/>
            <a:ext cx="6190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7D0C0CF-E9A4-7FA5-E161-75483B7E4253}"/>
              </a:ext>
            </a:extLst>
          </p:cNvPr>
          <p:cNvSpPr txBox="1"/>
          <p:nvPr/>
        </p:nvSpPr>
        <p:spPr>
          <a:xfrm>
            <a:off x="8021866" y="1356650"/>
            <a:ext cx="6190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AC478CE-5116-05E6-793D-CEF33F89C75C}"/>
              </a:ext>
            </a:extLst>
          </p:cNvPr>
          <p:cNvSpPr txBox="1"/>
          <p:nvPr/>
        </p:nvSpPr>
        <p:spPr>
          <a:xfrm>
            <a:off x="8723481" y="1370261"/>
            <a:ext cx="74943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(21 days)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9A1C20-ACBD-CABC-BD21-D221FB051D29}"/>
              </a:ext>
            </a:extLst>
          </p:cNvPr>
          <p:cNvSpPr txBox="1"/>
          <p:nvPr/>
        </p:nvSpPr>
        <p:spPr>
          <a:xfrm>
            <a:off x="935943" y="1347727"/>
            <a:ext cx="70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cap="all" dirty="0"/>
              <a:t>Task: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C62D89A-B14E-F937-ABD8-692B9CDFB5C0}"/>
              </a:ext>
            </a:extLst>
          </p:cNvPr>
          <p:cNvSpPr txBox="1"/>
          <p:nvPr/>
        </p:nvSpPr>
        <p:spPr>
          <a:xfrm>
            <a:off x="4109276" y="260134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10/04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0B77F9-2391-DA8E-99FB-C84843971923}"/>
              </a:ext>
            </a:extLst>
          </p:cNvPr>
          <p:cNvSpPr txBox="1"/>
          <p:nvPr/>
        </p:nvSpPr>
        <p:spPr>
          <a:xfrm>
            <a:off x="3038852" y="260134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10/02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8676CD-EBF6-2B1E-515C-6639AFBA0CC8}"/>
              </a:ext>
            </a:extLst>
          </p:cNvPr>
          <p:cNvSpPr txBox="1"/>
          <p:nvPr/>
        </p:nvSpPr>
        <p:spPr>
          <a:xfrm>
            <a:off x="2792483" y="198775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10/01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49B3C-357E-CD72-8906-6782775BE574}"/>
              </a:ext>
            </a:extLst>
          </p:cNvPr>
          <p:cNvSpPr txBox="1"/>
          <p:nvPr/>
        </p:nvSpPr>
        <p:spPr>
          <a:xfrm>
            <a:off x="8723481" y="260134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4EE9D4-A537-C19F-A088-7551708B9EFF}"/>
              </a:ext>
            </a:extLst>
          </p:cNvPr>
          <p:cNvSpPr txBox="1"/>
          <p:nvPr/>
        </p:nvSpPr>
        <p:spPr>
          <a:xfrm>
            <a:off x="8723481" y="321493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C30A505-728A-13CB-8587-6A9675D2041B}"/>
              </a:ext>
            </a:extLst>
          </p:cNvPr>
          <p:cNvSpPr txBox="1"/>
          <p:nvPr/>
        </p:nvSpPr>
        <p:spPr>
          <a:xfrm>
            <a:off x="8723481" y="382852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4374B82-BE24-E119-4E13-260432DDD5D3}"/>
              </a:ext>
            </a:extLst>
          </p:cNvPr>
          <p:cNvSpPr txBox="1"/>
          <p:nvPr/>
        </p:nvSpPr>
        <p:spPr>
          <a:xfrm>
            <a:off x="8723481" y="444211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24D9103-0E36-FE31-49EC-BE1E501EB577}"/>
              </a:ext>
            </a:extLst>
          </p:cNvPr>
          <p:cNvSpPr txBox="1"/>
          <p:nvPr/>
        </p:nvSpPr>
        <p:spPr>
          <a:xfrm>
            <a:off x="8723481" y="505570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D791750-F689-E08D-55D1-66293E012129}"/>
              </a:ext>
            </a:extLst>
          </p:cNvPr>
          <p:cNvSpPr txBox="1"/>
          <p:nvPr/>
        </p:nvSpPr>
        <p:spPr>
          <a:xfrm>
            <a:off x="9277642" y="5669297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441640-8788-E7C8-AF7B-23F739D02423}"/>
              </a:ext>
            </a:extLst>
          </p:cNvPr>
          <p:cNvSpPr txBox="1"/>
          <p:nvPr/>
        </p:nvSpPr>
        <p:spPr>
          <a:xfrm>
            <a:off x="3768523" y="321493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4B5525C-BDDE-D450-38D4-60CC918777DF}"/>
              </a:ext>
            </a:extLst>
          </p:cNvPr>
          <p:cNvSpPr txBox="1"/>
          <p:nvPr/>
        </p:nvSpPr>
        <p:spPr>
          <a:xfrm>
            <a:off x="4887580" y="321493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10/07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ADE3847-C0B6-1A24-0BE8-A6D1C49E80D7}"/>
              </a:ext>
            </a:extLst>
          </p:cNvPr>
          <p:cNvSpPr txBox="1"/>
          <p:nvPr/>
        </p:nvSpPr>
        <p:spPr>
          <a:xfrm>
            <a:off x="5058130" y="382852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10/10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DDF04A1-3DAB-CB26-5150-EC944E8430A2}"/>
              </a:ext>
            </a:extLst>
          </p:cNvPr>
          <p:cNvSpPr txBox="1"/>
          <p:nvPr/>
        </p:nvSpPr>
        <p:spPr>
          <a:xfrm>
            <a:off x="6127500" y="382852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10/12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FED55D6-6DBB-CC51-6622-9CB6F90CF18C}"/>
              </a:ext>
            </a:extLst>
          </p:cNvPr>
          <p:cNvSpPr txBox="1"/>
          <p:nvPr/>
        </p:nvSpPr>
        <p:spPr>
          <a:xfrm>
            <a:off x="5543189" y="444211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10/12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4662646-C26D-5FCD-4B51-CDAB10D235DE}"/>
              </a:ext>
            </a:extLst>
          </p:cNvPr>
          <p:cNvSpPr txBox="1"/>
          <p:nvPr/>
        </p:nvSpPr>
        <p:spPr>
          <a:xfrm>
            <a:off x="7618581" y="444211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10/18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E46E1BE-58E1-33E9-F659-B7108D7D3100}"/>
              </a:ext>
            </a:extLst>
          </p:cNvPr>
          <p:cNvSpPr txBox="1"/>
          <p:nvPr/>
        </p:nvSpPr>
        <p:spPr>
          <a:xfrm>
            <a:off x="6127502" y="505570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10/14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0E1F56F-6564-6B2E-0437-01B872A87BDC}"/>
              </a:ext>
            </a:extLst>
          </p:cNvPr>
          <p:cNvSpPr txBox="1"/>
          <p:nvPr/>
        </p:nvSpPr>
        <p:spPr>
          <a:xfrm>
            <a:off x="8135901" y="505570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C22A84-BE9D-9AC5-FB8D-B7C10328E3DD}"/>
              </a:ext>
            </a:extLst>
          </p:cNvPr>
          <p:cNvSpPr txBox="1"/>
          <p:nvPr/>
        </p:nvSpPr>
        <p:spPr>
          <a:xfrm>
            <a:off x="8640946" y="5669297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10/22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9C84E8F-48F7-3E1C-F135-2C075FC1C8D1}"/>
              </a:ext>
            </a:extLst>
          </p:cNvPr>
          <p:cNvSpPr txBox="1"/>
          <p:nvPr/>
        </p:nvSpPr>
        <p:spPr>
          <a:xfrm>
            <a:off x="7572790" y="5669297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10/20</a:t>
            </a:r>
          </a:p>
        </p:txBody>
      </p:sp>
      <p:sp>
        <p:nvSpPr>
          <p:cNvPr id="104" name="Arrow: Right 103">
            <a:extLst>
              <a:ext uri="{FF2B5EF4-FFF2-40B4-BE49-F238E27FC236}">
                <a16:creationId xmlns:a16="http://schemas.microsoft.com/office/drawing/2014/main" id="{50560F1F-7C08-A204-81D3-20B93E551A3B}"/>
              </a:ext>
            </a:extLst>
          </p:cNvPr>
          <p:cNvSpPr/>
          <p:nvPr/>
        </p:nvSpPr>
        <p:spPr>
          <a:xfrm>
            <a:off x="188701" y="3168769"/>
            <a:ext cx="400810" cy="369332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8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 Gantt – Slide Template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8BF9E8-5E48-CC5C-AFC2-257174461CE4}"/>
              </a:ext>
            </a:extLst>
          </p:cNvPr>
          <p:cNvSpPr txBox="1"/>
          <p:nvPr/>
        </p:nvSpPr>
        <p:spPr>
          <a:xfrm>
            <a:off x="3356824" y="986650"/>
            <a:ext cx="10132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cap="all" dirty="0">
                <a:solidFill>
                  <a:schemeClr val="bg1"/>
                </a:solidFill>
              </a:rPr>
              <a:t>PROJECT: 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488FF48A-2746-24BD-789D-7D1B6244E671}"/>
              </a:ext>
            </a:extLst>
          </p:cNvPr>
          <p:cNvSpPr/>
          <p:nvPr/>
        </p:nvSpPr>
        <p:spPr>
          <a:xfrm>
            <a:off x="729292" y="1941589"/>
            <a:ext cx="7916977" cy="36933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4D8C2FC-65A8-723B-FECA-5456F24FDBF3}"/>
              </a:ext>
            </a:extLst>
          </p:cNvPr>
          <p:cNvSpPr/>
          <p:nvPr/>
        </p:nvSpPr>
        <p:spPr>
          <a:xfrm>
            <a:off x="729292" y="2555179"/>
            <a:ext cx="7916977" cy="36933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8C6C557-B430-84CE-3B83-E0B01F79B3EF}"/>
              </a:ext>
            </a:extLst>
          </p:cNvPr>
          <p:cNvSpPr/>
          <p:nvPr/>
        </p:nvSpPr>
        <p:spPr>
          <a:xfrm>
            <a:off x="729292" y="3168769"/>
            <a:ext cx="7916977" cy="369332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B01C90D-7FD9-B5FF-522F-5A95AAD46804}"/>
              </a:ext>
            </a:extLst>
          </p:cNvPr>
          <p:cNvSpPr/>
          <p:nvPr/>
        </p:nvSpPr>
        <p:spPr>
          <a:xfrm>
            <a:off x="729292" y="3782359"/>
            <a:ext cx="7916977" cy="36933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C6E4DFF-4BBC-60FB-26F9-C092EEEF83BF}"/>
              </a:ext>
            </a:extLst>
          </p:cNvPr>
          <p:cNvSpPr/>
          <p:nvPr/>
        </p:nvSpPr>
        <p:spPr>
          <a:xfrm>
            <a:off x="729292" y="4395949"/>
            <a:ext cx="7916977" cy="36933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AA4E57E-822B-0DD6-535A-FC6E2AB572F7}"/>
              </a:ext>
            </a:extLst>
          </p:cNvPr>
          <p:cNvSpPr/>
          <p:nvPr/>
        </p:nvSpPr>
        <p:spPr>
          <a:xfrm>
            <a:off x="729292" y="5009539"/>
            <a:ext cx="7916977" cy="36933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A4C3ED9C-F258-9E6F-6BD1-6B1B9D40CDE4}"/>
              </a:ext>
            </a:extLst>
          </p:cNvPr>
          <p:cNvSpPr/>
          <p:nvPr/>
        </p:nvSpPr>
        <p:spPr>
          <a:xfrm>
            <a:off x="729292" y="5623130"/>
            <a:ext cx="7916977" cy="36933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B6A393-E93B-84F7-DAA6-F944CB272114}"/>
              </a:ext>
            </a:extLst>
          </p:cNvPr>
          <p:cNvCxnSpPr>
            <a:cxnSpLocks/>
          </p:cNvCxnSpPr>
          <p:nvPr/>
        </p:nvCxnSpPr>
        <p:spPr>
          <a:xfrm>
            <a:off x="4607537" y="1794456"/>
            <a:ext cx="0" cy="429138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9C6ED8F-87B9-4DA4-F6A4-461078AC74DD}"/>
              </a:ext>
            </a:extLst>
          </p:cNvPr>
          <p:cNvSpPr/>
          <p:nvPr/>
        </p:nvSpPr>
        <p:spPr>
          <a:xfrm>
            <a:off x="4327974" y="3168769"/>
            <a:ext cx="559126" cy="3693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40E0E-ED7A-721D-D560-74B6A03F12F2}"/>
              </a:ext>
            </a:extLst>
          </p:cNvPr>
          <p:cNvSpPr txBox="1"/>
          <p:nvPr/>
        </p:nvSpPr>
        <p:spPr>
          <a:xfrm>
            <a:off x="935943" y="1956978"/>
            <a:ext cx="162967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Project Planning: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0A96E1-F3D6-90E3-A8CA-60C290DDCD22}"/>
              </a:ext>
            </a:extLst>
          </p:cNvPr>
          <p:cNvSpPr txBox="1"/>
          <p:nvPr/>
        </p:nvSpPr>
        <p:spPr>
          <a:xfrm>
            <a:off x="935943" y="2570568"/>
            <a:ext cx="224176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Requirement Gathering: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6C5DC0-A126-FB13-D5F9-A644018193B7}"/>
              </a:ext>
            </a:extLst>
          </p:cNvPr>
          <p:cNvSpPr txBox="1"/>
          <p:nvPr/>
        </p:nvSpPr>
        <p:spPr>
          <a:xfrm>
            <a:off x="935943" y="3184158"/>
            <a:ext cx="136447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Design Phase: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6E70CF-5400-B6C0-B14B-3E08F7732C42}"/>
              </a:ext>
            </a:extLst>
          </p:cNvPr>
          <p:cNvSpPr txBox="1"/>
          <p:nvPr/>
        </p:nvSpPr>
        <p:spPr>
          <a:xfrm>
            <a:off x="935943" y="3797748"/>
            <a:ext cx="194149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Development Phase: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99E3D-5167-4760-F93D-49E95FA1C63F}"/>
              </a:ext>
            </a:extLst>
          </p:cNvPr>
          <p:cNvSpPr txBox="1"/>
          <p:nvPr/>
        </p:nvSpPr>
        <p:spPr>
          <a:xfrm>
            <a:off x="935943" y="4411338"/>
            <a:ext cx="138608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Testing Phase: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74E917-3154-5829-A142-C08433BB74AF}"/>
              </a:ext>
            </a:extLst>
          </p:cNvPr>
          <p:cNvSpPr txBox="1"/>
          <p:nvPr/>
        </p:nvSpPr>
        <p:spPr>
          <a:xfrm>
            <a:off x="935943" y="5024928"/>
            <a:ext cx="128919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Deployment: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033ABA-5527-1FD2-FE69-398D12A9A1F5}"/>
              </a:ext>
            </a:extLst>
          </p:cNvPr>
          <p:cNvSpPr txBox="1"/>
          <p:nvPr/>
        </p:nvSpPr>
        <p:spPr>
          <a:xfrm>
            <a:off x="935943" y="5638519"/>
            <a:ext cx="221259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b="1" dirty="0"/>
              <a:t>Post-Launch Evaluation: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6203B15-C6F5-FF6E-74C1-AD23675FB295}"/>
              </a:ext>
            </a:extLst>
          </p:cNvPr>
          <p:cNvSpPr/>
          <p:nvPr/>
        </p:nvSpPr>
        <p:spPr>
          <a:xfrm>
            <a:off x="3361768" y="1941589"/>
            <a:ext cx="248095" cy="36933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B7CECDE-0D23-D4C2-6DD1-63DC571C17A9}"/>
              </a:ext>
            </a:extLst>
          </p:cNvPr>
          <p:cNvSpPr/>
          <p:nvPr/>
        </p:nvSpPr>
        <p:spPr>
          <a:xfrm>
            <a:off x="3609864" y="2555179"/>
            <a:ext cx="507213" cy="36933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F143DF8-8EE0-3C28-485F-23F6341AFC18}"/>
              </a:ext>
            </a:extLst>
          </p:cNvPr>
          <p:cNvSpPr/>
          <p:nvPr/>
        </p:nvSpPr>
        <p:spPr>
          <a:xfrm>
            <a:off x="5618058" y="3782359"/>
            <a:ext cx="509444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C2124E8-250E-0B3D-657C-84790749D51C}"/>
              </a:ext>
            </a:extLst>
          </p:cNvPr>
          <p:cNvSpPr/>
          <p:nvPr/>
        </p:nvSpPr>
        <p:spPr>
          <a:xfrm>
            <a:off x="6127503" y="4395949"/>
            <a:ext cx="1515388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7EA83DF-3D59-8A5C-E18F-E5DC2A01D5C7}"/>
              </a:ext>
            </a:extLst>
          </p:cNvPr>
          <p:cNvSpPr/>
          <p:nvPr/>
        </p:nvSpPr>
        <p:spPr>
          <a:xfrm>
            <a:off x="6658796" y="5009539"/>
            <a:ext cx="1474290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0945F76-F05B-9CD5-58F8-BEFFD421B595}"/>
              </a:ext>
            </a:extLst>
          </p:cNvPr>
          <p:cNvSpPr/>
          <p:nvPr/>
        </p:nvSpPr>
        <p:spPr>
          <a:xfrm>
            <a:off x="8133087" y="5623130"/>
            <a:ext cx="507862" cy="3693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0226FC4-0013-B7D3-1011-CFC968A4E6E8}"/>
              </a:ext>
            </a:extLst>
          </p:cNvPr>
          <p:cNvSpPr txBox="1"/>
          <p:nvPr/>
        </p:nvSpPr>
        <p:spPr>
          <a:xfrm>
            <a:off x="3600951" y="198775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10/02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410C497-C8ED-7517-B70A-01E0F9C38DA9}"/>
              </a:ext>
            </a:extLst>
          </p:cNvPr>
          <p:cNvGrpSpPr/>
          <p:nvPr/>
        </p:nvGrpSpPr>
        <p:grpSpPr>
          <a:xfrm>
            <a:off x="9766510" y="2815530"/>
            <a:ext cx="2052106" cy="2302988"/>
            <a:chOff x="9297548" y="2092960"/>
            <a:chExt cx="2052106" cy="230298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3821E5E-F913-7258-BDF3-0888B493547C}"/>
                </a:ext>
              </a:extLst>
            </p:cNvPr>
            <p:cNvSpPr/>
            <p:nvPr/>
          </p:nvSpPr>
          <p:spPr>
            <a:xfrm>
              <a:off x="9297548" y="2092960"/>
              <a:ext cx="2052106" cy="2302988"/>
            </a:xfrm>
            <a:prstGeom prst="roundRect">
              <a:avLst>
                <a:gd name="adj" fmla="val 8326"/>
              </a:avLst>
            </a:pr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1651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8CACF-302A-3031-54DD-4330FBD1BC50}"/>
                </a:ext>
              </a:extLst>
            </p:cNvPr>
            <p:cNvSpPr txBox="1"/>
            <p:nvPr/>
          </p:nvSpPr>
          <p:spPr>
            <a:xfrm>
              <a:off x="9944872" y="2280142"/>
              <a:ext cx="8638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cap="all" dirty="0"/>
                <a:t>Status: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44630ED-B4E2-9367-67F1-92B9F54B4F87}"/>
                </a:ext>
              </a:extLst>
            </p:cNvPr>
            <p:cNvGrpSpPr/>
            <p:nvPr/>
          </p:nvGrpSpPr>
          <p:grpSpPr>
            <a:xfrm>
              <a:off x="9505721" y="2778317"/>
              <a:ext cx="1742129" cy="1396457"/>
              <a:chOff x="9897780" y="2778317"/>
              <a:chExt cx="1742129" cy="1396457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8E92011B-3D4F-E756-9C15-0ABD4B1D74A1}"/>
                  </a:ext>
                </a:extLst>
              </p:cNvPr>
              <p:cNvGrpSpPr/>
              <p:nvPr/>
            </p:nvGrpSpPr>
            <p:grpSpPr>
              <a:xfrm>
                <a:off x="9901396" y="3805442"/>
                <a:ext cx="1490368" cy="369332"/>
                <a:chOff x="12671326" y="4195893"/>
                <a:chExt cx="1490368" cy="369332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5F99B1A-E058-ED45-F4D1-8AE58D8712E0}"/>
                    </a:ext>
                  </a:extLst>
                </p:cNvPr>
                <p:cNvSpPr txBox="1"/>
                <p:nvPr/>
              </p:nvSpPr>
              <p:spPr>
                <a:xfrm>
                  <a:off x="13307871" y="4211282"/>
                  <a:ext cx="853823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600" dirty="0"/>
                    <a:t>Pending</a:t>
                  </a:r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687BFC27-B550-DF00-BB21-BC8686332A23}"/>
                    </a:ext>
                  </a:extLst>
                </p:cNvPr>
                <p:cNvSpPr/>
                <p:nvPr/>
              </p:nvSpPr>
              <p:spPr>
                <a:xfrm>
                  <a:off x="12671326" y="4195893"/>
                  <a:ext cx="509443" cy="369332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F125688D-496E-46CD-B6C3-B4A1617B0E9A}"/>
                  </a:ext>
                </a:extLst>
              </p:cNvPr>
              <p:cNvGrpSpPr/>
              <p:nvPr/>
            </p:nvGrpSpPr>
            <p:grpSpPr>
              <a:xfrm>
                <a:off x="9897780" y="3291879"/>
                <a:ext cx="1742129" cy="369332"/>
                <a:chOff x="12667710" y="3731730"/>
                <a:chExt cx="1742129" cy="36933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BA63CA7-2665-688A-8F15-CD44DEA315D5}"/>
                    </a:ext>
                  </a:extLst>
                </p:cNvPr>
                <p:cNvSpPr txBox="1"/>
                <p:nvPr/>
              </p:nvSpPr>
              <p:spPr>
                <a:xfrm>
                  <a:off x="13307871" y="3747119"/>
                  <a:ext cx="1101968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600" dirty="0"/>
                    <a:t>In Progress</a:t>
                  </a:r>
                </a:p>
              </p:txBody>
            </p: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F600DE5C-0FF7-57DF-3C3D-C4E12BCE4565}"/>
                    </a:ext>
                  </a:extLst>
                </p:cNvPr>
                <p:cNvSpPr/>
                <p:nvPr/>
              </p:nvSpPr>
              <p:spPr>
                <a:xfrm>
                  <a:off x="12667710" y="3731730"/>
                  <a:ext cx="509443" cy="36933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87142200-6D4B-C22D-0183-87CC98698FA3}"/>
                  </a:ext>
                </a:extLst>
              </p:cNvPr>
              <p:cNvGrpSpPr/>
              <p:nvPr/>
            </p:nvGrpSpPr>
            <p:grpSpPr>
              <a:xfrm>
                <a:off x="9897780" y="2778317"/>
                <a:ext cx="1738475" cy="369332"/>
                <a:chOff x="12667710" y="3168768"/>
                <a:chExt cx="1738475" cy="369332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A946B94-A201-AB72-A420-8A23BB40D812}"/>
                    </a:ext>
                  </a:extLst>
                </p:cNvPr>
                <p:cNvSpPr txBox="1"/>
                <p:nvPr/>
              </p:nvSpPr>
              <p:spPr>
                <a:xfrm>
                  <a:off x="13307871" y="3184157"/>
                  <a:ext cx="1098314" cy="338554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600" dirty="0"/>
                    <a:t>Completed</a:t>
                  </a:r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1F4211D3-C307-E106-40E2-B6ACE6ACB8B7}"/>
                    </a:ext>
                  </a:extLst>
                </p:cNvPr>
                <p:cNvSpPr/>
                <p:nvPr/>
              </p:nvSpPr>
              <p:spPr>
                <a:xfrm>
                  <a:off x="12667710" y="3168768"/>
                  <a:ext cx="509443" cy="369332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2A93804D-9DA5-36D5-1C52-09BEA9F0375F}"/>
              </a:ext>
            </a:extLst>
          </p:cNvPr>
          <p:cNvSpPr/>
          <p:nvPr/>
        </p:nvSpPr>
        <p:spPr>
          <a:xfrm>
            <a:off x="3361768" y="1327998"/>
            <a:ext cx="5279178" cy="369332"/>
          </a:xfrm>
          <a:prstGeom prst="round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D5CBBC-4847-3293-71A8-46BD758BC1B8}"/>
              </a:ext>
            </a:extLst>
          </p:cNvPr>
          <p:cNvSpPr txBox="1"/>
          <p:nvPr/>
        </p:nvSpPr>
        <p:spPr>
          <a:xfrm>
            <a:off x="3350334" y="1358776"/>
            <a:ext cx="6190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7D0C0CF-E9A4-7FA5-E161-75483B7E4253}"/>
              </a:ext>
            </a:extLst>
          </p:cNvPr>
          <p:cNvSpPr txBox="1"/>
          <p:nvPr/>
        </p:nvSpPr>
        <p:spPr>
          <a:xfrm>
            <a:off x="8021866" y="1356650"/>
            <a:ext cx="6190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9A1C20-ACBD-CABC-BD21-D221FB051D29}"/>
              </a:ext>
            </a:extLst>
          </p:cNvPr>
          <p:cNvSpPr txBox="1"/>
          <p:nvPr/>
        </p:nvSpPr>
        <p:spPr>
          <a:xfrm>
            <a:off x="935943" y="1347727"/>
            <a:ext cx="70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cap="all" dirty="0">
                <a:solidFill>
                  <a:schemeClr val="bg1"/>
                </a:solidFill>
              </a:rPr>
              <a:t>Task: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C62D89A-B14E-F937-ABD8-692B9CDFB5C0}"/>
              </a:ext>
            </a:extLst>
          </p:cNvPr>
          <p:cNvSpPr txBox="1"/>
          <p:nvPr/>
        </p:nvSpPr>
        <p:spPr>
          <a:xfrm>
            <a:off x="4109276" y="260134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0B77F9-2391-DA8E-99FB-C84843971923}"/>
              </a:ext>
            </a:extLst>
          </p:cNvPr>
          <p:cNvSpPr txBox="1"/>
          <p:nvPr/>
        </p:nvSpPr>
        <p:spPr>
          <a:xfrm>
            <a:off x="3038852" y="260134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8676CD-EBF6-2B1E-515C-6639AFBA0CC8}"/>
              </a:ext>
            </a:extLst>
          </p:cNvPr>
          <p:cNvSpPr txBox="1"/>
          <p:nvPr/>
        </p:nvSpPr>
        <p:spPr>
          <a:xfrm>
            <a:off x="2792483" y="198775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49B3C-357E-CD72-8906-6782775BE574}"/>
              </a:ext>
            </a:extLst>
          </p:cNvPr>
          <p:cNvSpPr txBox="1"/>
          <p:nvPr/>
        </p:nvSpPr>
        <p:spPr>
          <a:xfrm>
            <a:off x="8723481" y="260134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4EE9D4-A537-C19F-A088-7551708B9EFF}"/>
              </a:ext>
            </a:extLst>
          </p:cNvPr>
          <p:cNvSpPr txBox="1"/>
          <p:nvPr/>
        </p:nvSpPr>
        <p:spPr>
          <a:xfrm>
            <a:off x="8723481" y="321493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C30A505-728A-13CB-8587-6A9675D2041B}"/>
              </a:ext>
            </a:extLst>
          </p:cNvPr>
          <p:cNvSpPr txBox="1"/>
          <p:nvPr/>
        </p:nvSpPr>
        <p:spPr>
          <a:xfrm>
            <a:off x="8723481" y="382852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4374B82-BE24-E119-4E13-260432DDD5D3}"/>
              </a:ext>
            </a:extLst>
          </p:cNvPr>
          <p:cNvSpPr txBox="1"/>
          <p:nvPr/>
        </p:nvSpPr>
        <p:spPr>
          <a:xfrm>
            <a:off x="8723481" y="444211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24D9103-0E36-FE31-49EC-BE1E501EB577}"/>
              </a:ext>
            </a:extLst>
          </p:cNvPr>
          <p:cNvSpPr txBox="1"/>
          <p:nvPr/>
        </p:nvSpPr>
        <p:spPr>
          <a:xfrm>
            <a:off x="8723481" y="505570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D791750-F689-E08D-55D1-66293E012129}"/>
              </a:ext>
            </a:extLst>
          </p:cNvPr>
          <p:cNvSpPr txBox="1"/>
          <p:nvPr/>
        </p:nvSpPr>
        <p:spPr>
          <a:xfrm>
            <a:off x="9277642" y="5669297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441640-8788-E7C8-AF7B-23F739D02423}"/>
              </a:ext>
            </a:extLst>
          </p:cNvPr>
          <p:cNvSpPr txBox="1"/>
          <p:nvPr/>
        </p:nvSpPr>
        <p:spPr>
          <a:xfrm>
            <a:off x="3768523" y="321493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4B5525C-BDDE-D450-38D4-60CC918777DF}"/>
              </a:ext>
            </a:extLst>
          </p:cNvPr>
          <p:cNvSpPr txBox="1"/>
          <p:nvPr/>
        </p:nvSpPr>
        <p:spPr>
          <a:xfrm>
            <a:off x="4887580" y="321493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10/07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ADE3847-C0B6-1A24-0BE8-A6D1C49E80D7}"/>
              </a:ext>
            </a:extLst>
          </p:cNvPr>
          <p:cNvSpPr txBox="1"/>
          <p:nvPr/>
        </p:nvSpPr>
        <p:spPr>
          <a:xfrm>
            <a:off x="5058130" y="382852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DDF04A1-3DAB-CB26-5150-EC944E8430A2}"/>
              </a:ext>
            </a:extLst>
          </p:cNvPr>
          <p:cNvSpPr txBox="1"/>
          <p:nvPr/>
        </p:nvSpPr>
        <p:spPr>
          <a:xfrm>
            <a:off x="6127500" y="382852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FED55D6-6DBB-CC51-6622-9CB6F90CF18C}"/>
              </a:ext>
            </a:extLst>
          </p:cNvPr>
          <p:cNvSpPr txBox="1"/>
          <p:nvPr/>
        </p:nvSpPr>
        <p:spPr>
          <a:xfrm>
            <a:off x="5543189" y="444211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4662646-C26D-5FCD-4B51-CDAB10D235DE}"/>
              </a:ext>
            </a:extLst>
          </p:cNvPr>
          <p:cNvSpPr txBox="1"/>
          <p:nvPr/>
        </p:nvSpPr>
        <p:spPr>
          <a:xfrm>
            <a:off x="7618581" y="444211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E46E1BE-58E1-33E9-F659-B7108D7D3100}"/>
              </a:ext>
            </a:extLst>
          </p:cNvPr>
          <p:cNvSpPr txBox="1"/>
          <p:nvPr/>
        </p:nvSpPr>
        <p:spPr>
          <a:xfrm>
            <a:off x="6127502" y="5055706"/>
            <a:ext cx="55816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0E1F56F-6564-6B2E-0437-01B872A87BDC}"/>
              </a:ext>
            </a:extLst>
          </p:cNvPr>
          <p:cNvSpPr txBox="1"/>
          <p:nvPr/>
        </p:nvSpPr>
        <p:spPr>
          <a:xfrm>
            <a:off x="8135901" y="5055706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C22A84-BE9D-9AC5-FB8D-B7C10328E3DD}"/>
              </a:ext>
            </a:extLst>
          </p:cNvPr>
          <p:cNvSpPr txBox="1"/>
          <p:nvPr/>
        </p:nvSpPr>
        <p:spPr>
          <a:xfrm>
            <a:off x="8635972" y="5669297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10/22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9C84E8F-48F7-3E1C-F135-2C075FC1C8D1}"/>
              </a:ext>
            </a:extLst>
          </p:cNvPr>
          <p:cNvSpPr txBox="1"/>
          <p:nvPr/>
        </p:nvSpPr>
        <p:spPr>
          <a:xfrm>
            <a:off x="7572790" y="5669297"/>
            <a:ext cx="5581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10/20</a:t>
            </a:r>
          </a:p>
        </p:txBody>
      </p:sp>
      <p:sp>
        <p:nvSpPr>
          <p:cNvPr id="104" name="Arrow: Right 103">
            <a:extLst>
              <a:ext uri="{FF2B5EF4-FFF2-40B4-BE49-F238E27FC236}">
                <a16:creationId xmlns:a16="http://schemas.microsoft.com/office/drawing/2014/main" id="{50560F1F-7C08-A204-81D3-20B93E551A3B}"/>
              </a:ext>
            </a:extLst>
          </p:cNvPr>
          <p:cNvSpPr/>
          <p:nvPr/>
        </p:nvSpPr>
        <p:spPr>
          <a:xfrm>
            <a:off x="188701" y="3168769"/>
            <a:ext cx="400810" cy="369332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D30C85-0981-299F-A0FB-AF1DD7DD7505}"/>
              </a:ext>
            </a:extLst>
          </p:cNvPr>
          <p:cNvSpPr txBox="1"/>
          <p:nvPr/>
        </p:nvSpPr>
        <p:spPr>
          <a:xfrm>
            <a:off x="8723481" y="1987756"/>
            <a:ext cx="67088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(2 days)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AF344-A7D0-E2B5-04F2-E6D52C1800D8}"/>
              </a:ext>
            </a:extLst>
          </p:cNvPr>
          <p:cNvSpPr txBox="1"/>
          <p:nvPr/>
        </p:nvSpPr>
        <p:spPr>
          <a:xfrm>
            <a:off x="8723481" y="1370261"/>
            <a:ext cx="74943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accent5"/>
                </a:solidFill>
              </a:rPr>
              <a:t>(21 days)</a:t>
            </a:r>
          </a:p>
        </p:txBody>
      </p:sp>
    </p:spTree>
    <p:extLst>
      <p:ext uri="{BB962C8B-B14F-4D97-AF65-F5344CB8AC3E}">
        <p14:creationId xmlns:p14="http://schemas.microsoft.com/office/powerpoint/2010/main" val="322306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9414</TotalTime>
  <Words>228</Words>
  <Application>Microsoft Office PowerPoint</Application>
  <PresentationFormat>Widescreen</PresentationFormat>
  <Paragraphs>83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Project Management Gantt – Slide Template</vt:lpstr>
      <vt:lpstr>Project Management Gantt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Gantt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2024-10-10T17:15:18Z</dcterms:modified>
  <cp:category>Timelines &amp; Planning</cp:category>
</cp:coreProperties>
</file>