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064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66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Tables – Slide Template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F8E9682-8436-9F63-B557-8BB19CF5E75F}"/>
              </a:ext>
            </a:extLst>
          </p:cNvPr>
          <p:cNvGrpSpPr/>
          <p:nvPr/>
        </p:nvGrpSpPr>
        <p:grpSpPr>
          <a:xfrm>
            <a:off x="623108" y="1729859"/>
            <a:ext cx="1667114" cy="3398281"/>
            <a:chOff x="623108" y="1981201"/>
            <a:chExt cx="1667114" cy="3398281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2FF916-E061-D8F4-5448-D7A883EC6BEC}"/>
                </a:ext>
              </a:extLst>
            </p:cNvPr>
            <p:cNvSpPr/>
            <p:nvPr/>
          </p:nvSpPr>
          <p:spPr>
            <a:xfrm>
              <a:off x="623108" y="2324101"/>
              <a:ext cx="1667114" cy="2859801"/>
            </a:xfrm>
            <a:custGeom>
              <a:avLst/>
              <a:gdLst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2216415 h 2859801"/>
                <a:gd name="connsiteX13" fmla="*/ 0 w 1667114"/>
                <a:gd name="connsiteY13" fmla="*/ 643387 h 2859801"/>
                <a:gd name="connsiteX14" fmla="*/ 0 w 1667114"/>
                <a:gd name="connsiteY14" fmla="*/ 140705 h 2859801"/>
                <a:gd name="connsiteX15" fmla="*/ 140705 w 1667114"/>
                <a:gd name="connsiteY15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643387 h 2859801"/>
                <a:gd name="connsiteX13" fmla="*/ 0 w 1667114"/>
                <a:gd name="connsiteY13" fmla="*/ 140705 h 2859801"/>
                <a:gd name="connsiteX14" fmla="*/ 140705 w 1667114"/>
                <a:gd name="connsiteY14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140705 h 2859801"/>
                <a:gd name="connsiteX13" fmla="*/ 140705 w 1667114"/>
                <a:gd name="connsiteY13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2216415 h 2859801"/>
                <a:gd name="connsiteX7" fmla="*/ 1667114 w 1667114"/>
                <a:gd name="connsiteY7" fmla="*/ 2719097 h 2859801"/>
                <a:gd name="connsiteX8" fmla="*/ 1526410 w 1667114"/>
                <a:gd name="connsiteY8" fmla="*/ 2859801 h 2859801"/>
                <a:gd name="connsiteX9" fmla="*/ 140705 w 1667114"/>
                <a:gd name="connsiteY9" fmla="*/ 2859801 h 2859801"/>
                <a:gd name="connsiteX10" fmla="*/ 0 w 1667114"/>
                <a:gd name="connsiteY10" fmla="*/ 2719097 h 2859801"/>
                <a:gd name="connsiteX11" fmla="*/ 0 w 1667114"/>
                <a:gd name="connsiteY11" fmla="*/ 140705 h 2859801"/>
                <a:gd name="connsiteX12" fmla="*/ 140705 w 1667114"/>
                <a:gd name="connsiteY12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2719097 h 2859801"/>
                <a:gd name="connsiteX7" fmla="*/ 1526410 w 1667114"/>
                <a:gd name="connsiteY7" fmla="*/ 2859801 h 2859801"/>
                <a:gd name="connsiteX8" fmla="*/ 140705 w 1667114"/>
                <a:gd name="connsiteY8" fmla="*/ 2859801 h 2859801"/>
                <a:gd name="connsiteX9" fmla="*/ 0 w 1667114"/>
                <a:gd name="connsiteY9" fmla="*/ 2719097 h 2859801"/>
                <a:gd name="connsiteX10" fmla="*/ 0 w 1667114"/>
                <a:gd name="connsiteY10" fmla="*/ 140705 h 2859801"/>
                <a:gd name="connsiteX11" fmla="*/ 140705 w 1667114"/>
                <a:gd name="connsiteY11" fmla="*/ 0 h 2859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7114" h="2859801">
                  <a:moveTo>
                    <a:pt x="140705" y="0"/>
                  </a:moveTo>
                  <a:lnTo>
                    <a:pt x="320477" y="0"/>
                  </a:lnTo>
                  <a:cubicBezTo>
                    <a:pt x="320477" y="283367"/>
                    <a:pt x="550191" y="513080"/>
                    <a:pt x="833557" y="513080"/>
                  </a:cubicBezTo>
                  <a:cubicBezTo>
                    <a:pt x="1116924" y="513080"/>
                    <a:pt x="1346637" y="283367"/>
                    <a:pt x="1346637" y="0"/>
                  </a:cubicBezTo>
                  <a:lnTo>
                    <a:pt x="1526410" y="0"/>
                  </a:lnTo>
                  <a:cubicBezTo>
                    <a:pt x="1604119" y="0"/>
                    <a:pt x="1667114" y="62996"/>
                    <a:pt x="1667114" y="140705"/>
                  </a:cubicBezTo>
                  <a:lnTo>
                    <a:pt x="1667114" y="2719097"/>
                  </a:lnTo>
                  <a:cubicBezTo>
                    <a:pt x="1667114" y="2796806"/>
                    <a:pt x="1604119" y="2859801"/>
                    <a:pt x="1526410" y="2859801"/>
                  </a:cubicBezTo>
                  <a:lnTo>
                    <a:pt x="140705" y="2859801"/>
                  </a:lnTo>
                  <a:cubicBezTo>
                    <a:pt x="62996" y="2859801"/>
                    <a:pt x="0" y="2796806"/>
                    <a:pt x="0" y="2719097"/>
                  </a:cubicBezTo>
                  <a:lnTo>
                    <a:pt x="0" y="140705"/>
                  </a:lnTo>
                  <a:cubicBezTo>
                    <a:pt x="0" y="62996"/>
                    <a:pt x="62996" y="0"/>
                    <a:pt x="14070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7ED8A1C7-F71F-181B-EB95-376F8331F44B}"/>
                </a:ext>
              </a:extLst>
            </p:cNvPr>
            <p:cNvSpPr/>
            <p:nvPr/>
          </p:nvSpPr>
          <p:spPr>
            <a:xfrm>
              <a:off x="849247" y="4988322"/>
              <a:ext cx="1214836" cy="391160"/>
            </a:xfrm>
            <a:prstGeom prst="roundRect">
              <a:avLst>
                <a:gd name="adj" fmla="val 25758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Lorem Ipsum</a:t>
              </a:r>
            </a:p>
          </p:txBody>
        </p:sp>
        <p:pic>
          <p:nvPicPr>
            <p:cNvPr id="12" name="Graphic 11" descr="Lights On with solid fill">
              <a:extLst>
                <a:ext uri="{FF2B5EF4-FFF2-40B4-BE49-F238E27FC236}">
                  <a16:creationId xmlns:a16="http://schemas.microsoft.com/office/drawing/2014/main" id="{33A4DEC6-745E-C87B-93E6-8EE81C46A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113765" y="1981201"/>
              <a:ext cx="685800" cy="685800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69F8279-5BFB-4799-90AF-9F14E314588B}"/>
                </a:ext>
              </a:extLst>
            </p:cNvPr>
            <p:cNvGrpSpPr/>
            <p:nvPr/>
          </p:nvGrpSpPr>
          <p:grpSpPr>
            <a:xfrm>
              <a:off x="760552" y="3022363"/>
              <a:ext cx="1392226" cy="1721668"/>
              <a:chOff x="332936" y="2555951"/>
              <a:chExt cx="2926080" cy="2295558"/>
            </a:xfrm>
          </p:grpSpPr>
          <p:sp>
            <p:nvSpPr>
              <p:cNvPr id="16" name="TextBox 70">
                <a:extLst>
                  <a:ext uri="{FF2B5EF4-FFF2-40B4-BE49-F238E27FC236}">
                    <a16:creationId xmlns:a16="http://schemas.microsoft.com/office/drawing/2014/main" id="{3BBA8743-DFD3-4CE5-8629-D5EADD82C727}"/>
                  </a:ext>
                </a:extLst>
              </p:cNvPr>
              <p:cNvSpPr txBox="1"/>
              <p:nvPr/>
            </p:nvSpPr>
            <p:spPr>
              <a:xfrm>
                <a:off x="332936" y="2555951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17" name="TextBox 71">
                <a:extLst>
                  <a:ext uri="{FF2B5EF4-FFF2-40B4-BE49-F238E27FC236}">
                    <a16:creationId xmlns:a16="http://schemas.microsoft.com/office/drawing/2014/main" id="{BB800912-03A0-4271-807E-AE4867E60F59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7645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3B4D05C-57EE-885C-83B5-1D422E388E26}"/>
              </a:ext>
            </a:extLst>
          </p:cNvPr>
          <p:cNvGrpSpPr/>
          <p:nvPr/>
        </p:nvGrpSpPr>
        <p:grpSpPr>
          <a:xfrm>
            <a:off x="2698149" y="1729859"/>
            <a:ext cx="1667114" cy="3398281"/>
            <a:chOff x="2698149" y="1981201"/>
            <a:chExt cx="1667114" cy="3398281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C5DB9BA-8770-4B86-B9FA-E52CC1510742}"/>
                </a:ext>
              </a:extLst>
            </p:cNvPr>
            <p:cNvSpPr/>
            <p:nvPr/>
          </p:nvSpPr>
          <p:spPr>
            <a:xfrm>
              <a:off x="2698149" y="2324101"/>
              <a:ext cx="1667114" cy="2859801"/>
            </a:xfrm>
            <a:custGeom>
              <a:avLst/>
              <a:gdLst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2216415 h 2859801"/>
                <a:gd name="connsiteX13" fmla="*/ 0 w 1667114"/>
                <a:gd name="connsiteY13" fmla="*/ 643387 h 2859801"/>
                <a:gd name="connsiteX14" fmla="*/ 0 w 1667114"/>
                <a:gd name="connsiteY14" fmla="*/ 140705 h 2859801"/>
                <a:gd name="connsiteX15" fmla="*/ 140705 w 1667114"/>
                <a:gd name="connsiteY15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643387 h 2859801"/>
                <a:gd name="connsiteX13" fmla="*/ 0 w 1667114"/>
                <a:gd name="connsiteY13" fmla="*/ 140705 h 2859801"/>
                <a:gd name="connsiteX14" fmla="*/ 140705 w 1667114"/>
                <a:gd name="connsiteY14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140705 h 2859801"/>
                <a:gd name="connsiteX13" fmla="*/ 140705 w 1667114"/>
                <a:gd name="connsiteY13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2216415 h 2859801"/>
                <a:gd name="connsiteX7" fmla="*/ 1667114 w 1667114"/>
                <a:gd name="connsiteY7" fmla="*/ 2719097 h 2859801"/>
                <a:gd name="connsiteX8" fmla="*/ 1526410 w 1667114"/>
                <a:gd name="connsiteY8" fmla="*/ 2859801 h 2859801"/>
                <a:gd name="connsiteX9" fmla="*/ 140705 w 1667114"/>
                <a:gd name="connsiteY9" fmla="*/ 2859801 h 2859801"/>
                <a:gd name="connsiteX10" fmla="*/ 0 w 1667114"/>
                <a:gd name="connsiteY10" fmla="*/ 2719097 h 2859801"/>
                <a:gd name="connsiteX11" fmla="*/ 0 w 1667114"/>
                <a:gd name="connsiteY11" fmla="*/ 140705 h 2859801"/>
                <a:gd name="connsiteX12" fmla="*/ 140705 w 1667114"/>
                <a:gd name="connsiteY12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2719097 h 2859801"/>
                <a:gd name="connsiteX7" fmla="*/ 1526410 w 1667114"/>
                <a:gd name="connsiteY7" fmla="*/ 2859801 h 2859801"/>
                <a:gd name="connsiteX8" fmla="*/ 140705 w 1667114"/>
                <a:gd name="connsiteY8" fmla="*/ 2859801 h 2859801"/>
                <a:gd name="connsiteX9" fmla="*/ 0 w 1667114"/>
                <a:gd name="connsiteY9" fmla="*/ 2719097 h 2859801"/>
                <a:gd name="connsiteX10" fmla="*/ 0 w 1667114"/>
                <a:gd name="connsiteY10" fmla="*/ 140705 h 2859801"/>
                <a:gd name="connsiteX11" fmla="*/ 140705 w 1667114"/>
                <a:gd name="connsiteY11" fmla="*/ 0 h 2859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7114" h="2859801">
                  <a:moveTo>
                    <a:pt x="140705" y="0"/>
                  </a:moveTo>
                  <a:lnTo>
                    <a:pt x="320477" y="0"/>
                  </a:lnTo>
                  <a:cubicBezTo>
                    <a:pt x="320477" y="283367"/>
                    <a:pt x="550191" y="513080"/>
                    <a:pt x="833557" y="513080"/>
                  </a:cubicBezTo>
                  <a:cubicBezTo>
                    <a:pt x="1116924" y="513080"/>
                    <a:pt x="1346637" y="283367"/>
                    <a:pt x="1346637" y="0"/>
                  </a:cubicBezTo>
                  <a:lnTo>
                    <a:pt x="1526410" y="0"/>
                  </a:lnTo>
                  <a:cubicBezTo>
                    <a:pt x="1604119" y="0"/>
                    <a:pt x="1667114" y="62996"/>
                    <a:pt x="1667114" y="140705"/>
                  </a:cubicBezTo>
                  <a:lnTo>
                    <a:pt x="1667114" y="2719097"/>
                  </a:lnTo>
                  <a:cubicBezTo>
                    <a:pt x="1667114" y="2796806"/>
                    <a:pt x="1604119" y="2859801"/>
                    <a:pt x="1526410" y="2859801"/>
                  </a:cubicBezTo>
                  <a:lnTo>
                    <a:pt x="140705" y="2859801"/>
                  </a:lnTo>
                  <a:cubicBezTo>
                    <a:pt x="62996" y="2859801"/>
                    <a:pt x="0" y="2796806"/>
                    <a:pt x="0" y="2719097"/>
                  </a:cubicBezTo>
                  <a:lnTo>
                    <a:pt x="0" y="140705"/>
                  </a:lnTo>
                  <a:cubicBezTo>
                    <a:pt x="0" y="62996"/>
                    <a:pt x="62996" y="0"/>
                    <a:pt x="14070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EBDDF0F0-A145-2B6B-20D0-3826D93929A7}"/>
                </a:ext>
              </a:extLst>
            </p:cNvPr>
            <p:cNvSpPr/>
            <p:nvPr/>
          </p:nvSpPr>
          <p:spPr>
            <a:xfrm>
              <a:off x="2924288" y="4988322"/>
              <a:ext cx="1214836" cy="391160"/>
            </a:xfrm>
            <a:prstGeom prst="roundRect">
              <a:avLst>
                <a:gd name="adj" fmla="val 2575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pic>
          <p:nvPicPr>
            <p:cNvPr id="21" name="Graphic 20" descr="Diamond with solid fill">
              <a:extLst>
                <a:ext uri="{FF2B5EF4-FFF2-40B4-BE49-F238E27FC236}">
                  <a16:creationId xmlns:a16="http://schemas.microsoft.com/office/drawing/2014/main" id="{F7BE5806-716E-3B4A-4318-383420F4C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188806" y="1981201"/>
              <a:ext cx="685800" cy="685800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CC3029E-3BF4-FC3F-037C-65277791CF16}"/>
                </a:ext>
              </a:extLst>
            </p:cNvPr>
            <p:cNvGrpSpPr/>
            <p:nvPr/>
          </p:nvGrpSpPr>
          <p:grpSpPr>
            <a:xfrm>
              <a:off x="2835593" y="3022363"/>
              <a:ext cx="1392226" cy="1721668"/>
              <a:chOff x="332936" y="2555951"/>
              <a:chExt cx="2926080" cy="2295558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A8DF9F58-1C08-3F11-E9E0-FFC07A9CE297}"/>
                  </a:ext>
                </a:extLst>
              </p:cNvPr>
              <p:cNvSpPr txBox="1"/>
              <p:nvPr/>
            </p:nvSpPr>
            <p:spPr>
              <a:xfrm>
                <a:off x="332936" y="2555951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25" name="TextBox 71">
                <a:extLst>
                  <a:ext uri="{FF2B5EF4-FFF2-40B4-BE49-F238E27FC236}">
                    <a16:creationId xmlns:a16="http://schemas.microsoft.com/office/drawing/2014/main" id="{7D36EE56-EB1D-1AC4-52E7-0AD65808EFB7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7645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7D67AC4-035C-CB98-1B8B-F825B54BAEAF}"/>
              </a:ext>
            </a:extLst>
          </p:cNvPr>
          <p:cNvGrpSpPr/>
          <p:nvPr/>
        </p:nvGrpSpPr>
        <p:grpSpPr>
          <a:xfrm>
            <a:off x="4773190" y="1729859"/>
            <a:ext cx="1667114" cy="3398281"/>
            <a:chOff x="4773190" y="1981201"/>
            <a:chExt cx="1667114" cy="3398281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C130FD7-A3C9-73D3-5695-0F5E658DAF54}"/>
                </a:ext>
              </a:extLst>
            </p:cNvPr>
            <p:cNvSpPr/>
            <p:nvPr/>
          </p:nvSpPr>
          <p:spPr>
            <a:xfrm>
              <a:off x="4773190" y="2324101"/>
              <a:ext cx="1667114" cy="2859801"/>
            </a:xfrm>
            <a:custGeom>
              <a:avLst/>
              <a:gdLst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2216415 h 2859801"/>
                <a:gd name="connsiteX13" fmla="*/ 0 w 1667114"/>
                <a:gd name="connsiteY13" fmla="*/ 643387 h 2859801"/>
                <a:gd name="connsiteX14" fmla="*/ 0 w 1667114"/>
                <a:gd name="connsiteY14" fmla="*/ 140705 h 2859801"/>
                <a:gd name="connsiteX15" fmla="*/ 140705 w 1667114"/>
                <a:gd name="connsiteY15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643387 h 2859801"/>
                <a:gd name="connsiteX13" fmla="*/ 0 w 1667114"/>
                <a:gd name="connsiteY13" fmla="*/ 140705 h 2859801"/>
                <a:gd name="connsiteX14" fmla="*/ 140705 w 1667114"/>
                <a:gd name="connsiteY14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140705 h 2859801"/>
                <a:gd name="connsiteX13" fmla="*/ 140705 w 1667114"/>
                <a:gd name="connsiteY13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2216415 h 2859801"/>
                <a:gd name="connsiteX7" fmla="*/ 1667114 w 1667114"/>
                <a:gd name="connsiteY7" fmla="*/ 2719097 h 2859801"/>
                <a:gd name="connsiteX8" fmla="*/ 1526410 w 1667114"/>
                <a:gd name="connsiteY8" fmla="*/ 2859801 h 2859801"/>
                <a:gd name="connsiteX9" fmla="*/ 140705 w 1667114"/>
                <a:gd name="connsiteY9" fmla="*/ 2859801 h 2859801"/>
                <a:gd name="connsiteX10" fmla="*/ 0 w 1667114"/>
                <a:gd name="connsiteY10" fmla="*/ 2719097 h 2859801"/>
                <a:gd name="connsiteX11" fmla="*/ 0 w 1667114"/>
                <a:gd name="connsiteY11" fmla="*/ 140705 h 2859801"/>
                <a:gd name="connsiteX12" fmla="*/ 140705 w 1667114"/>
                <a:gd name="connsiteY12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2719097 h 2859801"/>
                <a:gd name="connsiteX7" fmla="*/ 1526410 w 1667114"/>
                <a:gd name="connsiteY7" fmla="*/ 2859801 h 2859801"/>
                <a:gd name="connsiteX8" fmla="*/ 140705 w 1667114"/>
                <a:gd name="connsiteY8" fmla="*/ 2859801 h 2859801"/>
                <a:gd name="connsiteX9" fmla="*/ 0 w 1667114"/>
                <a:gd name="connsiteY9" fmla="*/ 2719097 h 2859801"/>
                <a:gd name="connsiteX10" fmla="*/ 0 w 1667114"/>
                <a:gd name="connsiteY10" fmla="*/ 140705 h 2859801"/>
                <a:gd name="connsiteX11" fmla="*/ 140705 w 1667114"/>
                <a:gd name="connsiteY11" fmla="*/ 0 h 2859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7114" h="2859801">
                  <a:moveTo>
                    <a:pt x="140705" y="0"/>
                  </a:moveTo>
                  <a:lnTo>
                    <a:pt x="320477" y="0"/>
                  </a:lnTo>
                  <a:cubicBezTo>
                    <a:pt x="320477" y="283367"/>
                    <a:pt x="550191" y="513080"/>
                    <a:pt x="833557" y="513080"/>
                  </a:cubicBezTo>
                  <a:cubicBezTo>
                    <a:pt x="1116924" y="513080"/>
                    <a:pt x="1346637" y="283367"/>
                    <a:pt x="1346637" y="0"/>
                  </a:cubicBezTo>
                  <a:lnTo>
                    <a:pt x="1526410" y="0"/>
                  </a:lnTo>
                  <a:cubicBezTo>
                    <a:pt x="1604119" y="0"/>
                    <a:pt x="1667114" y="62996"/>
                    <a:pt x="1667114" y="140705"/>
                  </a:cubicBezTo>
                  <a:lnTo>
                    <a:pt x="1667114" y="2719097"/>
                  </a:lnTo>
                  <a:cubicBezTo>
                    <a:pt x="1667114" y="2796806"/>
                    <a:pt x="1604119" y="2859801"/>
                    <a:pt x="1526410" y="2859801"/>
                  </a:cubicBezTo>
                  <a:lnTo>
                    <a:pt x="140705" y="2859801"/>
                  </a:lnTo>
                  <a:cubicBezTo>
                    <a:pt x="62996" y="2859801"/>
                    <a:pt x="0" y="2796806"/>
                    <a:pt x="0" y="2719097"/>
                  </a:cubicBezTo>
                  <a:lnTo>
                    <a:pt x="0" y="140705"/>
                  </a:lnTo>
                  <a:cubicBezTo>
                    <a:pt x="0" y="62996"/>
                    <a:pt x="62996" y="0"/>
                    <a:pt x="14070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4EF70480-05A7-5D47-4F41-E638A5C64BBC}"/>
                </a:ext>
              </a:extLst>
            </p:cNvPr>
            <p:cNvSpPr/>
            <p:nvPr/>
          </p:nvSpPr>
          <p:spPr>
            <a:xfrm>
              <a:off x="4999329" y="4988322"/>
              <a:ext cx="1214836" cy="391160"/>
            </a:xfrm>
            <a:prstGeom prst="roundRect">
              <a:avLst>
                <a:gd name="adj" fmla="val 2575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Lorem Ipsum</a:t>
              </a:r>
            </a:p>
          </p:txBody>
        </p:sp>
        <p:pic>
          <p:nvPicPr>
            <p:cNvPr id="29" name="Graphic 28" descr="Customer review with solid fill">
              <a:extLst>
                <a:ext uri="{FF2B5EF4-FFF2-40B4-BE49-F238E27FC236}">
                  <a16:creationId xmlns:a16="http://schemas.microsoft.com/office/drawing/2014/main" id="{D01A0613-7162-C194-5A0C-7B3F11F54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263847" y="1981201"/>
              <a:ext cx="685800" cy="685800"/>
            </a:xfrm>
            <a:prstGeom prst="rect">
              <a:avLst/>
            </a:prstGeom>
          </p:spPr>
        </p:pic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A5498D02-5011-F517-7561-6AC1C24168A9}"/>
                </a:ext>
              </a:extLst>
            </p:cNvPr>
            <p:cNvGrpSpPr/>
            <p:nvPr/>
          </p:nvGrpSpPr>
          <p:grpSpPr>
            <a:xfrm>
              <a:off x="4910634" y="3022363"/>
              <a:ext cx="1392226" cy="1721668"/>
              <a:chOff x="332936" y="2555951"/>
              <a:chExt cx="2926080" cy="2295558"/>
            </a:xfrm>
          </p:grpSpPr>
          <p:sp>
            <p:nvSpPr>
              <p:cNvPr id="42" name="TextBox 70">
                <a:extLst>
                  <a:ext uri="{FF2B5EF4-FFF2-40B4-BE49-F238E27FC236}">
                    <a16:creationId xmlns:a16="http://schemas.microsoft.com/office/drawing/2014/main" id="{56BB02C0-2F44-4A7B-442E-AF8FB8AAFE52}"/>
                  </a:ext>
                </a:extLst>
              </p:cNvPr>
              <p:cNvSpPr txBox="1"/>
              <p:nvPr/>
            </p:nvSpPr>
            <p:spPr>
              <a:xfrm>
                <a:off x="332936" y="2555951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800D9638-81E7-0389-F397-A4E4436D4BBB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7645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19AF96A-DFF5-9D0F-A074-22AC069535D9}"/>
              </a:ext>
            </a:extLst>
          </p:cNvPr>
          <p:cNvGrpSpPr/>
          <p:nvPr/>
        </p:nvGrpSpPr>
        <p:grpSpPr>
          <a:xfrm>
            <a:off x="6848232" y="1729859"/>
            <a:ext cx="1667114" cy="3398281"/>
            <a:chOff x="6848232" y="1981201"/>
            <a:chExt cx="1667114" cy="3398281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63A6DB-D5BB-853F-AF34-8C63304AF2A3}"/>
                </a:ext>
              </a:extLst>
            </p:cNvPr>
            <p:cNvSpPr/>
            <p:nvPr/>
          </p:nvSpPr>
          <p:spPr>
            <a:xfrm>
              <a:off x="6848232" y="2324101"/>
              <a:ext cx="1667114" cy="2859801"/>
            </a:xfrm>
            <a:custGeom>
              <a:avLst/>
              <a:gdLst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2216415 h 2859801"/>
                <a:gd name="connsiteX13" fmla="*/ 0 w 1667114"/>
                <a:gd name="connsiteY13" fmla="*/ 643387 h 2859801"/>
                <a:gd name="connsiteX14" fmla="*/ 0 w 1667114"/>
                <a:gd name="connsiteY14" fmla="*/ 140705 h 2859801"/>
                <a:gd name="connsiteX15" fmla="*/ 140705 w 1667114"/>
                <a:gd name="connsiteY15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643387 h 2859801"/>
                <a:gd name="connsiteX13" fmla="*/ 0 w 1667114"/>
                <a:gd name="connsiteY13" fmla="*/ 140705 h 2859801"/>
                <a:gd name="connsiteX14" fmla="*/ 140705 w 1667114"/>
                <a:gd name="connsiteY14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140705 h 2859801"/>
                <a:gd name="connsiteX13" fmla="*/ 140705 w 1667114"/>
                <a:gd name="connsiteY13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2216415 h 2859801"/>
                <a:gd name="connsiteX7" fmla="*/ 1667114 w 1667114"/>
                <a:gd name="connsiteY7" fmla="*/ 2719097 h 2859801"/>
                <a:gd name="connsiteX8" fmla="*/ 1526410 w 1667114"/>
                <a:gd name="connsiteY8" fmla="*/ 2859801 h 2859801"/>
                <a:gd name="connsiteX9" fmla="*/ 140705 w 1667114"/>
                <a:gd name="connsiteY9" fmla="*/ 2859801 h 2859801"/>
                <a:gd name="connsiteX10" fmla="*/ 0 w 1667114"/>
                <a:gd name="connsiteY10" fmla="*/ 2719097 h 2859801"/>
                <a:gd name="connsiteX11" fmla="*/ 0 w 1667114"/>
                <a:gd name="connsiteY11" fmla="*/ 140705 h 2859801"/>
                <a:gd name="connsiteX12" fmla="*/ 140705 w 1667114"/>
                <a:gd name="connsiteY12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2719097 h 2859801"/>
                <a:gd name="connsiteX7" fmla="*/ 1526410 w 1667114"/>
                <a:gd name="connsiteY7" fmla="*/ 2859801 h 2859801"/>
                <a:gd name="connsiteX8" fmla="*/ 140705 w 1667114"/>
                <a:gd name="connsiteY8" fmla="*/ 2859801 h 2859801"/>
                <a:gd name="connsiteX9" fmla="*/ 0 w 1667114"/>
                <a:gd name="connsiteY9" fmla="*/ 2719097 h 2859801"/>
                <a:gd name="connsiteX10" fmla="*/ 0 w 1667114"/>
                <a:gd name="connsiteY10" fmla="*/ 140705 h 2859801"/>
                <a:gd name="connsiteX11" fmla="*/ 140705 w 1667114"/>
                <a:gd name="connsiteY11" fmla="*/ 0 h 2859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7114" h="2859801">
                  <a:moveTo>
                    <a:pt x="140705" y="0"/>
                  </a:moveTo>
                  <a:lnTo>
                    <a:pt x="320477" y="0"/>
                  </a:lnTo>
                  <a:cubicBezTo>
                    <a:pt x="320477" y="283367"/>
                    <a:pt x="550191" y="513080"/>
                    <a:pt x="833557" y="513080"/>
                  </a:cubicBezTo>
                  <a:cubicBezTo>
                    <a:pt x="1116924" y="513080"/>
                    <a:pt x="1346637" y="283367"/>
                    <a:pt x="1346637" y="0"/>
                  </a:cubicBezTo>
                  <a:lnTo>
                    <a:pt x="1526410" y="0"/>
                  </a:lnTo>
                  <a:cubicBezTo>
                    <a:pt x="1604119" y="0"/>
                    <a:pt x="1667114" y="62996"/>
                    <a:pt x="1667114" y="140705"/>
                  </a:cubicBezTo>
                  <a:lnTo>
                    <a:pt x="1667114" y="2719097"/>
                  </a:lnTo>
                  <a:cubicBezTo>
                    <a:pt x="1667114" y="2796806"/>
                    <a:pt x="1604119" y="2859801"/>
                    <a:pt x="1526410" y="2859801"/>
                  </a:cubicBezTo>
                  <a:lnTo>
                    <a:pt x="140705" y="2859801"/>
                  </a:lnTo>
                  <a:cubicBezTo>
                    <a:pt x="62996" y="2859801"/>
                    <a:pt x="0" y="2796806"/>
                    <a:pt x="0" y="2719097"/>
                  </a:cubicBezTo>
                  <a:lnTo>
                    <a:pt x="0" y="140705"/>
                  </a:lnTo>
                  <a:cubicBezTo>
                    <a:pt x="0" y="62996"/>
                    <a:pt x="62996" y="0"/>
                    <a:pt x="14070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914BB69F-B59D-84DF-EF0A-4E26F78A6F1F}"/>
                </a:ext>
              </a:extLst>
            </p:cNvPr>
            <p:cNvSpPr/>
            <p:nvPr/>
          </p:nvSpPr>
          <p:spPr>
            <a:xfrm>
              <a:off x="7074371" y="4988322"/>
              <a:ext cx="1214836" cy="391160"/>
            </a:xfrm>
            <a:prstGeom prst="roundRect">
              <a:avLst>
                <a:gd name="adj" fmla="val 25758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pic>
          <p:nvPicPr>
            <p:cNvPr id="36" name="Graphic 35" descr="Rocket with solid fill">
              <a:extLst>
                <a:ext uri="{FF2B5EF4-FFF2-40B4-BE49-F238E27FC236}">
                  <a16:creationId xmlns:a16="http://schemas.microsoft.com/office/drawing/2014/main" id="{32AAC022-9C98-7BCA-2D5A-0EAC9E530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338889" y="1981201"/>
              <a:ext cx="685800" cy="685800"/>
            </a:xfrm>
            <a:prstGeom prst="rect">
              <a:avLst/>
            </a:prstGeom>
          </p:spPr>
        </p:pic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53FF2B66-E8BB-EE3B-65D6-3D1158D6B50C}"/>
                </a:ext>
              </a:extLst>
            </p:cNvPr>
            <p:cNvGrpSpPr/>
            <p:nvPr/>
          </p:nvGrpSpPr>
          <p:grpSpPr>
            <a:xfrm>
              <a:off x="6985676" y="3022363"/>
              <a:ext cx="1392226" cy="1721668"/>
              <a:chOff x="332936" y="2555951"/>
              <a:chExt cx="2926080" cy="2295558"/>
            </a:xfrm>
          </p:grpSpPr>
          <p:sp>
            <p:nvSpPr>
              <p:cNvPr id="45" name="TextBox 70">
                <a:extLst>
                  <a:ext uri="{FF2B5EF4-FFF2-40B4-BE49-F238E27FC236}">
                    <a16:creationId xmlns:a16="http://schemas.microsoft.com/office/drawing/2014/main" id="{2CF00172-2A4F-39D3-54BC-041C1ED15811}"/>
                  </a:ext>
                </a:extLst>
              </p:cNvPr>
              <p:cNvSpPr txBox="1"/>
              <p:nvPr/>
            </p:nvSpPr>
            <p:spPr>
              <a:xfrm>
                <a:off x="332936" y="2555951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46" name="TextBox 71">
                <a:extLst>
                  <a:ext uri="{FF2B5EF4-FFF2-40B4-BE49-F238E27FC236}">
                    <a16:creationId xmlns:a16="http://schemas.microsoft.com/office/drawing/2014/main" id="{EF6E2463-1B79-E98D-6F80-9755D4C2870A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7645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195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Tables – Slide Template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F8E9682-8436-9F63-B557-8BB19CF5E75F}"/>
              </a:ext>
            </a:extLst>
          </p:cNvPr>
          <p:cNvGrpSpPr/>
          <p:nvPr/>
        </p:nvGrpSpPr>
        <p:grpSpPr>
          <a:xfrm>
            <a:off x="623108" y="1729859"/>
            <a:ext cx="1667114" cy="3398281"/>
            <a:chOff x="623108" y="1981201"/>
            <a:chExt cx="1667114" cy="3398281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2FF916-E061-D8F4-5448-D7A883EC6BEC}"/>
                </a:ext>
              </a:extLst>
            </p:cNvPr>
            <p:cNvSpPr/>
            <p:nvPr/>
          </p:nvSpPr>
          <p:spPr>
            <a:xfrm>
              <a:off x="623108" y="2324101"/>
              <a:ext cx="1667114" cy="2859801"/>
            </a:xfrm>
            <a:custGeom>
              <a:avLst/>
              <a:gdLst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2216415 h 2859801"/>
                <a:gd name="connsiteX13" fmla="*/ 0 w 1667114"/>
                <a:gd name="connsiteY13" fmla="*/ 643387 h 2859801"/>
                <a:gd name="connsiteX14" fmla="*/ 0 w 1667114"/>
                <a:gd name="connsiteY14" fmla="*/ 140705 h 2859801"/>
                <a:gd name="connsiteX15" fmla="*/ 140705 w 1667114"/>
                <a:gd name="connsiteY15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643387 h 2859801"/>
                <a:gd name="connsiteX13" fmla="*/ 0 w 1667114"/>
                <a:gd name="connsiteY13" fmla="*/ 140705 h 2859801"/>
                <a:gd name="connsiteX14" fmla="*/ 140705 w 1667114"/>
                <a:gd name="connsiteY14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140705 h 2859801"/>
                <a:gd name="connsiteX13" fmla="*/ 140705 w 1667114"/>
                <a:gd name="connsiteY13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2216415 h 2859801"/>
                <a:gd name="connsiteX7" fmla="*/ 1667114 w 1667114"/>
                <a:gd name="connsiteY7" fmla="*/ 2719097 h 2859801"/>
                <a:gd name="connsiteX8" fmla="*/ 1526410 w 1667114"/>
                <a:gd name="connsiteY8" fmla="*/ 2859801 h 2859801"/>
                <a:gd name="connsiteX9" fmla="*/ 140705 w 1667114"/>
                <a:gd name="connsiteY9" fmla="*/ 2859801 h 2859801"/>
                <a:gd name="connsiteX10" fmla="*/ 0 w 1667114"/>
                <a:gd name="connsiteY10" fmla="*/ 2719097 h 2859801"/>
                <a:gd name="connsiteX11" fmla="*/ 0 w 1667114"/>
                <a:gd name="connsiteY11" fmla="*/ 140705 h 2859801"/>
                <a:gd name="connsiteX12" fmla="*/ 140705 w 1667114"/>
                <a:gd name="connsiteY12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2719097 h 2859801"/>
                <a:gd name="connsiteX7" fmla="*/ 1526410 w 1667114"/>
                <a:gd name="connsiteY7" fmla="*/ 2859801 h 2859801"/>
                <a:gd name="connsiteX8" fmla="*/ 140705 w 1667114"/>
                <a:gd name="connsiteY8" fmla="*/ 2859801 h 2859801"/>
                <a:gd name="connsiteX9" fmla="*/ 0 w 1667114"/>
                <a:gd name="connsiteY9" fmla="*/ 2719097 h 2859801"/>
                <a:gd name="connsiteX10" fmla="*/ 0 w 1667114"/>
                <a:gd name="connsiteY10" fmla="*/ 140705 h 2859801"/>
                <a:gd name="connsiteX11" fmla="*/ 140705 w 1667114"/>
                <a:gd name="connsiteY11" fmla="*/ 0 h 2859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7114" h="2859801">
                  <a:moveTo>
                    <a:pt x="140705" y="0"/>
                  </a:moveTo>
                  <a:lnTo>
                    <a:pt x="320477" y="0"/>
                  </a:lnTo>
                  <a:cubicBezTo>
                    <a:pt x="320477" y="283367"/>
                    <a:pt x="550191" y="513080"/>
                    <a:pt x="833557" y="513080"/>
                  </a:cubicBezTo>
                  <a:cubicBezTo>
                    <a:pt x="1116924" y="513080"/>
                    <a:pt x="1346637" y="283367"/>
                    <a:pt x="1346637" y="0"/>
                  </a:cubicBezTo>
                  <a:lnTo>
                    <a:pt x="1526410" y="0"/>
                  </a:lnTo>
                  <a:cubicBezTo>
                    <a:pt x="1604119" y="0"/>
                    <a:pt x="1667114" y="62996"/>
                    <a:pt x="1667114" y="140705"/>
                  </a:cubicBezTo>
                  <a:lnTo>
                    <a:pt x="1667114" y="2719097"/>
                  </a:lnTo>
                  <a:cubicBezTo>
                    <a:pt x="1667114" y="2796806"/>
                    <a:pt x="1604119" y="2859801"/>
                    <a:pt x="1526410" y="2859801"/>
                  </a:cubicBezTo>
                  <a:lnTo>
                    <a:pt x="140705" y="2859801"/>
                  </a:lnTo>
                  <a:cubicBezTo>
                    <a:pt x="62996" y="2859801"/>
                    <a:pt x="0" y="2796806"/>
                    <a:pt x="0" y="2719097"/>
                  </a:cubicBezTo>
                  <a:lnTo>
                    <a:pt x="0" y="140705"/>
                  </a:lnTo>
                  <a:cubicBezTo>
                    <a:pt x="0" y="62996"/>
                    <a:pt x="62996" y="0"/>
                    <a:pt x="14070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7ED8A1C7-F71F-181B-EB95-376F8331F44B}"/>
                </a:ext>
              </a:extLst>
            </p:cNvPr>
            <p:cNvSpPr/>
            <p:nvPr/>
          </p:nvSpPr>
          <p:spPr>
            <a:xfrm>
              <a:off x="849247" y="4988322"/>
              <a:ext cx="1214836" cy="391160"/>
            </a:xfrm>
            <a:prstGeom prst="roundRect">
              <a:avLst>
                <a:gd name="adj" fmla="val 25758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Lorem Ipsum</a:t>
              </a:r>
            </a:p>
          </p:txBody>
        </p:sp>
        <p:pic>
          <p:nvPicPr>
            <p:cNvPr id="12" name="Graphic 11" descr="Lights On with solid fill">
              <a:extLst>
                <a:ext uri="{FF2B5EF4-FFF2-40B4-BE49-F238E27FC236}">
                  <a16:creationId xmlns:a16="http://schemas.microsoft.com/office/drawing/2014/main" id="{33A4DEC6-745E-C87B-93E6-8EE81C46A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113765" y="1981201"/>
              <a:ext cx="685800" cy="685800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69F8279-5BFB-4799-90AF-9F14E314588B}"/>
                </a:ext>
              </a:extLst>
            </p:cNvPr>
            <p:cNvGrpSpPr/>
            <p:nvPr/>
          </p:nvGrpSpPr>
          <p:grpSpPr>
            <a:xfrm>
              <a:off x="760552" y="3022363"/>
              <a:ext cx="1392226" cy="1721668"/>
              <a:chOff x="332936" y="2555951"/>
              <a:chExt cx="2926080" cy="2295558"/>
            </a:xfrm>
          </p:grpSpPr>
          <p:sp>
            <p:nvSpPr>
              <p:cNvPr id="16" name="TextBox 70">
                <a:extLst>
                  <a:ext uri="{FF2B5EF4-FFF2-40B4-BE49-F238E27FC236}">
                    <a16:creationId xmlns:a16="http://schemas.microsoft.com/office/drawing/2014/main" id="{3BBA8743-DFD3-4CE5-8629-D5EADD82C727}"/>
                  </a:ext>
                </a:extLst>
              </p:cNvPr>
              <p:cNvSpPr txBox="1"/>
              <p:nvPr/>
            </p:nvSpPr>
            <p:spPr>
              <a:xfrm>
                <a:off x="332936" y="2555951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17" name="TextBox 71">
                <a:extLst>
                  <a:ext uri="{FF2B5EF4-FFF2-40B4-BE49-F238E27FC236}">
                    <a16:creationId xmlns:a16="http://schemas.microsoft.com/office/drawing/2014/main" id="{BB800912-03A0-4271-807E-AE4867E60F59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7645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3B4D05C-57EE-885C-83B5-1D422E388E26}"/>
              </a:ext>
            </a:extLst>
          </p:cNvPr>
          <p:cNvGrpSpPr/>
          <p:nvPr/>
        </p:nvGrpSpPr>
        <p:grpSpPr>
          <a:xfrm>
            <a:off x="2698149" y="1729859"/>
            <a:ext cx="1667114" cy="3398281"/>
            <a:chOff x="2698149" y="1981201"/>
            <a:chExt cx="1667114" cy="3398281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C5DB9BA-8770-4B86-B9FA-E52CC1510742}"/>
                </a:ext>
              </a:extLst>
            </p:cNvPr>
            <p:cNvSpPr/>
            <p:nvPr/>
          </p:nvSpPr>
          <p:spPr>
            <a:xfrm>
              <a:off x="2698149" y="2324101"/>
              <a:ext cx="1667114" cy="2859801"/>
            </a:xfrm>
            <a:custGeom>
              <a:avLst/>
              <a:gdLst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2216415 h 2859801"/>
                <a:gd name="connsiteX13" fmla="*/ 0 w 1667114"/>
                <a:gd name="connsiteY13" fmla="*/ 643387 h 2859801"/>
                <a:gd name="connsiteX14" fmla="*/ 0 w 1667114"/>
                <a:gd name="connsiteY14" fmla="*/ 140705 h 2859801"/>
                <a:gd name="connsiteX15" fmla="*/ 140705 w 1667114"/>
                <a:gd name="connsiteY15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643387 h 2859801"/>
                <a:gd name="connsiteX13" fmla="*/ 0 w 1667114"/>
                <a:gd name="connsiteY13" fmla="*/ 140705 h 2859801"/>
                <a:gd name="connsiteX14" fmla="*/ 140705 w 1667114"/>
                <a:gd name="connsiteY14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140705 h 2859801"/>
                <a:gd name="connsiteX13" fmla="*/ 140705 w 1667114"/>
                <a:gd name="connsiteY13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2216415 h 2859801"/>
                <a:gd name="connsiteX7" fmla="*/ 1667114 w 1667114"/>
                <a:gd name="connsiteY7" fmla="*/ 2719097 h 2859801"/>
                <a:gd name="connsiteX8" fmla="*/ 1526410 w 1667114"/>
                <a:gd name="connsiteY8" fmla="*/ 2859801 h 2859801"/>
                <a:gd name="connsiteX9" fmla="*/ 140705 w 1667114"/>
                <a:gd name="connsiteY9" fmla="*/ 2859801 h 2859801"/>
                <a:gd name="connsiteX10" fmla="*/ 0 w 1667114"/>
                <a:gd name="connsiteY10" fmla="*/ 2719097 h 2859801"/>
                <a:gd name="connsiteX11" fmla="*/ 0 w 1667114"/>
                <a:gd name="connsiteY11" fmla="*/ 140705 h 2859801"/>
                <a:gd name="connsiteX12" fmla="*/ 140705 w 1667114"/>
                <a:gd name="connsiteY12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2719097 h 2859801"/>
                <a:gd name="connsiteX7" fmla="*/ 1526410 w 1667114"/>
                <a:gd name="connsiteY7" fmla="*/ 2859801 h 2859801"/>
                <a:gd name="connsiteX8" fmla="*/ 140705 w 1667114"/>
                <a:gd name="connsiteY8" fmla="*/ 2859801 h 2859801"/>
                <a:gd name="connsiteX9" fmla="*/ 0 w 1667114"/>
                <a:gd name="connsiteY9" fmla="*/ 2719097 h 2859801"/>
                <a:gd name="connsiteX10" fmla="*/ 0 w 1667114"/>
                <a:gd name="connsiteY10" fmla="*/ 140705 h 2859801"/>
                <a:gd name="connsiteX11" fmla="*/ 140705 w 1667114"/>
                <a:gd name="connsiteY11" fmla="*/ 0 h 2859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7114" h="2859801">
                  <a:moveTo>
                    <a:pt x="140705" y="0"/>
                  </a:moveTo>
                  <a:lnTo>
                    <a:pt x="320477" y="0"/>
                  </a:lnTo>
                  <a:cubicBezTo>
                    <a:pt x="320477" y="283367"/>
                    <a:pt x="550191" y="513080"/>
                    <a:pt x="833557" y="513080"/>
                  </a:cubicBezTo>
                  <a:cubicBezTo>
                    <a:pt x="1116924" y="513080"/>
                    <a:pt x="1346637" y="283367"/>
                    <a:pt x="1346637" y="0"/>
                  </a:cubicBezTo>
                  <a:lnTo>
                    <a:pt x="1526410" y="0"/>
                  </a:lnTo>
                  <a:cubicBezTo>
                    <a:pt x="1604119" y="0"/>
                    <a:pt x="1667114" y="62996"/>
                    <a:pt x="1667114" y="140705"/>
                  </a:cubicBezTo>
                  <a:lnTo>
                    <a:pt x="1667114" y="2719097"/>
                  </a:lnTo>
                  <a:cubicBezTo>
                    <a:pt x="1667114" y="2796806"/>
                    <a:pt x="1604119" y="2859801"/>
                    <a:pt x="1526410" y="2859801"/>
                  </a:cubicBezTo>
                  <a:lnTo>
                    <a:pt x="140705" y="2859801"/>
                  </a:lnTo>
                  <a:cubicBezTo>
                    <a:pt x="62996" y="2859801"/>
                    <a:pt x="0" y="2796806"/>
                    <a:pt x="0" y="2719097"/>
                  </a:cubicBezTo>
                  <a:lnTo>
                    <a:pt x="0" y="140705"/>
                  </a:lnTo>
                  <a:cubicBezTo>
                    <a:pt x="0" y="62996"/>
                    <a:pt x="62996" y="0"/>
                    <a:pt x="14070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EBDDF0F0-A145-2B6B-20D0-3826D93929A7}"/>
                </a:ext>
              </a:extLst>
            </p:cNvPr>
            <p:cNvSpPr/>
            <p:nvPr/>
          </p:nvSpPr>
          <p:spPr>
            <a:xfrm>
              <a:off x="2924288" y="4988322"/>
              <a:ext cx="1214836" cy="391160"/>
            </a:xfrm>
            <a:prstGeom prst="roundRect">
              <a:avLst>
                <a:gd name="adj" fmla="val 2575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pic>
          <p:nvPicPr>
            <p:cNvPr id="21" name="Graphic 20" descr="Diamond with solid fill">
              <a:extLst>
                <a:ext uri="{FF2B5EF4-FFF2-40B4-BE49-F238E27FC236}">
                  <a16:creationId xmlns:a16="http://schemas.microsoft.com/office/drawing/2014/main" id="{F7BE5806-716E-3B4A-4318-383420F4C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188806" y="1981201"/>
              <a:ext cx="685800" cy="685800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CC3029E-3BF4-FC3F-037C-65277791CF16}"/>
                </a:ext>
              </a:extLst>
            </p:cNvPr>
            <p:cNvGrpSpPr/>
            <p:nvPr/>
          </p:nvGrpSpPr>
          <p:grpSpPr>
            <a:xfrm>
              <a:off x="2835593" y="3022363"/>
              <a:ext cx="1392226" cy="1721668"/>
              <a:chOff x="332936" y="2555951"/>
              <a:chExt cx="2926080" cy="2295558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A8DF9F58-1C08-3F11-E9E0-FFC07A9CE297}"/>
                  </a:ext>
                </a:extLst>
              </p:cNvPr>
              <p:cNvSpPr txBox="1"/>
              <p:nvPr/>
            </p:nvSpPr>
            <p:spPr>
              <a:xfrm>
                <a:off x="332936" y="2555951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25" name="TextBox 71">
                <a:extLst>
                  <a:ext uri="{FF2B5EF4-FFF2-40B4-BE49-F238E27FC236}">
                    <a16:creationId xmlns:a16="http://schemas.microsoft.com/office/drawing/2014/main" id="{7D36EE56-EB1D-1AC4-52E7-0AD65808EFB7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7645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7D67AC4-035C-CB98-1B8B-F825B54BAEAF}"/>
              </a:ext>
            </a:extLst>
          </p:cNvPr>
          <p:cNvGrpSpPr/>
          <p:nvPr/>
        </p:nvGrpSpPr>
        <p:grpSpPr>
          <a:xfrm>
            <a:off x="4773190" y="1729859"/>
            <a:ext cx="1667114" cy="3398281"/>
            <a:chOff x="4773190" y="1981201"/>
            <a:chExt cx="1667114" cy="3398281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C130FD7-A3C9-73D3-5695-0F5E658DAF54}"/>
                </a:ext>
              </a:extLst>
            </p:cNvPr>
            <p:cNvSpPr/>
            <p:nvPr/>
          </p:nvSpPr>
          <p:spPr>
            <a:xfrm>
              <a:off x="4773190" y="2324101"/>
              <a:ext cx="1667114" cy="2859801"/>
            </a:xfrm>
            <a:custGeom>
              <a:avLst/>
              <a:gdLst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2216415 h 2859801"/>
                <a:gd name="connsiteX13" fmla="*/ 0 w 1667114"/>
                <a:gd name="connsiteY13" fmla="*/ 643387 h 2859801"/>
                <a:gd name="connsiteX14" fmla="*/ 0 w 1667114"/>
                <a:gd name="connsiteY14" fmla="*/ 140705 h 2859801"/>
                <a:gd name="connsiteX15" fmla="*/ 140705 w 1667114"/>
                <a:gd name="connsiteY15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643387 h 2859801"/>
                <a:gd name="connsiteX13" fmla="*/ 0 w 1667114"/>
                <a:gd name="connsiteY13" fmla="*/ 140705 h 2859801"/>
                <a:gd name="connsiteX14" fmla="*/ 140705 w 1667114"/>
                <a:gd name="connsiteY14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140705 h 2859801"/>
                <a:gd name="connsiteX13" fmla="*/ 140705 w 1667114"/>
                <a:gd name="connsiteY13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2216415 h 2859801"/>
                <a:gd name="connsiteX7" fmla="*/ 1667114 w 1667114"/>
                <a:gd name="connsiteY7" fmla="*/ 2719097 h 2859801"/>
                <a:gd name="connsiteX8" fmla="*/ 1526410 w 1667114"/>
                <a:gd name="connsiteY8" fmla="*/ 2859801 h 2859801"/>
                <a:gd name="connsiteX9" fmla="*/ 140705 w 1667114"/>
                <a:gd name="connsiteY9" fmla="*/ 2859801 h 2859801"/>
                <a:gd name="connsiteX10" fmla="*/ 0 w 1667114"/>
                <a:gd name="connsiteY10" fmla="*/ 2719097 h 2859801"/>
                <a:gd name="connsiteX11" fmla="*/ 0 w 1667114"/>
                <a:gd name="connsiteY11" fmla="*/ 140705 h 2859801"/>
                <a:gd name="connsiteX12" fmla="*/ 140705 w 1667114"/>
                <a:gd name="connsiteY12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2719097 h 2859801"/>
                <a:gd name="connsiteX7" fmla="*/ 1526410 w 1667114"/>
                <a:gd name="connsiteY7" fmla="*/ 2859801 h 2859801"/>
                <a:gd name="connsiteX8" fmla="*/ 140705 w 1667114"/>
                <a:gd name="connsiteY8" fmla="*/ 2859801 h 2859801"/>
                <a:gd name="connsiteX9" fmla="*/ 0 w 1667114"/>
                <a:gd name="connsiteY9" fmla="*/ 2719097 h 2859801"/>
                <a:gd name="connsiteX10" fmla="*/ 0 w 1667114"/>
                <a:gd name="connsiteY10" fmla="*/ 140705 h 2859801"/>
                <a:gd name="connsiteX11" fmla="*/ 140705 w 1667114"/>
                <a:gd name="connsiteY11" fmla="*/ 0 h 2859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7114" h="2859801">
                  <a:moveTo>
                    <a:pt x="140705" y="0"/>
                  </a:moveTo>
                  <a:lnTo>
                    <a:pt x="320477" y="0"/>
                  </a:lnTo>
                  <a:cubicBezTo>
                    <a:pt x="320477" y="283367"/>
                    <a:pt x="550191" y="513080"/>
                    <a:pt x="833557" y="513080"/>
                  </a:cubicBezTo>
                  <a:cubicBezTo>
                    <a:pt x="1116924" y="513080"/>
                    <a:pt x="1346637" y="283367"/>
                    <a:pt x="1346637" y="0"/>
                  </a:cubicBezTo>
                  <a:lnTo>
                    <a:pt x="1526410" y="0"/>
                  </a:lnTo>
                  <a:cubicBezTo>
                    <a:pt x="1604119" y="0"/>
                    <a:pt x="1667114" y="62996"/>
                    <a:pt x="1667114" y="140705"/>
                  </a:cubicBezTo>
                  <a:lnTo>
                    <a:pt x="1667114" y="2719097"/>
                  </a:lnTo>
                  <a:cubicBezTo>
                    <a:pt x="1667114" y="2796806"/>
                    <a:pt x="1604119" y="2859801"/>
                    <a:pt x="1526410" y="2859801"/>
                  </a:cubicBezTo>
                  <a:lnTo>
                    <a:pt x="140705" y="2859801"/>
                  </a:lnTo>
                  <a:cubicBezTo>
                    <a:pt x="62996" y="2859801"/>
                    <a:pt x="0" y="2796806"/>
                    <a:pt x="0" y="2719097"/>
                  </a:cubicBezTo>
                  <a:lnTo>
                    <a:pt x="0" y="140705"/>
                  </a:lnTo>
                  <a:cubicBezTo>
                    <a:pt x="0" y="62996"/>
                    <a:pt x="62996" y="0"/>
                    <a:pt x="14070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4EF70480-05A7-5D47-4F41-E638A5C64BBC}"/>
                </a:ext>
              </a:extLst>
            </p:cNvPr>
            <p:cNvSpPr/>
            <p:nvPr/>
          </p:nvSpPr>
          <p:spPr>
            <a:xfrm>
              <a:off x="4999329" y="4988322"/>
              <a:ext cx="1214836" cy="391160"/>
            </a:xfrm>
            <a:prstGeom prst="roundRect">
              <a:avLst>
                <a:gd name="adj" fmla="val 2575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Lorem Ipsum</a:t>
              </a:r>
            </a:p>
          </p:txBody>
        </p:sp>
        <p:pic>
          <p:nvPicPr>
            <p:cNvPr id="29" name="Graphic 28" descr="Customer review with solid fill">
              <a:extLst>
                <a:ext uri="{FF2B5EF4-FFF2-40B4-BE49-F238E27FC236}">
                  <a16:creationId xmlns:a16="http://schemas.microsoft.com/office/drawing/2014/main" id="{D01A0613-7162-C194-5A0C-7B3F11F54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263847" y="1981201"/>
              <a:ext cx="685800" cy="685800"/>
            </a:xfrm>
            <a:prstGeom prst="rect">
              <a:avLst/>
            </a:prstGeom>
          </p:spPr>
        </p:pic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A5498D02-5011-F517-7561-6AC1C24168A9}"/>
                </a:ext>
              </a:extLst>
            </p:cNvPr>
            <p:cNvGrpSpPr/>
            <p:nvPr/>
          </p:nvGrpSpPr>
          <p:grpSpPr>
            <a:xfrm>
              <a:off x="4910634" y="3022363"/>
              <a:ext cx="1392226" cy="1721668"/>
              <a:chOff x="332936" y="2555951"/>
              <a:chExt cx="2926080" cy="2295558"/>
            </a:xfrm>
          </p:grpSpPr>
          <p:sp>
            <p:nvSpPr>
              <p:cNvPr id="42" name="TextBox 70">
                <a:extLst>
                  <a:ext uri="{FF2B5EF4-FFF2-40B4-BE49-F238E27FC236}">
                    <a16:creationId xmlns:a16="http://schemas.microsoft.com/office/drawing/2014/main" id="{56BB02C0-2F44-4A7B-442E-AF8FB8AAFE52}"/>
                  </a:ext>
                </a:extLst>
              </p:cNvPr>
              <p:cNvSpPr txBox="1"/>
              <p:nvPr/>
            </p:nvSpPr>
            <p:spPr>
              <a:xfrm>
                <a:off x="332936" y="2555951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800D9638-81E7-0389-F397-A4E4436D4BBB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7645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19AF96A-DFF5-9D0F-A074-22AC069535D9}"/>
              </a:ext>
            </a:extLst>
          </p:cNvPr>
          <p:cNvGrpSpPr/>
          <p:nvPr/>
        </p:nvGrpSpPr>
        <p:grpSpPr>
          <a:xfrm>
            <a:off x="6848232" y="1729859"/>
            <a:ext cx="1667114" cy="3398281"/>
            <a:chOff x="6848232" y="1981201"/>
            <a:chExt cx="1667114" cy="3398281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463A6DB-D5BB-853F-AF34-8C63304AF2A3}"/>
                </a:ext>
              </a:extLst>
            </p:cNvPr>
            <p:cNvSpPr/>
            <p:nvPr/>
          </p:nvSpPr>
          <p:spPr>
            <a:xfrm>
              <a:off x="6848232" y="2324101"/>
              <a:ext cx="1667114" cy="2859801"/>
            </a:xfrm>
            <a:custGeom>
              <a:avLst/>
              <a:gdLst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2216415 h 2859801"/>
                <a:gd name="connsiteX13" fmla="*/ 0 w 1667114"/>
                <a:gd name="connsiteY13" fmla="*/ 643387 h 2859801"/>
                <a:gd name="connsiteX14" fmla="*/ 0 w 1667114"/>
                <a:gd name="connsiteY14" fmla="*/ 140705 h 2859801"/>
                <a:gd name="connsiteX15" fmla="*/ 140705 w 1667114"/>
                <a:gd name="connsiteY15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643387 h 2859801"/>
                <a:gd name="connsiteX13" fmla="*/ 0 w 1667114"/>
                <a:gd name="connsiteY13" fmla="*/ 140705 h 2859801"/>
                <a:gd name="connsiteX14" fmla="*/ 140705 w 1667114"/>
                <a:gd name="connsiteY14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643387 h 2859801"/>
                <a:gd name="connsiteX7" fmla="*/ 1667114 w 1667114"/>
                <a:gd name="connsiteY7" fmla="*/ 2216415 h 2859801"/>
                <a:gd name="connsiteX8" fmla="*/ 1667114 w 1667114"/>
                <a:gd name="connsiteY8" fmla="*/ 2719097 h 2859801"/>
                <a:gd name="connsiteX9" fmla="*/ 1526410 w 1667114"/>
                <a:gd name="connsiteY9" fmla="*/ 2859801 h 2859801"/>
                <a:gd name="connsiteX10" fmla="*/ 140705 w 1667114"/>
                <a:gd name="connsiteY10" fmla="*/ 2859801 h 2859801"/>
                <a:gd name="connsiteX11" fmla="*/ 0 w 1667114"/>
                <a:gd name="connsiteY11" fmla="*/ 2719097 h 2859801"/>
                <a:gd name="connsiteX12" fmla="*/ 0 w 1667114"/>
                <a:gd name="connsiteY12" fmla="*/ 140705 h 2859801"/>
                <a:gd name="connsiteX13" fmla="*/ 140705 w 1667114"/>
                <a:gd name="connsiteY13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2216415 h 2859801"/>
                <a:gd name="connsiteX7" fmla="*/ 1667114 w 1667114"/>
                <a:gd name="connsiteY7" fmla="*/ 2719097 h 2859801"/>
                <a:gd name="connsiteX8" fmla="*/ 1526410 w 1667114"/>
                <a:gd name="connsiteY8" fmla="*/ 2859801 h 2859801"/>
                <a:gd name="connsiteX9" fmla="*/ 140705 w 1667114"/>
                <a:gd name="connsiteY9" fmla="*/ 2859801 h 2859801"/>
                <a:gd name="connsiteX10" fmla="*/ 0 w 1667114"/>
                <a:gd name="connsiteY10" fmla="*/ 2719097 h 2859801"/>
                <a:gd name="connsiteX11" fmla="*/ 0 w 1667114"/>
                <a:gd name="connsiteY11" fmla="*/ 140705 h 2859801"/>
                <a:gd name="connsiteX12" fmla="*/ 140705 w 1667114"/>
                <a:gd name="connsiteY12" fmla="*/ 0 h 2859801"/>
                <a:gd name="connsiteX0" fmla="*/ 140705 w 1667114"/>
                <a:gd name="connsiteY0" fmla="*/ 0 h 2859801"/>
                <a:gd name="connsiteX1" fmla="*/ 320477 w 1667114"/>
                <a:gd name="connsiteY1" fmla="*/ 0 h 2859801"/>
                <a:gd name="connsiteX2" fmla="*/ 833557 w 1667114"/>
                <a:gd name="connsiteY2" fmla="*/ 513080 h 2859801"/>
                <a:gd name="connsiteX3" fmla="*/ 1346637 w 1667114"/>
                <a:gd name="connsiteY3" fmla="*/ 0 h 2859801"/>
                <a:gd name="connsiteX4" fmla="*/ 1526410 w 1667114"/>
                <a:gd name="connsiteY4" fmla="*/ 0 h 2859801"/>
                <a:gd name="connsiteX5" fmla="*/ 1667114 w 1667114"/>
                <a:gd name="connsiteY5" fmla="*/ 140705 h 2859801"/>
                <a:gd name="connsiteX6" fmla="*/ 1667114 w 1667114"/>
                <a:gd name="connsiteY6" fmla="*/ 2719097 h 2859801"/>
                <a:gd name="connsiteX7" fmla="*/ 1526410 w 1667114"/>
                <a:gd name="connsiteY7" fmla="*/ 2859801 h 2859801"/>
                <a:gd name="connsiteX8" fmla="*/ 140705 w 1667114"/>
                <a:gd name="connsiteY8" fmla="*/ 2859801 h 2859801"/>
                <a:gd name="connsiteX9" fmla="*/ 0 w 1667114"/>
                <a:gd name="connsiteY9" fmla="*/ 2719097 h 2859801"/>
                <a:gd name="connsiteX10" fmla="*/ 0 w 1667114"/>
                <a:gd name="connsiteY10" fmla="*/ 140705 h 2859801"/>
                <a:gd name="connsiteX11" fmla="*/ 140705 w 1667114"/>
                <a:gd name="connsiteY11" fmla="*/ 0 h 2859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67114" h="2859801">
                  <a:moveTo>
                    <a:pt x="140705" y="0"/>
                  </a:moveTo>
                  <a:lnTo>
                    <a:pt x="320477" y="0"/>
                  </a:lnTo>
                  <a:cubicBezTo>
                    <a:pt x="320477" y="283367"/>
                    <a:pt x="550191" y="513080"/>
                    <a:pt x="833557" y="513080"/>
                  </a:cubicBezTo>
                  <a:cubicBezTo>
                    <a:pt x="1116924" y="513080"/>
                    <a:pt x="1346637" y="283367"/>
                    <a:pt x="1346637" y="0"/>
                  </a:cubicBezTo>
                  <a:lnTo>
                    <a:pt x="1526410" y="0"/>
                  </a:lnTo>
                  <a:cubicBezTo>
                    <a:pt x="1604119" y="0"/>
                    <a:pt x="1667114" y="62996"/>
                    <a:pt x="1667114" y="140705"/>
                  </a:cubicBezTo>
                  <a:lnTo>
                    <a:pt x="1667114" y="2719097"/>
                  </a:lnTo>
                  <a:cubicBezTo>
                    <a:pt x="1667114" y="2796806"/>
                    <a:pt x="1604119" y="2859801"/>
                    <a:pt x="1526410" y="2859801"/>
                  </a:cubicBezTo>
                  <a:lnTo>
                    <a:pt x="140705" y="2859801"/>
                  </a:lnTo>
                  <a:cubicBezTo>
                    <a:pt x="62996" y="2859801"/>
                    <a:pt x="0" y="2796806"/>
                    <a:pt x="0" y="2719097"/>
                  </a:cubicBezTo>
                  <a:lnTo>
                    <a:pt x="0" y="140705"/>
                  </a:lnTo>
                  <a:cubicBezTo>
                    <a:pt x="0" y="62996"/>
                    <a:pt x="62996" y="0"/>
                    <a:pt x="14070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914BB69F-B59D-84DF-EF0A-4E26F78A6F1F}"/>
                </a:ext>
              </a:extLst>
            </p:cNvPr>
            <p:cNvSpPr/>
            <p:nvPr/>
          </p:nvSpPr>
          <p:spPr>
            <a:xfrm>
              <a:off x="7074371" y="4988322"/>
              <a:ext cx="1214836" cy="391160"/>
            </a:xfrm>
            <a:prstGeom prst="roundRect">
              <a:avLst>
                <a:gd name="adj" fmla="val 25758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pic>
          <p:nvPicPr>
            <p:cNvPr id="36" name="Graphic 35" descr="Rocket with solid fill">
              <a:extLst>
                <a:ext uri="{FF2B5EF4-FFF2-40B4-BE49-F238E27FC236}">
                  <a16:creationId xmlns:a16="http://schemas.microsoft.com/office/drawing/2014/main" id="{32AAC022-9C98-7BCA-2D5A-0EAC9E530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338889" y="1981201"/>
              <a:ext cx="685800" cy="685800"/>
            </a:xfrm>
            <a:prstGeom prst="rect">
              <a:avLst/>
            </a:prstGeom>
          </p:spPr>
        </p:pic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53FF2B66-E8BB-EE3B-65D6-3D1158D6B50C}"/>
                </a:ext>
              </a:extLst>
            </p:cNvPr>
            <p:cNvGrpSpPr/>
            <p:nvPr/>
          </p:nvGrpSpPr>
          <p:grpSpPr>
            <a:xfrm>
              <a:off x="6985676" y="3022363"/>
              <a:ext cx="1392226" cy="1721668"/>
              <a:chOff x="332936" y="2555951"/>
              <a:chExt cx="2926080" cy="2295558"/>
            </a:xfrm>
          </p:grpSpPr>
          <p:sp>
            <p:nvSpPr>
              <p:cNvPr id="45" name="TextBox 70">
                <a:extLst>
                  <a:ext uri="{FF2B5EF4-FFF2-40B4-BE49-F238E27FC236}">
                    <a16:creationId xmlns:a16="http://schemas.microsoft.com/office/drawing/2014/main" id="{2CF00172-2A4F-39D3-54BC-041C1ED15811}"/>
                  </a:ext>
                </a:extLst>
              </p:cNvPr>
              <p:cNvSpPr txBox="1"/>
              <p:nvPr/>
            </p:nvSpPr>
            <p:spPr>
              <a:xfrm>
                <a:off x="332936" y="2555951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46" name="TextBox 71">
                <a:extLst>
                  <a:ext uri="{FF2B5EF4-FFF2-40B4-BE49-F238E27FC236}">
                    <a16:creationId xmlns:a16="http://schemas.microsoft.com/office/drawing/2014/main" id="{EF6E2463-1B79-E98D-6F80-9755D4C2870A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7645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5759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10447</TotalTime>
  <Words>374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Comparison Tables – Slide Template</vt:lpstr>
      <vt:lpstr>Comparison Tables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Comparison Tables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2024-10-10T15:20:49Z</dcterms:modified>
  <cp:category>Text &amp; Tables</cp:category>
</cp:coreProperties>
</file>