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5" r:id="rId4"/>
    <p:sldId id="31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9" y="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064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Tables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0D0F1D-7F6F-CB48-7709-EFCB6B2A4EA6}"/>
              </a:ext>
            </a:extLst>
          </p:cNvPr>
          <p:cNvGrpSpPr/>
          <p:nvPr/>
        </p:nvGrpSpPr>
        <p:grpSpPr>
          <a:xfrm>
            <a:off x="838200" y="1498600"/>
            <a:ext cx="2222818" cy="3860799"/>
            <a:chOff x="838200" y="1608667"/>
            <a:chExt cx="2222818" cy="38607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258A89-3306-F2BF-5C6B-C7E24D0F28BE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D8A1C7-F71F-181B-EB95-376F8331F44B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33A4DEC6-745E-C87B-93E6-8EE81C46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9F8279-5BFB-4799-90AF-9F14E314588B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16" name="TextBox 70">
                <a:extLst>
                  <a:ext uri="{FF2B5EF4-FFF2-40B4-BE49-F238E27FC236}">
                    <a16:creationId xmlns:a16="http://schemas.microsoft.com/office/drawing/2014/main" id="{3BBA8743-DFD3-4CE5-8629-D5EADD82C72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7" name="TextBox 71">
                <a:extLst>
                  <a:ext uri="{FF2B5EF4-FFF2-40B4-BE49-F238E27FC236}">
                    <a16:creationId xmlns:a16="http://schemas.microsoft.com/office/drawing/2014/main" id="{BB800912-03A0-4271-807E-AE4867E60F5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728DC2-67F3-0986-DEB0-E8BE59A40A52}"/>
              </a:ext>
            </a:extLst>
          </p:cNvPr>
          <p:cNvGrpSpPr/>
          <p:nvPr/>
        </p:nvGrpSpPr>
        <p:grpSpPr>
          <a:xfrm>
            <a:off x="3602459" y="1498600"/>
            <a:ext cx="2222818" cy="3860799"/>
            <a:chOff x="838200" y="1608667"/>
            <a:chExt cx="2222818" cy="386079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68CEC0-9E1A-02CC-921E-DA2308E97E66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BDDF0F0-A145-2B6B-20D0-3826D93929A7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21" name="Graphic 20" descr="Diamond with solid fill">
              <a:extLst>
                <a:ext uri="{FF2B5EF4-FFF2-40B4-BE49-F238E27FC236}">
                  <a16:creationId xmlns:a16="http://schemas.microsoft.com/office/drawing/2014/main" id="{F7BE5806-716E-3B4A-4318-383420F4C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0174F57-6AD6-E22B-C901-442D139F42D9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23" name="TextBox 70">
                <a:extLst>
                  <a:ext uri="{FF2B5EF4-FFF2-40B4-BE49-F238E27FC236}">
                    <a16:creationId xmlns:a16="http://schemas.microsoft.com/office/drawing/2014/main" id="{2346FE9E-5742-3744-F565-C8E320513FA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4" name="TextBox 71">
                <a:extLst>
                  <a:ext uri="{FF2B5EF4-FFF2-40B4-BE49-F238E27FC236}">
                    <a16:creationId xmlns:a16="http://schemas.microsoft.com/office/drawing/2014/main" id="{374225A4-C6E8-98F7-9F21-F1C899D9EBB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06607B-F557-982D-629D-17513CBA3738}"/>
              </a:ext>
            </a:extLst>
          </p:cNvPr>
          <p:cNvGrpSpPr/>
          <p:nvPr/>
        </p:nvGrpSpPr>
        <p:grpSpPr>
          <a:xfrm>
            <a:off x="6366718" y="1498600"/>
            <a:ext cx="2222818" cy="3860799"/>
            <a:chOff x="838200" y="1608667"/>
            <a:chExt cx="2222818" cy="386079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F00B63A-D341-E12C-FF33-E8D7FC1A09CB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EF70480-05A7-5D47-4F41-E638A5C64BBC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  <p:pic>
          <p:nvPicPr>
            <p:cNvPr id="29" name="Graphic 28" descr="Customer review with solid fill">
              <a:extLst>
                <a:ext uri="{FF2B5EF4-FFF2-40B4-BE49-F238E27FC236}">
                  <a16:creationId xmlns:a16="http://schemas.microsoft.com/office/drawing/2014/main" id="{D01A0613-7162-C194-5A0C-7B3F11F54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AFC141B-2E45-9572-91AF-7EB4AB0F3903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E67356B3-0142-6C4B-5D72-6E68FCFDE6E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2" name="TextBox 71">
                <a:extLst>
                  <a:ext uri="{FF2B5EF4-FFF2-40B4-BE49-F238E27FC236}">
                    <a16:creationId xmlns:a16="http://schemas.microsoft.com/office/drawing/2014/main" id="{9EDC9607-0464-41B7-AF29-24E554EA9B6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22C1CC-C889-5FB4-8286-7DBD96B6B2FF}"/>
              </a:ext>
            </a:extLst>
          </p:cNvPr>
          <p:cNvGrpSpPr/>
          <p:nvPr/>
        </p:nvGrpSpPr>
        <p:grpSpPr>
          <a:xfrm>
            <a:off x="9130976" y="1498600"/>
            <a:ext cx="2222818" cy="3860799"/>
            <a:chOff x="838200" y="1608667"/>
            <a:chExt cx="2222818" cy="386079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ED098C-4C80-FB86-D202-64ED52F066B9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14BB69F-B59D-84DF-EF0A-4E26F78A6F1F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6" name="Graphic 35" descr="Rocket with solid fill">
              <a:extLst>
                <a:ext uri="{FF2B5EF4-FFF2-40B4-BE49-F238E27FC236}">
                  <a16:creationId xmlns:a16="http://schemas.microsoft.com/office/drawing/2014/main" id="{32AAC022-9C98-7BCA-2D5A-0EAC9E53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041B7CE-C639-2A3B-30F7-A7D22D1CB443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38" name="TextBox 70">
                <a:extLst>
                  <a:ext uri="{FF2B5EF4-FFF2-40B4-BE49-F238E27FC236}">
                    <a16:creationId xmlns:a16="http://schemas.microsoft.com/office/drawing/2014/main" id="{805E37FC-0D0F-B678-E469-758F95DC31E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9" name="TextBox 71">
                <a:extLst>
                  <a:ext uri="{FF2B5EF4-FFF2-40B4-BE49-F238E27FC236}">
                    <a16:creationId xmlns:a16="http://schemas.microsoft.com/office/drawing/2014/main" id="{354CC8BB-B908-0EE7-4A86-43D4C824F25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195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Tables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0D0F1D-7F6F-CB48-7709-EFCB6B2A4EA6}"/>
              </a:ext>
            </a:extLst>
          </p:cNvPr>
          <p:cNvGrpSpPr/>
          <p:nvPr/>
        </p:nvGrpSpPr>
        <p:grpSpPr>
          <a:xfrm>
            <a:off x="838200" y="1498600"/>
            <a:ext cx="2222818" cy="3860799"/>
            <a:chOff x="838200" y="1608667"/>
            <a:chExt cx="2222818" cy="38607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9258A89-3306-F2BF-5C6B-C7E24D0F28BE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ED8A1C7-F71F-181B-EB95-376F8331F44B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  <p:pic>
          <p:nvPicPr>
            <p:cNvPr id="12" name="Graphic 11" descr="Lights On with solid fill">
              <a:extLst>
                <a:ext uri="{FF2B5EF4-FFF2-40B4-BE49-F238E27FC236}">
                  <a16:creationId xmlns:a16="http://schemas.microsoft.com/office/drawing/2014/main" id="{33A4DEC6-745E-C87B-93E6-8EE81C46A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369F8279-5BFB-4799-90AF-9F14E314588B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16" name="TextBox 70">
                <a:extLst>
                  <a:ext uri="{FF2B5EF4-FFF2-40B4-BE49-F238E27FC236}">
                    <a16:creationId xmlns:a16="http://schemas.microsoft.com/office/drawing/2014/main" id="{3BBA8743-DFD3-4CE5-8629-D5EADD82C727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7" name="TextBox 71">
                <a:extLst>
                  <a:ext uri="{FF2B5EF4-FFF2-40B4-BE49-F238E27FC236}">
                    <a16:creationId xmlns:a16="http://schemas.microsoft.com/office/drawing/2014/main" id="{BB800912-03A0-4271-807E-AE4867E60F5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728DC2-67F3-0986-DEB0-E8BE59A40A52}"/>
              </a:ext>
            </a:extLst>
          </p:cNvPr>
          <p:cNvGrpSpPr/>
          <p:nvPr/>
        </p:nvGrpSpPr>
        <p:grpSpPr>
          <a:xfrm>
            <a:off x="3602459" y="1498600"/>
            <a:ext cx="2222818" cy="3860799"/>
            <a:chOff x="838200" y="1608667"/>
            <a:chExt cx="2222818" cy="3860799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C68CEC0-9E1A-02CC-921E-DA2308E97E66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EBDDF0F0-A145-2B6B-20D0-3826D93929A7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21" name="Graphic 20" descr="Diamond with solid fill">
              <a:extLst>
                <a:ext uri="{FF2B5EF4-FFF2-40B4-BE49-F238E27FC236}">
                  <a16:creationId xmlns:a16="http://schemas.microsoft.com/office/drawing/2014/main" id="{F7BE5806-716E-3B4A-4318-383420F4C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0174F57-6AD6-E22B-C901-442D139F42D9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23" name="TextBox 70">
                <a:extLst>
                  <a:ext uri="{FF2B5EF4-FFF2-40B4-BE49-F238E27FC236}">
                    <a16:creationId xmlns:a16="http://schemas.microsoft.com/office/drawing/2014/main" id="{2346FE9E-5742-3744-F565-C8E320513FA6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4" name="TextBox 71">
                <a:extLst>
                  <a:ext uri="{FF2B5EF4-FFF2-40B4-BE49-F238E27FC236}">
                    <a16:creationId xmlns:a16="http://schemas.microsoft.com/office/drawing/2014/main" id="{374225A4-C6E8-98F7-9F21-F1C899D9EBB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E06607B-F557-982D-629D-17513CBA3738}"/>
              </a:ext>
            </a:extLst>
          </p:cNvPr>
          <p:cNvGrpSpPr/>
          <p:nvPr/>
        </p:nvGrpSpPr>
        <p:grpSpPr>
          <a:xfrm>
            <a:off x="6366718" y="1498600"/>
            <a:ext cx="2222818" cy="3860799"/>
            <a:chOff x="838200" y="1608667"/>
            <a:chExt cx="2222818" cy="386079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F00B63A-D341-E12C-FF33-E8D7FC1A09CB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EF70480-05A7-5D47-4F41-E638A5C64BBC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  <p:pic>
          <p:nvPicPr>
            <p:cNvPr id="29" name="Graphic 28" descr="Customer review with solid fill">
              <a:extLst>
                <a:ext uri="{FF2B5EF4-FFF2-40B4-BE49-F238E27FC236}">
                  <a16:creationId xmlns:a16="http://schemas.microsoft.com/office/drawing/2014/main" id="{D01A0613-7162-C194-5A0C-7B3F11F54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AFC141B-2E45-9572-91AF-7EB4AB0F3903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31" name="TextBox 70">
                <a:extLst>
                  <a:ext uri="{FF2B5EF4-FFF2-40B4-BE49-F238E27FC236}">
                    <a16:creationId xmlns:a16="http://schemas.microsoft.com/office/drawing/2014/main" id="{E67356B3-0142-6C4B-5D72-6E68FCFDE6EE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2" name="TextBox 71">
                <a:extLst>
                  <a:ext uri="{FF2B5EF4-FFF2-40B4-BE49-F238E27FC236}">
                    <a16:creationId xmlns:a16="http://schemas.microsoft.com/office/drawing/2014/main" id="{9EDC9607-0464-41B7-AF29-24E554EA9B6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22C1CC-C889-5FB4-8286-7DBD96B6B2FF}"/>
              </a:ext>
            </a:extLst>
          </p:cNvPr>
          <p:cNvGrpSpPr/>
          <p:nvPr/>
        </p:nvGrpSpPr>
        <p:grpSpPr>
          <a:xfrm>
            <a:off x="9130976" y="1498600"/>
            <a:ext cx="2222818" cy="3860799"/>
            <a:chOff x="838200" y="1608667"/>
            <a:chExt cx="2222818" cy="386079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CED098C-4C80-FB86-D202-64ED52F066B9}"/>
                </a:ext>
              </a:extLst>
            </p:cNvPr>
            <p:cNvSpPr/>
            <p:nvPr/>
          </p:nvSpPr>
          <p:spPr>
            <a:xfrm>
              <a:off x="838200" y="2065867"/>
              <a:ext cx="2222818" cy="3142826"/>
            </a:xfrm>
            <a:custGeom>
              <a:avLst/>
              <a:gdLst>
                <a:gd name="connsiteX0" fmla="*/ 187606 w 2222818"/>
                <a:gd name="connsiteY0" fmla="*/ 0 h 3142826"/>
                <a:gd name="connsiteX1" fmla="*/ 427302 w 2222818"/>
                <a:gd name="connsiteY1" fmla="*/ 0 h 3142826"/>
                <a:gd name="connsiteX2" fmla="*/ 1111409 w 2222818"/>
                <a:gd name="connsiteY2" fmla="*/ 684107 h 3142826"/>
                <a:gd name="connsiteX3" fmla="*/ 1795516 w 2222818"/>
                <a:gd name="connsiteY3" fmla="*/ 0 h 3142826"/>
                <a:gd name="connsiteX4" fmla="*/ 2035212 w 2222818"/>
                <a:gd name="connsiteY4" fmla="*/ 0 h 3142826"/>
                <a:gd name="connsiteX5" fmla="*/ 2222818 w 2222818"/>
                <a:gd name="connsiteY5" fmla="*/ 187606 h 3142826"/>
                <a:gd name="connsiteX6" fmla="*/ 2222818 w 2222818"/>
                <a:gd name="connsiteY6" fmla="*/ 2955220 h 3142826"/>
                <a:gd name="connsiteX7" fmla="*/ 2035212 w 2222818"/>
                <a:gd name="connsiteY7" fmla="*/ 3142826 h 3142826"/>
                <a:gd name="connsiteX8" fmla="*/ 187606 w 2222818"/>
                <a:gd name="connsiteY8" fmla="*/ 3142826 h 3142826"/>
                <a:gd name="connsiteX9" fmla="*/ 0 w 2222818"/>
                <a:gd name="connsiteY9" fmla="*/ 2955220 h 3142826"/>
                <a:gd name="connsiteX10" fmla="*/ 0 w 2222818"/>
                <a:gd name="connsiteY10" fmla="*/ 187606 h 3142826"/>
                <a:gd name="connsiteX11" fmla="*/ 187606 w 2222818"/>
                <a:gd name="connsiteY11" fmla="*/ 0 h 314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22818" h="3142826">
                  <a:moveTo>
                    <a:pt x="187606" y="0"/>
                  </a:moveTo>
                  <a:lnTo>
                    <a:pt x="427302" y="0"/>
                  </a:lnTo>
                  <a:cubicBezTo>
                    <a:pt x="427302" y="377822"/>
                    <a:pt x="733587" y="684107"/>
                    <a:pt x="1111409" y="684107"/>
                  </a:cubicBezTo>
                  <a:cubicBezTo>
                    <a:pt x="1489231" y="684107"/>
                    <a:pt x="1795516" y="377822"/>
                    <a:pt x="1795516" y="0"/>
                  </a:cubicBezTo>
                  <a:lnTo>
                    <a:pt x="2035212" y="0"/>
                  </a:lnTo>
                  <a:cubicBezTo>
                    <a:pt x="2138824" y="0"/>
                    <a:pt x="2222818" y="83994"/>
                    <a:pt x="2222818" y="187606"/>
                  </a:cubicBezTo>
                  <a:lnTo>
                    <a:pt x="2222818" y="2955220"/>
                  </a:lnTo>
                  <a:cubicBezTo>
                    <a:pt x="2222818" y="3058832"/>
                    <a:pt x="2138824" y="3142826"/>
                    <a:pt x="2035212" y="3142826"/>
                  </a:cubicBezTo>
                  <a:lnTo>
                    <a:pt x="187606" y="3142826"/>
                  </a:lnTo>
                  <a:cubicBezTo>
                    <a:pt x="83994" y="3142826"/>
                    <a:pt x="0" y="3058832"/>
                    <a:pt x="0" y="2955220"/>
                  </a:cubicBezTo>
                  <a:lnTo>
                    <a:pt x="0" y="187606"/>
                  </a:lnTo>
                  <a:cubicBezTo>
                    <a:pt x="0" y="83994"/>
                    <a:pt x="83994" y="0"/>
                    <a:pt x="1876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914BB69F-B59D-84DF-EF0A-4E26F78A6F1F}"/>
                </a:ext>
              </a:extLst>
            </p:cNvPr>
            <p:cNvSpPr/>
            <p:nvPr/>
          </p:nvSpPr>
          <p:spPr>
            <a:xfrm>
              <a:off x="1139719" y="4947919"/>
              <a:ext cx="1619781" cy="521547"/>
            </a:xfrm>
            <a:prstGeom prst="roundRect">
              <a:avLst>
                <a:gd name="adj" fmla="val 257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pic>
          <p:nvPicPr>
            <p:cNvPr id="36" name="Graphic 35" descr="Rocket with solid fill">
              <a:extLst>
                <a:ext uri="{FF2B5EF4-FFF2-40B4-BE49-F238E27FC236}">
                  <a16:creationId xmlns:a16="http://schemas.microsoft.com/office/drawing/2014/main" id="{32AAC022-9C98-7BCA-2D5A-0EAC9E5306D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1492409" y="1608667"/>
              <a:ext cx="914400" cy="91440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041B7CE-C639-2A3B-30F7-A7D22D1CB443}"/>
                </a:ext>
              </a:extLst>
            </p:cNvPr>
            <p:cNvGrpSpPr/>
            <p:nvPr/>
          </p:nvGrpSpPr>
          <p:grpSpPr>
            <a:xfrm>
              <a:off x="1021459" y="3027661"/>
              <a:ext cx="1856301" cy="1659485"/>
              <a:chOff x="332936" y="2627766"/>
              <a:chExt cx="2926080" cy="1659485"/>
            </a:xfrm>
          </p:grpSpPr>
          <p:sp>
            <p:nvSpPr>
              <p:cNvPr id="38" name="TextBox 70">
                <a:extLst>
                  <a:ext uri="{FF2B5EF4-FFF2-40B4-BE49-F238E27FC236}">
                    <a16:creationId xmlns:a16="http://schemas.microsoft.com/office/drawing/2014/main" id="{805E37FC-0D0F-B678-E469-758F95DC31EC}"/>
                  </a:ext>
                </a:extLst>
              </p:cNvPr>
              <p:cNvSpPr txBox="1"/>
              <p:nvPr/>
            </p:nvSpPr>
            <p:spPr>
              <a:xfrm>
                <a:off x="332936" y="2627766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9" name="TextBox 71">
                <a:extLst>
                  <a:ext uri="{FF2B5EF4-FFF2-40B4-BE49-F238E27FC236}">
                    <a16:creationId xmlns:a16="http://schemas.microsoft.com/office/drawing/2014/main" id="{354CC8BB-B908-0EE7-4A86-43D4C824F25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120032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12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196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9422</TotalTime>
  <Words>374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Comparison Tables – Slide Template</vt:lpstr>
      <vt:lpstr>Comparison Tables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Tables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2024-10-10T15:15:18Z</dcterms:modified>
  <cp:category>Text &amp; Tables</cp:category>
</cp:coreProperties>
</file>